
<file path=[Content_Types].xml><?xml version="1.0" encoding="utf-8"?>
<Types xmlns="http://schemas.openxmlformats.org/package/2006/content-types">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wmf"/><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4" r:id="rId1"/>
  </p:sldMasterIdLst>
  <p:notesMasterIdLst>
    <p:notesMasterId r:id="rId51"/>
  </p:notesMasterIdLst>
  <p:handoutMasterIdLst>
    <p:handoutMasterId r:id="rId52"/>
  </p:handoutMasterIdLst>
  <p:sldIdLst>
    <p:sldId id="256" r:id="rId2"/>
    <p:sldId id="538" r:id="rId3"/>
    <p:sldId id="405" r:id="rId4"/>
    <p:sldId id="406" r:id="rId5"/>
    <p:sldId id="524" r:id="rId6"/>
    <p:sldId id="514" r:id="rId7"/>
    <p:sldId id="541" r:id="rId8"/>
    <p:sldId id="539" r:id="rId9"/>
    <p:sldId id="502" r:id="rId10"/>
    <p:sldId id="543" r:id="rId11"/>
    <p:sldId id="534" r:id="rId12"/>
    <p:sldId id="525" r:id="rId13"/>
    <p:sldId id="542" r:id="rId14"/>
    <p:sldId id="556" r:id="rId15"/>
    <p:sldId id="555" r:id="rId16"/>
    <p:sldId id="553" r:id="rId17"/>
    <p:sldId id="503" r:id="rId18"/>
    <p:sldId id="550" r:id="rId19"/>
    <p:sldId id="527" r:id="rId20"/>
    <p:sldId id="528" r:id="rId21"/>
    <p:sldId id="504" r:id="rId22"/>
    <p:sldId id="505" r:id="rId23"/>
    <p:sldId id="506" r:id="rId24"/>
    <p:sldId id="529" r:id="rId25"/>
    <p:sldId id="507" r:id="rId26"/>
    <p:sldId id="415" r:id="rId27"/>
    <p:sldId id="540" r:id="rId28"/>
    <p:sldId id="508" r:id="rId29"/>
    <p:sldId id="509" r:id="rId30"/>
    <p:sldId id="554" r:id="rId31"/>
    <p:sldId id="545" r:id="rId32"/>
    <p:sldId id="512" r:id="rId33"/>
    <p:sldId id="557" r:id="rId34"/>
    <p:sldId id="546" r:id="rId35"/>
    <p:sldId id="537" r:id="rId36"/>
    <p:sldId id="515" r:id="rId37"/>
    <p:sldId id="516" r:id="rId38"/>
    <p:sldId id="552" r:id="rId39"/>
    <p:sldId id="551" r:id="rId40"/>
    <p:sldId id="517" r:id="rId41"/>
    <p:sldId id="518" r:id="rId42"/>
    <p:sldId id="549" r:id="rId43"/>
    <p:sldId id="531" r:id="rId44"/>
    <p:sldId id="536" r:id="rId45"/>
    <p:sldId id="532" r:id="rId46"/>
    <p:sldId id="533" r:id="rId47"/>
    <p:sldId id="466" r:id="rId48"/>
    <p:sldId id="501" r:id="rId49"/>
    <p:sldId id="558" r:id="rId50"/>
  </p:sldIdLst>
  <p:sldSz cx="9144000" cy="6858000" type="screen4x3"/>
  <p:notesSz cx="6858000" cy="9144000"/>
  <p:defaultTextStyle>
    <a:defPPr>
      <a:defRPr lang="en-US"/>
    </a:defPPr>
    <a:lvl1pPr algn="l" rtl="0" eaLnBrk="0" fontAlgn="base" hangingPunct="0">
      <a:spcBef>
        <a:spcPct val="0"/>
      </a:spcBef>
      <a:spcAft>
        <a:spcPct val="0"/>
      </a:spcAft>
      <a:defRPr sz="3200" kern="1200">
        <a:solidFill>
          <a:schemeClr val="tx1"/>
        </a:solidFill>
        <a:latin typeface="Times New Roman" panose="02020603050405020304" pitchFamily="18" charset="0"/>
        <a:ea typeface="宋体" panose="02010600030101010101" pitchFamily="2" charset="-122"/>
        <a:cs typeface="+mn-cs"/>
      </a:defRPr>
    </a:lvl1pPr>
    <a:lvl2pPr marL="457200" algn="l" rtl="0" eaLnBrk="0" fontAlgn="base" hangingPunct="0">
      <a:spcBef>
        <a:spcPct val="0"/>
      </a:spcBef>
      <a:spcAft>
        <a:spcPct val="0"/>
      </a:spcAft>
      <a:defRPr sz="3200" kern="1200">
        <a:solidFill>
          <a:schemeClr val="tx1"/>
        </a:solidFill>
        <a:latin typeface="Times New Roman" panose="02020603050405020304" pitchFamily="18" charset="0"/>
        <a:ea typeface="宋体" panose="02010600030101010101" pitchFamily="2" charset="-122"/>
        <a:cs typeface="+mn-cs"/>
      </a:defRPr>
    </a:lvl2pPr>
    <a:lvl3pPr marL="914400" algn="l" rtl="0" eaLnBrk="0" fontAlgn="base" hangingPunct="0">
      <a:spcBef>
        <a:spcPct val="0"/>
      </a:spcBef>
      <a:spcAft>
        <a:spcPct val="0"/>
      </a:spcAft>
      <a:defRPr sz="3200" kern="1200">
        <a:solidFill>
          <a:schemeClr val="tx1"/>
        </a:solidFill>
        <a:latin typeface="Times New Roman" panose="02020603050405020304" pitchFamily="18" charset="0"/>
        <a:ea typeface="宋体" panose="02010600030101010101" pitchFamily="2" charset="-122"/>
        <a:cs typeface="+mn-cs"/>
      </a:defRPr>
    </a:lvl3pPr>
    <a:lvl4pPr marL="1371600" algn="l" rtl="0" eaLnBrk="0" fontAlgn="base" hangingPunct="0">
      <a:spcBef>
        <a:spcPct val="0"/>
      </a:spcBef>
      <a:spcAft>
        <a:spcPct val="0"/>
      </a:spcAft>
      <a:defRPr sz="3200" kern="1200">
        <a:solidFill>
          <a:schemeClr val="tx1"/>
        </a:solidFill>
        <a:latin typeface="Times New Roman" panose="02020603050405020304" pitchFamily="18" charset="0"/>
        <a:ea typeface="宋体" panose="02010600030101010101" pitchFamily="2" charset="-122"/>
        <a:cs typeface="+mn-cs"/>
      </a:defRPr>
    </a:lvl4pPr>
    <a:lvl5pPr marL="1828800" algn="l" rtl="0" eaLnBrk="0" fontAlgn="base" hangingPunct="0">
      <a:spcBef>
        <a:spcPct val="0"/>
      </a:spcBef>
      <a:spcAft>
        <a:spcPct val="0"/>
      </a:spcAft>
      <a:defRPr sz="3200" kern="1200">
        <a:solidFill>
          <a:schemeClr val="tx1"/>
        </a:solidFill>
        <a:latin typeface="Times New Roman" panose="02020603050405020304" pitchFamily="18" charset="0"/>
        <a:ea typeface="宋体" panose="02010600030101010101" pitchFamily="2" charset="-122"/>
        <a:cs typeface="+mn-cs"/>
      </a:defRPr>
    </a:lvl5pPr>
    <a:lvl6pPr marL="2286000" algn="l" defTabSz="914400" rtl="0" eaLnBrk="1" latinLnBrk="0" hangingPunct="1">
      <a:defRPr sz="3200" kern="1200">
        <a:solidFill>
          <a:schemeClr val="tx1"/>
        </a:solidFill>
        <a:latin typeface="Times New Roman" panose="02020603050405020304" pitchFamily="18" charset="0"/>
        <a:ea typeface="宋体" panose="02010600030101010101" pitchFamily="2" charset="-122"/>
        <a:cs typeface="+mn-cs"/>
      </a:defRPr>
    </a:lvl6pPr>
    <a:lvl7pPr marL="2743200" algn="l" defTabSz="914400" rtl="0" eaLnBrk="1" latinLnBrk="0" hangingPunct="1">
      <a:defRPr sz="3200" kern="1200">
        <a:solidFill>
          <a:schemeClr val="tx1"/>
        </a:solidFill>
        <a:latin typeface="Times New Roman" panose="02020603050405020304" pitchFamily="18" charset="0"/>
        <a:ea typeface="宋体" panose="02010600030101010101" pitchFamily="2" charset="-122"/>
        <a:cs typeface="+mn-cs"/>
      </a:defRPr>
    </a:lvl7pPr>
    <a:lvl8pPr marL="3200400" algn="l" defTabSz="914400" rtl="0" eaLnBrk="1" latinLnBrk="0" hangingPunct="1">
      <a:defRPr sz="3200" kern="1200">
        <a:solidFill>
          <a:schemeClr val="tx1"/>
        </a:solidFill>
        <a:latin typeface="Times New Roman" panose="02020603050405020304" pitchFamily="18" charset="0"/>
        <a:ea typeface="宋体" panose="02010600030101010101" pitchFamily="2" charset="-122"/>
        <a:cs typeface="+mn-cs"/>
      </a:defRPr>
    </a:lvl8pPr>
    <a:lvl9pPr marL="3657600" algn="l" defTabSz="914400" rtl="0" eaLnBrk="1" latinLnBrk="0" hangingPunct="1">
      <a:defRPr sz="3200" kern="1200">
        <a:solidFill>
          <a:schemeClr val="tx1"/>
        </a:solidFill>
        <a:latin typeface="Times New Roman" panose="02020603050405020304" pitchFamily="18" charset="0"/>
        <a:ea typeface="宋体" panose="02010600030101010101" pitchFamily="2" charset="-122"/>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00FF00"/>
    <a:srgbClr val="00CC66"/>
    <a:srgbClr val="B2B2B2"/>
    <a:srgbClr val="CCCC00"/>
    <a:srgbClr val="CCFF66"/>
    <a:srgbClr val="33CC33"/>
    <a:srgbClr val="CC0000"/>
    <a:srgbClr val="4D4D4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4713" autoAdjust="0"/>
    <p:restoredTop sz="84650" autoAdjust="0"/>
  </p:normalViewPr>
  <p:slideViewPr>
    <p:cSldViewPr>
      <p:cViewPr varScale="1">
        <p:scale>
          <a:sx n="75" d="100"/>
          <a:sy n="75" d="100"/>
        </p:scale>
        <p:origin x="1248" y="53"/>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456"/>
    </p:cViewPr>
  </p:sorterViewPr>
  <p:notesViewPr>
    <p:cSldViewPr>
      <p:cViewPr varScale="1">
        <p:scale>
          <a:sx n="54" d="100"/>
          <a:sy n="54" d="100"/>
        </p:scale>
        <p:origin x="-1308" y="-96"/>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notesMaster" Target="notesMasters/notesMaster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88770" name="Rectangle 1026"/>
          <p:cNvSpPr>
            <a:spLocks noGrp="1" noChangeArrowheads="1"/>
          </p:cNvSpPr>
          <p:nvPr>
            <p:ph type="hdr" sz="quarter"/>
          </p:nvPr>
        </p:nvSpPr>
        <p:spPr bwMode="auto">
          <a:xfrm>
            <a:off x="0" y="0"/>
            <a:ext cx="2971800" cy="45720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lnSpc>
                <a:spcPct val="100000"/>
              </a:lnSpc>
              <a:spcBef>
                <a:spcPct val="20000"/>
              </a:spcBef>
              <a:buFontTx/>
              <a:buChar char="•"/>
              <a:defRPr sz="1200" i="1">
                <a:latin typeface="Courier New" pitchFamily="49" charset="0"/>
                <a:ea typeface="宋体" charset="-122"/>
              </a:defRPr>
            </a:lvl1pPr>
          </a:lstStyle>
          <a:p>
            <a:pPr>
              <a:defRPr/>
            </a:pPr>
            <a:endParaRPr lang="zh-CN" altLang="en-US"/>
          </a:p>
        </p:txBody>
      </p:sp>
      <p:sp>
        <p:nvSpPr>
          <p:cNvPr id="288771" name="Rectangle 1027"/>
          <p:cNvSpPr>
            <a:spLocks noGrp="1" noChangeArrowheads="1"/>
          </p:cNvSpPr>
          <p:nvPr>
            <p:ph type="dt" sz="quarter" idx="1"/>
          </p:nvPr>
        </p:nvSpPr>
        <p:spPr bwMode="auto">
          <a:xfrm>
            <a:off x="3886200" y="0"/>
            <a:ext cx="2971800" cy="45720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lgn="r">
              <a:lnSpc>
                <a:spcPct val="100000"/>
              </a:lnSpc>
              <a:spcBef>
                <a:spcPct val="20000"/>
              </a:spcBef>
              <a:buFontTx/>
              <a:buChar char="•"/>
              <a:defRPr sz="1200" i="1">
                <a:latin typeface="Courier New" pitchFamily="49" charset="0"/>
                <a:ea typeface="宋体" charset="-122"/>
              </a:defRPr>
            </a:lvl1pPr>
          </a:lstStyle>
          <a:p>
            <a:pPr>
              <a:defRPr/>
            </a:pPr>
            <a:endParaRPr lang="en-US" altLang="zh-CN"/>
          </a:p>
        </p:txBody>
      </p:sp>
      <p:sp>
        <p:nvSpPr>
          <p:cNvPr id="288772" name="Rectangle 1028"/>
          <p:cNvSpPr>
            <a:spLocks noGrp="1" noChangeArrowheads="1"/>
          </p:cNvSpPr>
          <p:nvPr>
            <p:ph type="ftr" sz="quarter" idx="2"/>
          </p:nvPr>
        </p:nvSpPr>
        <p:spPr bwMode="auto">
          <a:xfrm>
            <a:off x="0" y="8686800"/>
            <a:ext cx="2971800" cy="457200"/>
          </a:xfrm>
          <a:prstGeom prst="rect">
            <a:avLst/>
          </a:prstGeom>
          <a:noFill/>
          <a:ln>
            <a:noFill/>
          </a:ln>
          <a:effectLst/>
          <a:extLst/>
        </p:spPr>
        <p:txBody>
          <a:bodyPr vert="horz" wrap="square" lIns="91440" tIns="45720" rIns="91440" bIns="45720" numCol="1" anchor="b" anchorCtr="0" compatLnSpc="1">
            <a:prstTxWarp prst="textNoShape">
              <a:avLst/>
            </a:prstTxWarp>
          </a:bodyPr>
          <a:lstStyle>
            <a:lvl1pPr>
              <a:lnSpc>
                <a:spcPct val="100000"/>
              </a:lnSpc>
              <a:spcBef>
                <a:spcPct val="20000"/>
              </a:spcBef>
              <a:buFontTx/>
              <a:buChar char="•"/>
              <a:defRPr sz="1200" i="1">
                <a:latin typeface="Courier New" pitchFamily="49" charset="0"/>
                <a:ea typeface="宋体" charset="-122"/>
              </a:defRPr>
            </a:lvl1pPr>
          </a:lstStyle>
          <a:p>
            <a:pPr>
              <a:defRPr/>
            </a:pPr>
            <a:endParaRPr lang="en-US" altLang="zh-CN"/>
          </a:p>
        </p:txBody>
      </p:sp>
      <p:sp>
        <p:nvSpPr>
          <p:cNvPr id="288773" name="Rectangle 1029"/>
          <p:cNvSpPr>
            <a:spLocks noGrp="1" noChangeArrowheads="1"/>
          </p:cNvSpPr>
          <p:nvPr>
            <p:ph type="sldNum" sz="quarter" idx="3"/>
          </p:nvPr>
        </p:nvSpPr>
        <p:spPr bwMode="auto">
          <a:xfrm>
            <a:off x="3886200" y="8686800"/>
            <a:ext cx="2971800" cy="457200"/>
          </a:xfrm>
          <a:prstGeom prst="rect">
            <a:avLst/>
          </a:prstGeom>
          <a:noFill/>
          <a:ln>
            <a:noFill/>
          </a:ln>
          <a:effectLst/>
          <a:extLst/>
        </p:spPr>
        <p:txBody>
          <a:bodyPr vert="horz" wrap="square" lIns="91440" tIns="45720" rIns="91440" bIns="45720" numCol="1" anchor="b" anchorCtr="0" compatLnSpc="1">
            <a:prstTxWarp prst="textNoShape">
              <a:avLst/>
            </a:prstTxWarp>
          </a:bodyPr>
          <a:lstStyle>
            <a:lvl1pPr algn="r">
              <a:spcBef>
                <a:spcPct val="20000"/>
              </a:spcBef>
              <a:buFontTx/>
              <a:buChar char="•"/>
              <a:defRPr sz="1200" i="1">
                <a:latin typeface="Courier New" panose="02070309020205020404" pitchFamily="49" charset="0"/>
              </a:defRPr>
            </a:lvl1pPr>
          </a:lstStyle>
          <a:p>
            <a:pPr>
              <a:defRPr/>
            </a:pPr>
            <a:fld id="{E92F9377-40C5-4BBF-B2DE-52E22320504E}" type="slidenum">
              <a:rPr lang="zh-CN" altLang="en-US"/>
              <a:pPr>
                <a:defRPr/>
              </a:pPr>
              <a:t>‹#›</a:t>
            </a:fld>
            <a:endParaRPr lang="en-US" altLang="zh-CN"/>
          </a:p>
        </p:txBody>
      </p:sp>
    </p:spTree>
    <p:extLst>
      <p:ext uri="{BB962C8B-B14F-4D97-AF65-F5344CB8AC3E}">
        <p14:creationId xmlns:p14="http://schemas.microsoft.com/office/powerpoint/2010/main" val="43706058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2226" name="Rectangle 2"/>
          <p:cNvSpPr>
            <a:spLocks noGrp="1" noChangeArrowheads="1"/>
          </p:cNvSpPr>
          <p:nvPr>
            <p:ph type="hdr" sz="quarter"/>
          </p:nvPr>
        </p:nvSpPr>
        <p:spPr bwMode="auto">
          <a:xfrm>
            <a:off x="0" y="0"/>
            <a:ext cx="2971800" cy="45720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lnSpc>
                <a:spcPct val="100000"/>
              </a:lnSpc>
              <a:spcBef>
                <a:spcPct val="0"/>
              </a:spcBef>
              <a:buFontTx/>
              <a:buNone/>
              <a:defRPr sz="1200" b="1" i="0">
                <a:latin typeface="Times New Roman" pitchFamily="18" charset="0"/>
                <a:ea typeface="宋体" charset="-122"/>
              </a:defRPr>
            </a:lvl1pPr>
          </a:lstStyle>
          <a:p>
            <a:pPr>
              <a:defRPr/>
            </a:pPr>
            <a:endParaRPr lang="zh-CN" altLang="en-US"/>
          </a:p>
        </p:txBody>
      </p:sp>
      <p:sp>
        <p:nvSpPr>
          <p:cNvPr id="52227" name="Rectangle 3"/>
          <p:cNvSpPr>
            <a:spLocks noGrp="1" noChangeArrowheads="1"/>
          </p:cNvSpPr>
          <p:nvPr>
            <p:ph type="dt" idx="1"/>
          </p:nvPr>
        </p:nvSpPr>
        <p:spPr bwMode="auto">
          <a:xfrm>
            <a:off x="3886200" y="0"/>
            <a:ext cx="2971800" cy="45720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lgn="r">
              <a:lnSpc>
                <a:spcPct val="100000"/>
              </a:lnSpc>
              <a:spcBef>
                <a:spcPct val="0"/>
              </a:spcBef>
              <a:buFontTx/>
              <a:buNone/>
              <a:defRPr sz="1200" b="1" i="0">
                <a:latin typeface="Times New Roman" pitchFamily="18" charset="0"/>
                <a:ea typeface="宋体" charset="-122"/>
              </a:defRPr>
            </a:lvl1pPr>
          </a:lstStyle>
          <a:p>
            <a:pPr>
              <a:defRPr/>
            </a:pPr>
            <a:endParaRPr lang="en-US" altLang="zh-CN"/>
          </a:p>
        </p:txBody>
      </p:sp>
      <p:sp>
        <p:nvSpPr>
          <p:cNvPr id="2052"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2229" name="Rectangle 5"/>
          <p:cNvSpPr>
            <a:spLocks noGrp="1" noChangeArrowheads="1"/>
          </p:cNvSpPr>
          <p:nvPr>
            <p:ph type="body" sz="quarter" idx="3"/>
          </p:nvPr>
        </p:nvSpPr>
        <p:spPr bwMode="auto">
          <a:xfrm>
            <a:off x="914400" y="4343400"/>
            <a:ext cx="5029200" cy="4114800"/>
          </a:xfrm>
          <a:prstGeom prst="rect">
            <a:avLst/>
          </a:prstGeom>
          <a:noFill/>
          <a:ln>
            <a:noFill/>
          </a:ln>
          <a:effectLst/>
          <a:extLst/>
        </p:spPr>
        <p:txBody>
          <a:bodyPr vert="horz" wrap="square" lIns="91440" tIns="45720" rIns="91440" bIns="45720" numCol="1" anchor="t" anchorCtr="0" compatLnSpc="1">
            <a:prstTxWarp prst="textNoShape">
              <a:avLst/>
            </a:prstTxWarp>
          </a:bodyPr>
          <a:lstStyle/>
          <a:p>
            <a:pPr lvl="0"/>
            <a:r>
              <a:rPr lang="en-US" altLang="zh-CN" noProof="0" smtClean="0"/>
              <a:t>Click to edit Master text styles</a:t>
            </a:r>
          </a:p>
          <a:p>
            <a:pPr lvl="1"/>
            <a:r>
              <a:rPr lang="en-US" altLang="zh-CN" noProof="0" smtClean="0"/>
              <a:t>Second level</a:t>
            </a:r>
          </a:p>
          <a:p>
            <a:pPr lvl="2"/>
            <a:r>
              <a:rPr lang="en-US" altLang="zh-CN" noProof="0" smtClean="0"/>
              <a:t>Third level</a:t>
            </a:r>
          </a:p>
          <a:p>
            <a:pPr lvl="3"/>
            <a:r>
              <a:rPr lang="en-US" altLang="zh-CN" noProof="0" smtClean="0"/>
              <a:t>Fourth level</a:t>
            </a:r>
          </a:p>
          <a:p>
            <a:pPr lvl="4"/>
            <a:r>
              <a:rPr lang="en-US" altLang="zh-CN" noProof="0" smtClean="0"/>
              <a:t>Fifth level</a:t>
            </a:r>
          </a:p>
        </p:txBody>
      </p:sp>
      <p:sp>
        <p:nvSpPr>
          <p:cNvPr id="52230" name="Rectangle 6"/>
          <p:cNvSpPr>
            <a:spLocks noGrp="1" noChangeArrowheads="1"/>
          </p:cNvSpPr>
          <p:nvPr>
            <p:ph type="ftr" sz="quarter" idx="4"/>
          </p:nvPr>
        </p:nvSpPr>
        <p:spPr bwMode="auto">
          <a:xfrm>
            <a:off x="0" y="8686800"/>
            <a:ext cx="2971800" cy="457200"/>
          </a:xfrm>
          <a:prstGeom prst="rect">
            <a:avLst/>
          </a:prstGeom>
          <a:noFill/>
          <a:ln>
            <a:noFill/>
          </a:ln>
          <a:effectLst/>
          <a:extLst/>
        </p:spPr>
        <p:txBody>
          <a:bodyPr vert="horz" wrap="square" lIns="91440" tIns="45720" rIns="91440" bIns="45720" numCol="1" anchor="b" anchorCtr="0" compatLnSpc="1">
            <a:prstTxWarp prst="textNoShape">
              <a:avLst/>
            </a:prstTxWarp>
          </a:bodyPr>
          <a:lstStyle>
            <a:lvl1pPr>
              <a:lnSpc>
                <a:spcPct val="100000"/>
              </a:lnSpc>
              <a:spcBef>
                <a:spcPct val="0"/>
              </a:spcBef>
              <a:buFontTx/>
              <a:buNone/>
              <a:defRPr sz="1200" b="1" i="0">
                <a:latin typeface="Times New Roman" pitchFamily="18" charset="0"/>
                <a:ea typeface="宋体" charset="-122"/>
              </a:defRPr>
            </a:lvl1pPr>
          </a:lstStyle>
          <a:p>
            <a:pPr>
              <a:defRPr/>
            </a:pPr>
            <a:endParaRPr lang="en-US" altLang="zh-CN"/>
          </a:p>
        </p:txBody>
      </p:sp>
      <p:sp>
        <p:nvSpPr>
          <p:cNvPr id="52231" name="Rectangle 7"/>
          <p:cNvSpPr>
            <a:spLocks noGrp="1" noChangeArrowheads="1"/>
          </p:cNvSpPr>
          <p:nvPr>
            <p:ph type="sldNum" sz="quarter" idx="5"/>
          </p:nvPr>
        </p:nvSpPr>
        <p:spPr bwMode="auto">
          <a:xfrm>
            <a:off x="3886200" y="8686800"/>
            <a:ext cx="2971800" cy="457200"/>
          </a:xfrm>
          <a:prstGeom prst="rect">
            <a:avLst/>
          </a:prstGeom>
          <a:noFill/>
          <a:ln>
            <a:noFill/>
          </a:ln>
          <a:effectLst/>
          <a:extLst/>
        </p:spPr>
        <p:txBody>
          <a:bodyPr vert="horz" wrap="square" lIns="91440" tIns="45720" rIns="91440" bIns="45720" numCol="1" anchor="b" anchorCtr="0" compatLnSpc="1">
            <a:prstTxWarp prst="textNoShape">
              <a:avLst/>
            </a:prstTxWarp>
          </a:bodyPr>
          <a:lstStyle>
            <a:lvl1pPr algn="r">
              <a:defRPr sz="1200" b="1"/>
            </a:lvl1pPr>
          </a:lstStyle>
          <a:p>
            <a:pPr>
              <a:defRPr/>
            </a:pPr>
            <a:fld id="{1EF8B954-1EDF-4501-8A21-BF8D10A12352}" type="slidenum">
              <a:rPr lang="zh-CN" altLang="en-US"/>
              <a:pPr>
                <a:defRPr/>
              </a:pPr>
              <a:t>‹#›</a:t>
            </a:fld>
            <a:endParaRPr lang="en-US" altLang="zh-CN"/>
          </a:p>
        </p:txBody>
      </p:sp>
    </p:spTree>
    <p:extLst>
      <p:ext uri="{BB962C8B-B14F-4D97-AF65-F5344CB8AC3E}">
        <p14:creationId xmlns:p14="http://schemas.microsoft.com/office/powerpoint/2010/main" val="1381541750"/>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宋体" charset="-122"/>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宋体" charset="-122"/>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宋体" charset="-122"/>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宋体" charset="-122"/>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宋体" charset="-122"/>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a:lstStyle>
            <a:lvl1pPr>
              <a:defRPr sz="3200">
                <a:solidFill>
                  <a:schemeClr val="tx1"/>
                </a:solidFill>
                <a:latin typeface="Times New Roman" panose="02020603050405020304" pitchFamily="18" charset="0"/>
                <a:ea typeface="宋体" panose="02010600030101010101" pitchFamily="2" charset="-122"/>
              </a:defRPr>
            </a:lvl1pPr>
            <a:lvl2pPr marL="742950" indent="-285750">
              <a:defRPr sz="3200">
                <a:solidFill>
                  <a:schemeClr val="tx1"/>
                </a:solidFill>
                <a:latin typeface="Times New Roman" panose="02020603050405020304" pitchFamily="18" charset="0"/>
                <a:ea typeface="宋体" panose="02010600030101010101" pitchFamily="2" charset="-122"/>
              </a:defRPr>
            </a:lvl2pPr>
            <a:lvl3pPr marL="1143000" indent="-228600">
              <a:defRPr sz="3200">
                <a:solidFill>
                  <a:schemeClr val="tx1"/>
                </a:solidFill>
                <a:latin typeface="Times New Roman" panose="02020603050405020304" pitchFamily="18" charset="0"/>
                <a:ea typeface="宋体" panose="02010600030101010101" pitchFamily="2" charset="-122"/>
              </a:defRPr>
            </a:lvl3pPr>
            <a:lvl4pPr marL="1600200" indent="-228600">
              <a:defRPr sz="3200">
                <a:solidFill>
                  <a:schemeClr val="tx1"/>
                </a:solidFill>
                <a:latin typeface="Times New Roman" panose="02020603050405020304" pitchFamily="18" charset="0"/>
                <a:ea typeface="宋体" panose="02010600030101010101" pitchFamily="2" charset="-122"/>
              </a:defRPr>
            </a:lvl4pPr>
            <a:lvl5pPr marL="2057400" indent="-228600">
              <a:defRPr sz="3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9pPr>
          </a:lstStyle>
          <a:p>
            <a:fld id="{A63B2196-12F5-402F-BA12-9AD440EBC20D}" type="slidenum">
              <a:rPr lang="zh-CN" altLang="en-US" sz="1200" smtClean="0"/>
              <a:pPr/>
              <a:t>1</a:t>
            </a:fld>
            <a:endParaRPr lang="en-US" altLang="zh-CN" sz="1200" smtClean="0"/>
          </a:p>
        </p:txBody>
      </p:sp>
      <p:sp>
        <p:nvSpPr>
          <p:cNvPr id="5123" name="Rectangle 2"/>
          <p:cNvSpPr>
            <a:spLocks noGrp="1" noRot="1" noChangeAspect="1" noChangeArrowheads="1" noTextEdit="1"/>
          </p:cNvSpPr>
          <p:nvPr>
            <p:ph type="sldImg"/>
          </p:nvPr>
        </p:nvSpPr>
        <p:spPr>
          <a:ln/>
        </p:spPr>
      </p:sp>
      <p:sp>
        <p:nvSpPr>
          <p:cNvPr id="5124"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zh-CN" altLang="en-US" smtClean="0">
              <a:ea typeface="宋体" panose="02010600030101010101" pitchFamily="2" charset="-122"/>
            </a:endParaRPr>
          </a:p>
        </p:txBody>
      </p:sp>
    </p:spTree>
    <p:extLst>
      <p:ext uri="{BB962C8B-B14F-4D97-AF65-F5344CB8AC3E}">
        <p14:creationId xmlns:p14="http://schemas.microsoft.com/office/powerpoint/2010/main" val="41637599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a:lstStyle>
            <a:lvl1pPr>
              <a:defRPr sz="3200">
                <a:solidFill>
                  <a:schemeClr val="tx1"/>
                </a:solidFill>
                <a:latin typeface="Times New Roman" panose="02020603050405020304" pitchFamily="18" charset="0"/>
                <a:ea typeface="宋体" panose="02010600030101010101" pitchFamily="2" charset="-122"/>
              </a:defRPr>
            </a:lvl1pPr>
            <a:lvl2pPr marL="742950" indent="-285750">
              <a:defRPr sz="3200">
                <a:solidFill>
                  <a:schemeClr val="tx1"/>
                </a:solidFill>
                <a:latin typeface="Times New Roman" panose="02020603050405020304" pitchFamily="18" charset="0"/>
                <a:ea typeface="宋体" panose="02010600030101010101" pitchFamily="2" charset="-122"/>
              </a:defRPr>
            </a:lvl2pPr>
            <a:lvl3pPr marL="1143000" indent="-228600">
              <a:defRPr sz="3200">
                <a:solidFill>
                  <a:schemeClr val="tx1"/>
                </a:solidFill>
                <a:latin typeface="Times New Roman" panose="02020603050405020304" pitchFamily="18" charset="0"/>
                <a:ea typeface="宋体" panose="02010600030101010101" pitchFamily="2" charset="-122"/>
              </a:defRPr>
            </a:lvl3pPr>
            <a:lvl4pPr marL="1600200" indent="-228600">
              <a:defRPr sz="3200">
                <a:solidFill>
                  <a:schemeClr val="tx1"/>
                </a:solidFill>
                <a:latin typeface="Times New Roman" panose="02020603050405020304" pitchFamily="18" charset="0"/>
                <a:ea typeface="宋体" panose="02010600030101010101" pitchFamily="2" charset="-122"/>
              </a:defRPr>
            </a:lvl4pPr>
            <a:lvl5pPr marL="2057400" indent="-228600">
              <a:defRPr sz="3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9pPr>
          </a:lstStyle>
          <a:p>
            <a:fld id="{F813B51A-FAF4-4BFB-8B3B-B86CB6D413B8}" type="slidenum">
              <a:rPr lang="zh-CN" altLang="en-US" sz="1200" smtClean="0"/>
              <a:pPr/>
              <a:t>10</a:t>
            </a:fld>
            <a:endParaRPr lang="en-US" altLang="zh-CN" sz="1200" smtClean="0"/>
          </a:p>
        </p:txBody>
      </p:sp>
      <p:sp>
        <p:nvSpPr>
          <p:cNvPr id="23555" name="Rectangle 2"/>
          <p:cNvSpPr>
            <a:spLocks noGrp="1" noRot="1" noChangeAspect="1" noChangeArrowheads="1" noTextEdit="1"/>
          </p:cNvSpPr>
          <p:nvPr>
            <p:ph type="sldImg"/>
          </p:nvPr>
        </p:nvSpPr>
        <p:spPr>
          <a:ln/>
        </p:spPr>
      </p:sp>
      <p:sp>
        <p:nvSpPr>
          <p:cNvPr id="23556"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just"/>
            <a:r>
              <a:rPr lang="zh-CN" altLang="en-US" smtClean="0">
                <a:ea typeface="宋体" panose="02010600030101010101" pitchFamily="2" charset="-122"/>
              </a:rPr>
              <a:t> </a:t>
            </a:r>
          </a:p>
        </p:txBody>
      </p:sp>
    </p:spTree>
    <p:extLst>
      <p:ext uri="{BB962C8B-B14F-4D97-AF65-F5344CB8AC3E}">
        <p14:creationId xmlns:p14="http://schemas.microsoft.com/office/powerpoint/2010/main" val="398673161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a:lstStyle>
            <a:lvl1pPr>
              <a:defRPr sz="3200">
                <a:solidFill>
                  <a:schemeClr val="tx1"/>
                </a:solidFill>
                <a:latin typeface="Times New Roman" panose="02020603050405020304" pitchFamily="18" charset="0"/>
                <a:ea typeface="宋体" panose="02010600030101010101" pitchFamily="2" charset="-122"/>
              </a:defRPr>
            </a:lvl1pPr>
            <a:lvl2pPr marL="742950" indent="-285750">
              <a:defRPr sz="3200">
                <a:solidFill>
                  <a:schemeClr val="tx1"/>
                </a:solidFill>
                <a:latin typeface="Times New Roman" panose="02020603050405020304" pitchFamily="18" charset="0"/>
                <a:ea typeface="宋体" panose="02010600030101010101" pitchFamily="2" charset="-122"/>
              </a:defRPr>
            </a:lvl2pPr>
            <a:lvl3pPr marL="1143000" indent="-228600">
              <a:defRPr sz="3200">
                <a:solidFill>
                  <a:schemeClr val="tx1"/>
                </a:solidFill>
                <a:latin typeface="Times New Roman" panose="02020603050405020304" pitchFamily="18" charset="0"/>
                <a:ea typeface="宋体" panose="02010600030101010101" pitchFamily="2" charset="-122"/>
              </a:defRPr>
            </a:lvl3pPr>
            <a:lvl4pPr marL="1600200" indent="-228600">
              <a:defRPr sz="3200">
                <a:solidFill>
                  <a:schemeClr val="tx1"/>
                </a:solidFill>
                <a:latin typeface="Times New Roman" panose="02020603050405020304" pitchFamily="18" charset="0"/>
                <a:ea typeface="宋体" panose="02010600030101010101" pitchFamily="2" charset="-122"/>
              </a:defRPr>
            </a:lvl4pPr>
            <a:lvl5pPr marL="2057400" indent="-228600">
              <a:defRPr sz="3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9pPr>
          </a:lstStyle>
          <a:p>
            <a:fld id="{D09C64E7-7250-47E4-AED0-A08A71B6451C}" type="slidenum">
              <a:rPr lang="zh-CN" altLang="en-US" sz="1200" smtClean="0"/>
              <a:pPr/>
              <a:t>11</a:t>
            </a:fld>
            <a:endParaRPr lang="en-US" altLang="zh-CN" sz="1200" smtClean="0"/>
          </a:p>
        </p:txBody>
      </p:sp>
      <p:sp>
        <p:nvSpPr>
          <p:cNvPr id="25603" name="Rectangle 2"/>
          <p:cNvSpPr>
            <a:spLocks noGrp="1" noRot="1" noChangeAspect="1" noChangeArrowheads="1" noTextEdit="1"/>
          </p:cNvSpPr>
          <p:nvPr>
            <p:ph type="sldImg"/>
          </p:nvPr>
        </p:nvSpPr>
        <p:spPr>
          <a:ln/>
        </p:spPr>
      </p:sp>
      <p:sp>
        <p:nvSpPr>
          <p:cNvPr id="25604"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just"/>
            <a:r>
              <a:rPr lang="zh-CN" altLang="en-US" smtClean="0">
                <a:ea typeface="宋体" panose="02010600030101010101" pitchFamily="2" charset="-122"/>
              </a:rPr>
              <a:t> </a:t>
            </a:r>
          </a:p>
        </p:txBody>
      </p:sp>
    </p:spTree>
    <p:extLst>
      <p:ext uri="{BB962C8B-B14F-4D97-AF65-F5344CB8AC3E}">
        <p14:creationId xmlns:p14="http://schemas.microsoft.com/office/powerpoint/2010/main" val="317323973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a:lstStyle>
            <a:lvl1pPr>
              <a:defRPr sz="3200">
                <a:solidFill>
                  <a:schemeClr val="tx1"/>
                </a:solidFill>
                <a:latin typeface="Times New Roman" panose="02020603050405020304" pitchFamily="18" charset="0"/>
                <a:ea typeface="宋体" panose="02010600030101010101" pitchFamily="2" charset="-122"/>
              </a:defRPr>
            </a:lvl1pPr>
            <a:lvl2pPr marL="742950" indent="-285750">
              <a:defRPr sz="3200">
                <a:solidFill>
                  <a:schemeClr val="tx1"/>
                </a:solidFill>
                <a:latin typeface="Times New Roman" panose="02020603050405020304" pitchFamily="18" charset="0"/>
                <a:ea typeface="宋体" panose="02010600030101010101" pitchFamily="2" charset="-122"/>
              </a:defRPr>
            </a:lvl2pPr>
            <a:lvl3pPr marL="1143000" indent="-228600">
              <a:defRPr sz="3200">
                <a:solidFill>
                  <a:schemeClr val="tx1"/>
                </a:solidFill>
                <a:latin typeface="Times New Roman" panose="02020603050405020304" pitchFamily="18" charset="0"/>
                <a:ea typeface="宋体" panose="02010600030101010101" pitchFamily="2" charset="-122"/>
              </a:defRPr>
            </a:lvl3pPr>
            <a:lvl4pPr marL="1600200" indent="-228600">
              <a:defRPr sz="3200">
                <a:solidFill>
                  <a:schemeClr val="tx1"/>
                </a:solidFill>
                <a:latin typeface="Times New Roman" panose="02020603050405020304" pitchFamily="18" charset="0"/>
                <a:ea typeface="宋体" panose="02010600030101010101" pitchFamily="2" charset="-122"/>
              </a:defRPr>
            </a:lvl4pPr>
            <a:lvl5pPr marL="2057400" indent="-228600">
              <a:defRPr sz="3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9pPr>
          </a:lstStyle>
          <a:p>
            <a:fld id="{82A75230-30CE-475E-A45E-7B63837F7F42}" type="slidenum">
              <a:rPr lang="zh-CN" altLang="en-US" sz="1200" smtClean="0"/>
              <a:pPr/>
              <a:t>12</a:t>
            </a:fld>
            <a:endParaRPr lang="en-US" altLang="zh-CN" sz="1200" smtClean="0"/>
          </a:p>
        </p:txBody>
      </p:sp>
      <p:sp>
        <p:nvSpPr>
          <p:cNvPr id="27651" name="Rectangle 2"/>
          <p:cNvSpPr>
            <a:spLocks noGrp="1" noRot="1" noChangeAspect="1" noChangeArrowheads="1" noTextEdit="1"/>
          </p:cNvSpPr>
          <p:nvPr>
            <p:ph type="sldImg"/>
          </p:nvPr>
        </p:nvSpPr>
        <p:spPr>
          <a:ln/>
        </p:spPr>
      </p:sp>
      <p:sp>
        <p:nvSpPr>
          <p:cNvPr id="27652"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just"/>
            <a:r>
              <a:rPr lang="zh-CN" altLang="en-US" smtClean="0">
                <a:ea typeface="宋体" panose="02010600030101010101" pitchFamily="2" charset="-122"/>
              </a:rPr>
              <a:t> </a:t>
            </a:r>
          </a:p>
        </p:txBody>
      </p:sp>
    </p:spTree>
    <p:extLst>
      <p:ext uri="{BB962C8B-B14F-4D97-AF65-F5344CB8AC3E}">
        <p14:creationId xmlns:p14="http://schemas.microsoft.com/office/powerpoint/2010/main" val="262721659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a:lstStyle>
            <a:lvl1pPr>
              <a:defRPr sz="3200">
                <a:solidFill>
                  <a:schemeClr val="tx1"/>
                </a:solidFill>
                <a:latin typeface="Times New Roman" panose="02020603050405020304" pitchFamily="18" charset="0"/>
                <a:ea typeface="宋体" panose="02010600030101010101" pitchFamily="2" charset="-122"/>
              </a:defRPr>
            </a:lvl1pPr>
            <a:lvl2pPr marL="742950" indent="-285750">
              <a:defRPr sz="3200">
                <a:solidFill>
                  <a:schemeClr val="tx1"/>
                </a:solidFill>
                <a:latin typeface="Times New Roman" panose="02020603050405020304" pitchFamily="18" charset="0"/>
                <a:ea typeface="宋体" panose="02010600030101010101" pitchFamily="2" charset="-122"/>
              </a:defRPr>
            </a:lvl2pPr>
            <a:lvl3pPr marL="1143000" indent="-228600">
              <a:defRPr sz="3200">
                <a:solidFill>
                  <a:schemeClr val="tx1"/>
                </a:solidFill>
                <a:latin typeface="Times New Roman" panose="02020603050405020304" pitchFamily="18" charset="0"/>
                <a:ea typeface="宋体" panose="02010600030101010101" pitchFamily="2" charset="-122"/>
              </a:defRPr>
            </a:lvl3pPr>
            <a:lvl4pPr marL="1600200" indent="-228600">
              <a:defRPr sz="3200">
                <a:solidFill>
                  <a:schemeClr val="tx1"/>
                </a:solidFill>
                <a:latin typeface="Times New Roman" panose="02020603050405020304" pitchFamily="18" charset="0"/>
                <a:ea typeface="宋体" panose="02010600030101010101" pitchFamily="2" charset="-122"/>
              </a:defRPr>
            </a:lvl4pPr>
            <a:lvl5pPr marL="2057400" indent="-228600">
              <a:defRPr sz="3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9pPr>
          </a:lstStyle>
          <a:p>
            <a:fld id="{B8448B90-B563-47D6-A968-46A2D0CDFA77}" type="slidenum">
              <a:rPr lang="zh-CN" altLang="en-US" sz="1200" smtClean="0"/>
              <a:pPr/>
              <a:t>13</a:t>
            </a:fld>
            <a:endParaRPr lang="en-US" altLang="zh-CN" sz="1200" smtClean="0"/>
          </a:p>
        </p:txBody>
      </p:sp>
      <p:sp>
        <p:nvSpPr>
          <p:cNvPr id="29699" name="Rectangle 2"/>
          <p:cNvSpPr>
            <a:spLocks noGrp="1" noRot="1" noChangeAspect="1" noChangeArrowheads="1" noTextEdit="1"/>
          </p:cNvSpPr>
          <p:nvPr>
            <p:ph type="sldImg"/>
          </p:nvPr>
        </p:nvSpPr>
        <p:spPr>
          <a:ln/>
        </p:spPr>
      </p:sp>
      <p:sp>
        <p:nvSpPr>
          <p:cNvPr id="29700"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just"/>
            <a:r>
              <a:rPr lang="zh-CN" altLang="en-US" smtClean="0">
                <a:ea typeface="宋体" panose="02010600030101010101" pitchFamily="2" charset="-122"/>
              </a:rPr>
              <a:t> </a:t>
            </a:r>
          </a:p>
        </p:txBody>
      </p:sp>
    </p:spTree>
    <p:extLst>
      <p:ext uri="{BB962C8B-B14F-4D97-AF65-F5344CB8AC3E}">
        <p14:creationId xmlns:p14="http://schemas.microsoft.com/office/powerpoint/2010/main" val="86682488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a:lstStyle>
            <a:lvl1pPr>
              <a:defRPr sz="3200">
                <a:solidFill>
                  <a:schemeClr val="tx1"/>
                </a:solidFill>
                <a:latin typeface="Times New Roman" panose="02020603050405020304" pitchFamily="18" charset="0"/>
                <a:ea typeface="宋体" panose="02010600030101010101" pitchFamily="2" charset="-122"/>
              </a:defRPr>
            </a:lvl1pPr>
            <a:lvl2pPr marL="742950" indent="-285750">
              <a:defRPr sz="3200">
                <a:solidFill>
                  <a:schemeClr val="tx1"/>
                </a:solidFill>
                <a:latin typeface="Times New Roman" panose="02020603050405020304" pitchFamily="18" charset="0"/>
                <a:ea typeface="宋体" panose="02010600030101010101" pitchFamily="2" charset="-122"/>
              </a:defRPr>
            </a:lvl2pPr>
            <a:lvl3pPr marL="1143000" indent="-228600">
              <a:defRPr sz="3200">
                <a:solidFill>
                  <a:schemeClr val="tx1"/>
                </a:solidFill>
                <a:latin typeface="Times New Roman" panose="02020603050405020304" pitchFamily="18" charset="0"/>
                <a:ea typeface="宋体" panose="02010600030101010101" pitchFamily="2" charset="-122"/>
              </a:defRPr>
            </a:lvl3pPr>
            <a:lvl4pPr marL="1600200" indent="-228600">
              <a:defRPr sz="3200">
                <a:solidFill>
                  <a:schemeClr val="tx1"/>
                </a:solidFill>
                <a:latin typeface="Times New Roman" panose="02020603050405020304" pitchFamily="18" charset="0"/>
                <a:ea typeface="宋体" panose="02010600030101010101" pitchFamily="2" charset="-122"/>
              </a:defRPr>
            </a:lvl4pPr>
            <a:lvl5pPr marL="2057400" indent="-228600">
              <a:defRPr sz="3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9pPr>
          </a:lstStyle>
          <a:p>
            <a:fld id="{B8448B90-B563-47D6-A968-46A2D0CDFA77}" type="slidenum">
              <a:rPr lang="zh-CN" altLang="en-US" sz="1200" smtClean="0"/>
              <a:pPr/>
              <a:t>14</a:t>
            </a:fld>
            <a:endParaRPr lang="en-US" altLang="zh-CN" sz="1200" smtClean="0"/>
          </a:p>
        </p:txBody>
      </p:sp>
      <p:sp>
        <p:nvSpPr>
          <p:cNvPr id="29699" name="Rectangle 2"/>
          <p:cNvSpPr>
            <a:spLocks noGrp="1" noRot="1" noChangeAspect="1" noChangeArrowheads="1" noTextEdit="1"/>
          </p:cNvSpPr>
          <p:nvPr>
            <p:ph type="sldImg"/>
          </p:nvPr>
        </p:nvSpPr>
        <p:spPr>
          <a:ln/>
        </p:spPr>
      </p:sp>
      <p:sp>
        <p:nvSpPr>
          <p:cNvPr id="29700"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just"/>
            <a:r>
              <a:rPr lang="zh-CN" altLang="en-US" smtClean="0">
                <a:ea typeface="宋体" panose="02010600030101010101" pitchFamily="2" charset="-122"/>
              </a:rPr>
              <a:t> </a:t>
            </a:r>
          </a:p>
        </p:txBody>
      </p:sp>
    </p:spTree>
    <p:extLst>
      <p:ext uri="{BB962C8B-B14F-4D97-AF65-F5344CB8AC3E}">
        <p14:creationId xmlns:p14="http://schemas.microsoft.com/office/powerpoint/2010/main" val="358432158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a:lstStyle>
            <a:lvl1pPr>
              <a:defRPr sz="3200">
                <a:solidFill>
                  <a:schemeClr val="tx1"/>
                </a:solidFill>
                <a:latin typeface="Times New Roman" panose="02020603050405020304" pitchFamily="18" charset="0"/>
                <a:ea typeface="宋体" panose="02010600030101010101" pitchFamily="2" charset="-122"/>
              </a:defRPr>
            </a:lvl1pPr>
            <a:lvl2pPr marL="742950" indent="-285750">
              <a:defRPr sz="3200">
                <a:solidFill>
                  <a:schemeClr val="tx1"/>
                </a:solidFill>
                <a:latin typeface="Times New Roman" panose="02020603050405020304" pitchFamily="18" charset="0"/>
                <a:ea typeface="宋体" panose="02010600030101010101" pitchFamily="2" charset="-122"/>
              </a:defRPr>
            </a:lvl2pPr>
            <a:lvl3pPr marL="1143000" indent="-228600">
              <a:defRPr sz="3200">
                <a:solidFill>
                  <a:schemeClr val="tx1"/>
                </a:solidFill>
                <a:latin typeface="Times New Roman" panose="02020603050405020304" pitchFamily="18" charset="0"/>
                <a:ea typeface="宋体" panose="02010600030101010101" pitchFamily="2" charset="-122"/>
              </a:defRPr>
            </a:lvl3pPr>
            <a:lvl4pPr marL="1600200" indent="-228600">
              <a:defRPr sz="3200">
                <a:solidFill>
                  <a:schemeClr val="tx1"/>
                </a:solidFill>
                <a:latin typeface="Times New Roman" panose="02020603050405020304" pitchFamily="18" charset="0"/>
                <a:ea typeface="宋体" panose="02010600030101010101" pitchFamily="2" charset="-122"/>
              </a:defRPr>
            </a:lvl4pPr>
            <a:lvl5pPr marL="2057400" indent="-228600">
              <a:defRPr sz="3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9pPr>
          </a:lstStyle>
          <a:p>
            <a:fld id="{B8448B90-B563-47D6-A968-46A2D0CDFA77}" type="slidenum">
              <a:rPr lang="zh-CN" altLang="en-US" sz="1200" smtClean="0"/>
              <a:pPr/>
              <a:t>15</a:t>
            </a:fld>
            <a:endParaRPr lang="en-US" altLang="zh-CN" sz="1200" smtClean="0"/>
          </a:p>
        </p:txBody>
      </p:sp>
      <p:sp>
        <p:nvSpPr>
          <p:cNvPr id="29699" name="Rectangle 2"/>
          <p:cNvSpPr>
            <a:spLocks noGrp="1" noRot="1" noChangeAspect="1" noChangeArrowheads="1" noTextEdit="1"/>
          </p:cNvSpPr>
          <p:nvPr>
            <p:ph type="sldImg"/>
          </p:nvPr>
        </p:nvSpPr>
        <p:spPr>
          <a:ln/>
        </p:spPr>
      </p:sp>
      <p:sp>
        <p:nvSpPr>
          <p:cNvPr id="29700"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just"/>
            <a:r>
              <a:rPr lang="zh-CN" altLang="en-US" dirty="0" smtClean="0">
                <a:ea typeface="宋体" panose="02010600030101010101" pitchFamily="2" charset="-122"/>
              </a:rPr>
              <a:t> </a:t>
            </a:r>
          </a:p>
        </p:txBody>
      </p:sp>
    </p:spTree>
    <p:extLst>
      <p:ext uri="{BB962C8B-B14F-4D97-AF65-F5344CB8AC3E}">
        <p14:creationId xmlns:p14="http://schemas.microsoft.com/office/powerpoint/2010/main" val="309903677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a:lstStyle>
            <a:lvl1pPr>
              <a:defRPr sz="3200">
                <a:solidFill>
                  <a:schemeClr val="tx1"/>
                </a:solidFill>
                <a:latin typeface="Times New Roman" panose="02020603050405020304" pitchFamily="18" charset="0"/>
                <a:ea typeface="宋体" panose="02010600030101010101" pitchFamily="2" charset="-122"/>
              </a:defRPr>
            </a:lvl1pPr>
            <a:lvl2pPr marL="742950" indent="-285750">
              <a:defRPr sz="3200">
                <a:solidFill>
                  <a:schemeClr val="tx1"/>
                </a:solidFill>
                <a:latin typeface="Times New Roman" panose="02020603050405020304" pitchFamily="18" charset="0"/>
                <a:ea typeface="宋体" panose="02010600030101010101" pitchFamily="2" charset="-122"/>
              </a:defRPr>
            </a:lvl2pPr>
            <a:lvl3pPr marL="1143000" indent="-228600">
              <a:defRPr sz="3200">
                <a:solidFill>
                  <a:schemeClr val="tx1"/>
                </a:solidFill>
                <a:latin typeface="Times New Roman" panose="02020603050405020304" pitchFamily="18" charset="0"/>
                <a:ea typeface="宋体" panose="02010600030101010101" pitchFamily="2" charset="-122"/>
              </a:defRPr>
            </a:lvl3pPr>
            <a:lvl4pPr marL="1600200" indent="-228600">
              <a:defRPr sz="3200">
                <a:solidFill>
                  <a:schemeClr val="tx1"/>
                </a:solidFill>
                <a:latin typeface="Times New Roman" panose="02020603050405020304" pitchFamily="18" charset="0"/>
                <a:ea typeface="宋体" panose="02010600030101010101" pitchFamily="2" charset="-122"/>
              </a:defRPr>
            </a:lvl4pPr>
            <a:lvl5pPr marL="2057400" indent="-228600">
              <a:defRPr sz="3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9pPr>
          </a:lstStyle>
          <a:p>
            <a:fld id="{79F8674F-5136-42E0-A8B8-6568E5EEB028}" type="slidenum">
              <a:rPr lang="zh-CN" altLang="en-US" sz="1200" smtClean="0"/>
              <a:pPr/>
              <a:t>16</a:t>
            </a:fld>
            <a:endParaRPr lang="en-US" altLang="zh-CN" sz="1200" smtClean="0"/>
          </a:p>
        </p:txBody>
      </p:sp>
      <p:sp>
        <p:nvSpPr>
          <p:cNvPr id="31747" name="Rectangle 2"/>
          <p:cNvSpPr>
            <a:spLocks noGrp="1" noRot="1" noChangeAspect="1" noChangeArrowheads="1" noTextEdit="1"/>
          </p:cNvSpPr>
          <p:nvPr>
            <p:ph type="sldImg"/>
          </p:nvPr>
        </p:nvSpPr>
        <p:spPr>
          <a:ln/>
        </p:spPr>
      </p:sp>
      <p:sp>
        <p:nvSpPr>
          <p:cNvPr id="31748"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just"/>
            <a:r>
              <a:rPr lang="zh-CN" altLang="en-US" smtClean="0">
                <a:ea typeface="宋体" panose="02010600030101010101" pitchFamily="2" charset="-122"/>
              </a:rPr>
              <a:t> </a:t>
            </a:r>
          </a:p>
        </p:txBody>
      </p:sp>
    </p:spTree>
    <p:extLst>
      <p:ext uri="{BB962C8B-B14F-4D97-AF65-F5344CB8AC3E}">
        <p14:creationId xmlns:p14="http://schemas.microsoft.com/office/powerpoint/2010/main" val="27491380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a:lstStyle>
            <a:lvl1pPr>
              <a:defRPr sz="3200">
                <a:solidFill>
                  <a:schemeClr val="tx1"/>
                </a:solidFill>
                <a:latin typeface="Times New Roman" panose="02020603050405020304" pitchFamily="18" charset="0"/>
                <a:ea typeface="宋体" panose="02010600030101010101" pitchFamily="2" charset="-122"/>
              </a:defRPr>
            </a:lvl1pPr>
            <a:lvl2pPr marL="742950" indent="-285750">
              <a:defRPr sz="3200">
                <a:solidFill>
                  <a:schemeClr val="tx1"/>
                </a:solidFill>
                <a:latin typeface="Times New Roman" panose="02020603050405020304" pitchFamily="18" charset="0"/>
                <a:ea typeface="宋体" panose="02010600030101010101" pitchFamily="2" charset="-122"/>
              </a:defRPr>
            </a:lvl2pPr>
            <a:lvl3pPr marL="1143000" indent="-228600">
              <a:defRPr sz="3200">
                <a:solidFill>
                  <a:schemeClr val="tx1"/>
                </a:solidFill>
                <a:latin typeface="Times New Roman" panose="02020603050405020304" pitchFamily="18" charset="0"/>
                <a:ea typeface="宋体" panose="02010600030101010101" pitchFamily="2" charset="-122"/>
              </a:defRPr>
            </a:lvl3pPr>
            <a:lvl4pPr marL="1600200" indent="-228600">
              <a:defRPr sz="3200">
                <a:solidFill>
                  <a:schemeClr val="tx1"/>
                </a:solidFill>
                <a:latin typeface="Times New Roman" panose="02020603050405020304" pitchFamily="18" charset="0"/>
                <a:ea typeface="宋体" panose="02010600030101010101" pitchFamily="2" charset="-122"/>
              </a:defRPr>
            </a:lvl4pPr>
            <a:lvl5pPr marL="2057400" indent="-228600">
              <a:defRPr sz="3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9pPr>
          </a:lstStyle>
          <a:p>
            <a:fld id="{FB76F2D7-157F-4B9B-A4AE-FF4CCBEC15F0}" type="slidenum">
              <a:rPr lang="zh-CN" altLang="en-US" sz="1200" smtClean="0"/>
              <a:pPr/>
              <a:t>17</a:t>
            </a:fld>
            <a:endParaRPr lang="en-US" altLang="zh-CN" sz="1200" smtClean="0"/>
          </a:p>
        </p:txBody>
      </p:sp>
      <p:sp>
        <p:nvSpPr>
          <p:cNvPr id="33795" name="Rectangle 2"/>
          <p:cNvSpPr>
            <a:spLocks noGrp="1" noRot="1" noChangeAspect="1" noChangeArrowheads="1" noTextEdit="1"/>
          </p:cNvSpPr>
          <p:nvPr>
            <p:ph type="sldImg"/>
          </p:nvPr>
        </p:nvSpPr>
        <p:spPr>
          <a:ln/>
        </p:spPr>
      </p:sp>
      <p:sp>
        <p:nvSpPr>
          <p:cNvPr id="33796"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just"/>
            <a:r>
              <a:rPr lang="zh-CN" altLang="en-US" smtClean="0">
                <a:ea typeface="宋体" panose="02010600030101010101" pitchFamily="2" charset="-122"/>
              </a:rPr>
              <a:t> </a:t>
            </a:r>
          </a:p>
        </p:txBody>
      </p:sp>
    </p:spTree>
    <p:extLst>
      <p:ext uri="{BB962C8B-B14F-4D97-AF65-F5344CB8AC3E}">
        <p14:creationId xmlns:p14="http://schemas.microsoft.com/office/powerpoint/2010/main" val="299586953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a:lstStyle>
            <a:lvl1pPr>
              <a:defRPr sz="3200">
                <a:solidFill>
                  <a:schemeClr val="tx1"/>
                </a:solidFill>
                <a:latin typeface="Times New Roman" panose="02020603050405020304" pitchFamily="18" charset="0"/>
                <a:ea typeface="宋体" panose="02010600030101010101" pitchFamily="2" charset="-122"/>
              </a:defRPr>
            </a:lvl1pPr>
            <a:lvl2pPr marL="742950" indent="-285750">
              <a:defRPr sz="3200">
                <a:solidFill>
                  <a:schemeClr val="tx1"/>
                </a:solidFill>
                <a:latin typeface="Times New Roman" panose="02020603050405020304" pitchFamily="18" charset="0"/>
                <a:ea typeface="宋体" panose="02010600030101010101" pitchFamily="2" charset="-122"/>
              </a:defRPr>
            </a:lvl2pPr>
            <a:lvl3pPr marL="1143000" indent="-228600">
              <a:defRPr sz="3200">
                <a:solidFill>
                  <a:schemeClr val="tx1"/>
                </a:solidFill>
                <a:latin typeface="Times New Roman" panose="02020603050405020304" pitchFamily="18" charset="0"/>
                <a:ea typeface="宋体" panose="02010600030101010101" pitchFamily="2" charset="-122"/>
              </a:defRPr>
            </a:lvl3pPr>
            <a:lvl4pPr marL="1600200" indent="-228600">
              <a:defRPr sz="3200">
                <a:solidFill>
                  <a:schemeClr val="tx1"/>
                </a:solidFill>
                <a:latin typeface="Times New Roman" panose="02020603050405020304" pitchFamily="18" charset="0"/>
                <a:ea typeface="宋体" panose="02010600030101010101" pitchFamily="2" charset="-122"/>
              </a:defRPr>
            </a:lvl4pPr>
            <a:lvl5pPr marL="2057400" indent="-228600">
              <a:defRPr sz="3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9pPr>
          </a:lstStyle>
          <a:p>
            <a:fld id="{BA4EFD87-942C-46FA-8A8C-6D8E838031EF}" type="slidenum">
              <a:rPr lang="zh-CN" altLang="en-US" sz="1200" smtClean="0"/>
              <a:pPr/>
              <a:t>18</a:t>
            </a:fld>
            <a:endParaRPr lang="en-US" altLang="zh-CN" sz="1200" smtClean="0"/>
          </a:p>
        </p:txBody>
      </p:sp>
      <p:sp>
        <p:nvSpPr>
          <p:cNvPr id="35843" name="Rectangle 2"/>
          <p:cNvSpPr>
            <a:spLocks noGrp="1" noRot="1" noChangeAspect="1" noChangeArrowheads="1" noTextEdit="1"/>
          </p:cNvSpPr>
          <p:nvPr>
            <p:ph type="sldImg"/>
          </p:nvPr>
        </p:nvSpPr>
        <p:spPr>
          <a:ln/>
        </p:spPr>
      </p:sp>
      <p:sp>
        <p:nvSpPr>
          <p:cNvPr id="35844"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just"/>
            <a:r>
              <a:rPr lang="zh-CN" altLang="en-US" smtClean="0">
                <a:ea typeface="宋体" panose="02010600030101010101" pitchFamily="2" charset="-122"/>
              </a:rPr>
              <a:t> </a:t>
            </a:r>
          </a:p>
        </p:txBody>
      </p:sp>
    </p:spTree>
    <p:extLst>
      <p:ext uri="{BB962C8B-B14F-4D97-AF65-F5344CB8AC3E}">
        <p14:creationId xmlns:p14="http://schemas.microsoft.com/office/powerpoint/2010/main" val="241552191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a:lstStyle>
            <a:lvl1pPr>
              <a:defRPr sz="3200">
                <a:solidFill>
                  <a:schemeClr val="tx1"/>
                </a:solidFill>
                <a:latin typeface="Times New Roman" panose="02020603050405020304" pitchFamily="18" charset="0"/>
                <a:ea typeface="宋体" panose="02010600030101010101" pitchFamily="2" charset="-122"/>
              </a:defRPr>
            </a:lvl1pPr>
            <a:lvl2pPr marL="742950" indent="-285750">
              <a:defRPr sz="3200">
                <a:solidFill>
                  <a:schemeClr val="tx1"/>
                </a:solidFill>
                <a:latin typeface="Times New Roman" panose="02020603050405020304" pitchFamily="18" charset="0"/>
                <a:ea typeface="宋体" panose="02010600030101010101" pitchFamily="2" charset="-122"/>
              </a:defRPr>
            </a:lvl2pPr>
            <a:lvl3pPr marL="1143000" indent="-228600">
              <a:defRPr sz="3200">
                <a:solidFill>
                  <a:schemeClr val="tx1"/>
                </a:solidFill>
                <a:latin typeface="Times New Roman" panose="02020603050405020304" pitchFamily="18" charset="0"/>
                <a:ea typeface="宋体" panose="02010600030101010101" pitchFamily="2" charset="-122"/>
              </a:defRPr>
            </a:lvl3pPr>
            <a:lvl4pPr marL="1600200" indent="-228600">
              <a:defRPr sz="3200">
                <a:solidFill>
                  <a:schemeClr val="tx1"/>
                </a:solidFill>
                <a:latin typeface="Times New Roman" panose="02020603050405020304" pitchFamily="18" charset="0"/>
                <a:ea typeface="宋体" panose="02010600030101010101" pitchFamily="2" charset="-122"/>
              </a:defRPr>
            </a:lvl4pPr>
            <a:lvl5pPr marL="2057400" indent="-228600">
              <a:defRPr sz="3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9pPr>
          </a:lstStyle>
          <a:p>
            <a:fld id="{0E177150-E08F-479F-ACD9-7992CBCAAA37}" type="slidenum">
              <a:rPr lang="zh-CN" altLang="en-US" sz="1200" smtClean="0"/>
              <a:pPr/>
              <a:t>19</a:t>
            </a:fld>
            <a:endParaRPr lang="en-US" altLang="zh-CN" sz="1200" smtClean="0"/>
          </a:p>
        </p:txBody>
      </p:sp>
      <p:sp>
        <p:nvSpPr>
          <p:cNvPr id="37891" name="Rectangle 2"/>
          <p:cNvSpPr>
            <a:spLocks noGrp="1" noRot="1" noChangeAspect="1" noChangeArrowheads="1" noTextEdit="1"/>
          </p:cNvSpPr>
          <p:nvPr>
            <p:ph type="sldImg"/>
          </p:nvPr>
        </p:nvSpPr>
        <p:spPr>
          <a:ln/>
        </p:spPr>
      </p:sp>
      <p:sp>
        <p:nvSpPr>
          <p:cNvPr id="37892"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just"/>
            <a:r>
              <a:rPr lang="zh-CN" altLang="en-US" smtClean="0">
                <a:ea typeface="宋体" panose="02010600030101010101" pitchFamily="2" charset="-122"/>
              </a:rPr>
              <a:t> </a:t>
            </a:r>
          </a:p>
        </p:txBody>
      </p:sp>
    </p:spTree>
    <p:extLst>
      <p:ext uri="{BB962C8B-B14F-4D97-AF65-F5344CB8AC3E}">
        <p14:creationId xmlns:p14="http://schemas.microsoft.com/office/powerpoint/2010/main" val="319394207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7"/>
          <p:cNvSpPr txBox="1">
            <a:spLocks noGrp="1" noChangeArrowheads="1"/>
          </p:cNvSpPr>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anchor="b"/>
          <a:lstStyle>
            <a:lvl1pPr>
              <a:defRPr sz="3200">
                <a:solidFill>
                  <a:schemeClr val="tx1"/>
                </a:solidFill>
                <a:latin typeface="Times New Roman" panose="02020603050405020304" pitchFamily="18" charset="0"/>
                <a:ea typeface="宋体" panose="02010600030101010101" pitchFamily="2" charset="-122"/>
              </a:defRPr>
            </a:lvl1pPr>
            <a:lvl2pPr marL="742950" indent="-285750">
              <a:defRPr sz="3200">
                <a:solidFill>
                  <a:schemeClr val="tx1"/>
                </a:solidFill>
                <a:latin typeface="Times New Roman" panose="02020603050405020304" pitchFamily="18" charset="0"/>
                <a:ea typeface="宋体" panose="02010600030101010101" pitchFamily="2" charset="-122"/>
              </a:defRPr>
            </a:lvl2pPr>
            <a:lvl3pPr marL="1143000" indent="-228600">
              <a:defRPr sz="3200">
                <a:solidFill>
                  <a:schemeClr val="tx1"/>
                </a:solidFill>
                <a:latin typeface="Times New Roman" panose="02020603050405020304" pitchFamily="18" charset="0"/>
                <a:ea typeface="宋体" panose="02010600030101010101" pitchFamily="2" charset="-122"/>
              </a:defRPr>
            </a:lvl3pPr>
            <a:lvl4pPr marL="1600200" indent="-228600">
              <a:defRPr sz="3200">
                <a:solidFill>
                  <a:schemeClr val="tx1"/>
                </a:solidFill>
                <a:latin typeface="Times New Roman" panose="02020603050405020304" pitchFamily="18" charset="0"/>
                <a:ea typeface="宋体" panose="02010600030101010101" pitchFamily="2" charset="-122"/>
              </a:defRPr>
            </a:lvl4pPr>
            <a:lvl5pPr marL="2057400" indent="-228600">
              <a:defRPr sz="3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9pPr>
          </a:lstStyle>
          <a:p>
            <a:pPr algn="r"/>
            <a:fld id="{DB4B6580-0683-4A77-9484-C26929B2644E}" type="slidenum">
              <a:rPr lang="zh-CN" altLang="en-US" sz="1200" b="1"/>
              <a:pPr algn="r"/>
              <a:t>2</a:t>
            </a:fld>
            <a:endParaRPr lang="en-US" altLang="zh-CN" sz="1200" b="1"/>
          </a:p>
        </p:txBody>
      </p:sp>
      <p:sp>
        <p:nvSpPr>
          <p:cNvPr id="7171" name="Rectangle 2"/>
          <p:cNvSpPr>
            <a:spLocks noGrp="1" noRot="1" noChangeAspect="1" noChangeArrowheads="1" noTextEdit="1"/>
          </p:cNvSpPr>
          <p:nvPr>
            <p:ph type="sldImg"/>
          </p:nvPr>
        </p:nvSpPr>
        <p:spPr>
          <a:ln/>
        </p:spPr>
      </p:sp>
      <p:sp>
        <p:nvSpPr>
          <p:cNvPr id="7172"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just"/>
            <a:r>
              <a:rPr lang="zh-CN" altLang="en-US" smtClean="0">
                <a:ea typeface="宋体" panose="02010600030101010101" pitchFamily="2" charset="-122"/>
              </a:rPr>
              <a:t> </a:t>
            </a:r>
          </a:p>
        </p:txBody>
      </p:sp>
    </p:spTree>
    <p:extLst>
      <p:ext uri="{BB962C8B-B14F-4D97-AF65-F5344CB8AC3E}">
        <p14:creationId xmlns:p14="http://schemas.microsoft.com/office/powerpoint/2010/main" val="3223925223"/>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7"/>
          <p:cNvSpPr txBox="1">
            <a:spLocks noGrp="1" noChangeArrowheads="1"/>
          </p:cNvSpPr>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anchor="b"/>
          <a:lstStyle>
            <a:lvl1pPr>
              <a:defRPr sz="3200">
                <a:solidFill>
                  <a:schemeClr val="tx1"/>
                </a:solidFill>
                <a:latin typeface="Times New Roman" panose="02020603050405020304" pitchFamily="18" charset="0"/>
                <a:ea typeface="宋体" panose="02010600030101010101" pitchFamily="2" charset="-122"/>
              </a:defRPr>
            </a:lvl1pPr>
            <a:lvl2pPr marL="742950" indent="-285750">
              <a:defRPr sz="3200">
                <a:solidFill>
                  <a:schemeClr val="tx1"/>
                </a:solidFill>
                <a:latin typeface="Times New Roman" panose="02020603050405020304" pitchFamily="18" charset="0"/>
                <a:ea typeface="宋体" panose="02010600030101010101" pitchFamily="2" charset="-122"/>
              </a:defRPr>
            </a:lvl2pPr>
            <a:lvl3pPr marL="1143000" indent="-228600">
              <a:defRPr sz="3200">
                <a:solidFill>
                  <a:schemeClr val="tx1"/>
                </a:solidFill>
                <a:latin typeface="Times New Roman" panose="02020603050405020304" pitchFamily="18" charset="0"/>
                <a:ea typeface="宋体" panose="02010600030101010101" pitchFamily="2" charset="-122"/>
              </a:defRPr>
            </a:lvl3pPr>
            <a:lvl4pPr marL="1600200" indent="-228600">
              <a:defRPr sz="3200">
                <a:solidFill>
                  <a:schemeClr val="tx1"/>
                </a:solidFill>
                <a:latin typeface="Times New Roman" panose="02020603050405020304" pitchFamily="18" charset="0"/>
                <a:ea typeface="宋体" panose="02010600030101010101" pitchFamily="2" charset="-122"/>
              </a:defRPr>
            </a:lvl4pPr>
            <a:lvl5pPr marL="2057400" indent="-228600">
              <a:defRPr sz="3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9pPr>
          </a:lstStyle>
          <a:p>
            <a:pPr algn="r"/>
            <a:fld id="{36FEFA45-D19C-4E93-9B3A-56DB758A43A2}" type="slidenum">
              <a:rPr lang="zh-CN" altLang="en-US" sz="1200" b="1"/>
              <a:pPr algn="r"/>
              <a:t>20</a:t>
            </a:fld>
            <a:endParaRPr lang="en-US" altLang="zh-CN" sz="1200" b="1"/>
          </a:p>
        </p:txBody>
      </p:sp>
      <p:sp>
        <p:nvSpPr>
          <p:cNvPr id="39939" name="Rectangle 1026"/>
          <p:cNvSpPr>
            <a:spLocks noGrp="1" noRot="1" noChangeAspect="1" noChangeArrowheads="1" noTextEdit="1"/>
          </p:cNvSpPr>
          <p:nvPr>
            <p:ph type="sldImg"/>
          </p:nvPr>
        </p:nvSpPr>
        <p:spPr>
          <a:ln/>
        </p:spPr>
      </p:sp>
      <p:sp>
        <p:nvSpPr>
          <p:cNvPr id="39940" name="Rectangle 1027"/>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just"/>
            <a:r>
              <a:rPr lang="zh-CN" altLang="en-US" smtClean="0">
                <a:ea typeface="宋体" panose="02010600030101010101" pitchFamily="2" charset="-122"/>
              </a:rPr>
              <a:t> </a:t>
            </a:r>
          </a:p>
        </p:txBody>
      </p:sp>
    </p:spTree>
    <p:extLst>
      <p:ext uri="{BB962C8B-B14F-4D97-AF65-F5344CB8AC3E}">
        <p14:creationId xmlns:p14="http://schemas.microsoft.com/office/powerpoint/2010/main" val="3064207137"/>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a:lstStyle>
            <a:lvl1pPr>
              <a:defRPr sz="3200">
                <a:solidFill>
                  <a:schemeClr val="tx1"/>
                </a:solidFill>
                <a:latin typeface="Times New Roman" panose="02020603050405020304" pitchFamily="18" charset="0"/>
                <a:ea typeface="宋体" panose="02010600030101010101" pitchFamily="2" charset="-122"/>
              </a:defRPr>
            </a:lvl1pPr>
            <a:lvl2pPr marL="742950" indent="-285750">
              <a:defRPr sz="3200">
                <a:solidFill>
                  <a:schemeClr val="tx1"/>
                </a:solidFill>
                <a:latin typeface="Times New Roman" panose="02020603050405020304" pitchFamily="18" charset="0"/>
                <a:ea typeface="宋体" panose="02010600030101010101" pitchFamily="2" charset="-122"/>
              </a:defRPr>
            </a:lvl2pPr>
            <a:lvl3pPr marL="1143000" indent="-228600">
              <a:defRPr sz="3200">
                <a:solidFill>
                  <a:schemeClr val="tx1"/>
                </a:solidFill>
                <a:latin typeface="Times New Roman" panose="02020603050405020304" pitchFamily="18" charset="0"/>
                <a:ea typeface="宋体" panose="02010600030101010101" pitchFamily="2" charset="-122"/>
              </a:defRPr>
            </a:lvl3pPr>
            <a:lvl4pPr marL="1600200" indent="-228600">
              <a:defRPr sz="3200">
                <a:solidFill>
                  <a:schemeClr val="tx1"/>
                </a:solidFill>
                <a:latin typeface="Times New Roman" panose="02020603050405020304" pitchFamily="18" charset="0"/>
                <a:ea typeface="宋体" panose="02010600030101010101" pitchFamily="2" charset="-122"/>
              </a:defRPr>
            </a:lvl4pPr>
            <a:lvl5pPr marL="2057400" indent="-228600">
              <a:defRPr sz="3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9pPr>
          </a:lstStyle>
          <a:p>
            <a:fld id="{D839DC49-E92F-4FAF-925E-38DEA0269F72}" type="slidenum">
              <a:rPr lang="zh-CN" altLang="en-US" sz="1200" smtClean="0"/>
              <a:pPr/>
              <a:t>21</a:t>
            </a:fld>
            <a:endParaRPr lang="en-US" altLang="zh-CN" sz="1200" smtClean="0"/>
          </a:p>
        </p:txBody>
      </p:sp>
      <p:sp>
        <p:nvSpPr>
          <p:cNvPr id="41987" name="Rectangle 2"/>
          <p:cNvSpPr>
            <a:spLocks noGrp="1" noRot="1" noChangeAspect="1" noChangeArrowheads="1" noTextEdit="1"/>
          </p:cNvSpPr>
          <p:nvPr>
            <p:ph type="sldImg"/>
          </p:nvPr>
        </p:nvSpPr>
        <p:spPr>
          <a:ln/>
        </p:spPr>
      </p:sp>
      <p:sp>
        <p:nvSpPr>
          <p:cNvPr id="41988"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just"/>
            <a:r>
              <a:rPr lang="zh-CN" altLang="en-US" smtClean="0">
                <a:ea typeface="宋体" panose="02010600030101010101" pitchFamily="2" charset="-122"/>
              </a:rPr>
              <a:t> </a:t>
            </a:r>
          </a:p>
        </p:txBody>
      </p:sp>
    </p:spTree>
    <p:extLst>
      <p:ext uri="{BB962C8B-B14F-4D97-AF65-F5344CB8AC3E}">
        <p14:creationId xmlns:p14="http://schemas.microsoft.com/office/powerpoint/2010/main" val="3664781684"/>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a:lstStyle>
            <a:lvl1pPr>
              <a:defRPr sz="3200">
                <a:solidFill>
                  <a:schemeClr val="tx1"/>
                </a:solidFill>
                <a:latin typeface="Times New Roman" panose="02020603050405020304" pitchFamily="18" charset="0"/>
                <a:ea typeface="宋体" panose="02010600030101010101" pitchFamily="2" charset="-122"/>
              </a:defRPr>
            </a:lvl1pPr>
            <a:lvl2pPr marL="742950" indent="-285750">
              <a:defRPr sz="3200">
                <a:solidFill>
                  <a:schemeClr val="tx1"/>
                </a:solidFill>
                <a:latin typeface="Times New Roman" panose="02020603050405020304" pitchFamily="18" charset="0"/>
                <a:ea typeface="宋体" panose="02010600030101010101" pitchFamily="2" charset="-122"/>
              </a:defRPr>
            </a:lvl2pPr>
            <a:lvl3pPr marL="1143000" indent="-228600">
              <a:defRPr sz="3200">
                <a:solidFill>
                  <a:schemeClr val="tx1"/>
                </a:solidFill>
                <a:latin typeface="Times New Roman" panose="02020603050405020304" pitchFamily="18" charset="0"/>
                <a:ea typeface="宋体" panose="02010600030101010101" pitchFamily="2" charset="-122"/>
              </a:defRPr>
            </a:lvl3pPr>
            <a:lvl4pPr marL="1600200" indent="-228600">
              <a:defRPr sz="3200">
                <a:solidFill>
                  <a:schemeClr val="tx1"/>
                </a:solidFill>
                <a:latin typeface="Times New Roman" panose="02020603050405020304" pitchFamily="18" charset="0"/>
                <a:ea typeface="宋体" panose="02010600030101010101" pitchFamily="2" charset="-122"/>
              </a:defRPr>
            </a:lvl4pPr>
            <a:lvl5pPr marL="2057400" indent="-228600">
              <a:defRPr sz="3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9pPr>
          </a:lstStyle>
          <a:p>
            <a:fld id="{A87B834C-9B3B-41A4-8F7D-17D51ACA1734}" type="slidenum">
              <a:rPr lang="zh-CN" altLang="en-US" sz="1200" smtClean="0"/>
              <a:pPr/>
              <a:t>22</a:t>
            </a:fld>
            <a:endParaRPr lang="en-US" altLang="zh-CN" sz="1200" smtClean="0"/>
          </a:p>
        </p:txBody>
      </p:sp>
      <p:sp>
        <p:nvSpPr>
          <p:cNvPr id="44035" name="Rectangle 2"/>
          <p:cNvSpPr>
            <a:spLocks noGrp="1" noRot="1" noChangeAspect="1" noChangeArrowheads="1" noTextEdit="1"/>
          </p:cNvSpPr>
          <p:nvPr>
            <p:ph type="sldImg"/>
          </p:nvPr>
        </p:nvSpPr>
        <p:spPr>
          <a:ln/>
        </p:spPr>
      </p:sp>
      <p:sp>
        <p:nvSpPr>
          <p:cNvPr id="44036"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just"/>
            <a:r>
              <a:rPr lang="zh-CN" altLang="en-US" smtClean="0">
                <a:ea typeface="宋体" panose="02010600030101010101" pitchFamily="2" charset="-122"/>
              </a:rPr>
              <a:t> </a:t>
            </a:r>
          </a:p>
        </p:txBody>
      </p:sp>
    </p:spTree>
    <p:extLst>
      <p:ext uri="{BB962C8B-B14F-4D97-AF65-F5344CB8AC3E}">
        <p14:creationId xmlns:p14="http://schemas.microsoft.com/office/powerpoint/2010/main" val="488905032"/>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a:lstStyle>
            <a:lvl1pPr>
              <a:defRPr sz="3200">
                <a:solidFill>
                  <a:schemeClr val="tx1"/>
                </a:solidFill>
                <a:latin typeface="Times New Roman" panose="02020603050405020304" pitchFamily="18" charset="0"/>
                <a:ea typeface="宋体" panose="02010600030101010101" pitchFamily="2" charset="-122"/>
              </a:defRPr>
            </a:lvl1pPr>
            <a:lvl2pPr marL="742950" indent="-285750">
              <a:defRPr sz="3200">
                <a:solidFill>
                  <a:schemeClr val="tx1"/>
                </a:solidFill>
                <a:latin typeface="Times New Roman" panose="02020603050405020304" pitchFamily="18" charset="0"/>
                <a:ea typeface="宋体" panose="02010600030101010101" pitchFamily="2" charset="-122"/>
              </a:defRPr>
            </a:lvl2pPr>
            <a:lvl3pPr marL="1143000" indent="-228600">
              <a:defRPr sz="3200">
                <a:solidFill>
                  <a:schemeClr val="tx1"/>
                </a:solidFill>
                <a:latin typeface="Times New Roman" panose="02020603050405020304" pitchFamily="18" charset="0"/>
                <a:ea typeface="宋体" panose="02010600030101010101" pitchFamily="2" charset="-122"/>
              </a:defRPr>
            </a:lvl3pPr>
            <a:lvl4pPr marL="1600200" indent="-228600">
              <a:defRPr sz="3200">
                <a:solidFill>
                  <a:schemeClr val="tx1"/>
                </a:solidFill>
                <a:latin typeface="Times New Roman" panose="02020603050405020304" pitchFamily="18" charset="0"/>
                <a:ea typeface="宋体" panose="02010600030101010101" pitchFamily="2" charset="-122"/>
              </a:defRPr>
            </a:lvl4pPr>
            <a:lvl5pPr marL="2057400" indent="-228600">
              <a:defRPr sz="3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9pPr>
          </a:lstStyle>
          <a:p>
            <a:fld id="{7363160C-008E-451A-AE67-49274F6E9D2E}" type="slidenum">
              <a:rPr lang="zh-CN" altLang="en-US" sz="1200" smtClean="0"/>
              <a:pPr/>
              <a:t>23</a:t>
            </a:fld>
            <a:endParaRPr lang="en-US" altLang="zh-CN" sz="1200" smtClean="0"/>
          </a:p>
        </p:txBody>
      </p:sp>
      <p:sp>
        <p:nvSpPr>
          <p:cNvPr id="46083" name="Rectangle 2"/>
          <p:cNvSpPr>
            <a:spLocks noGrp="1" noRot="1" noChangeAspect="1" noChangeArrowheads="1" noTextEdit="1"/>
          </p:cNvSpPr>
          <p:nvPr>
            <p:ph type="sldImg"/>
          </p:nvPr>
        </p:nvSpPr>
        <p:spPr>
          <a:ln/>
        </p:spPr>
      </p:sp>
      <p:sp>
        <p:nvSpPr>
          <p:cNvPr id="46084"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just"/>
            <a:r>
              <a:rPr lang="zh-CN" altLang="en-US" smtClean="0">
                <a:ea typeface="宋体" panose="02010600030101010101" pitchFamily="2" charset="-122"/>
              </a:rPr>
              <a:t> </a:t>
            </a:r>
          </a:p>
        </p:txBody>
      </p:sp>
    </p:spTree>
    <p:extLst>
      <p:ext uri="{BB962C8B-B14F-4D97-AF65-F5344CB8AC3E}">
        <p14:creationId xmlns:p14="http://schemas.microsoft.com/office/powerpoint/2010/main" val="3863228474"/>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7"/>
          <p:cNvSpPr txBox="1">
            <a:spLocks noGrp="1" noChangeArrowheads="1"/>
          </p:cNvSpPr>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anchor="b"/>
          <a:lstStyle>
            <a:lvl1pPr>
              <a:defRPr sz="3200">
                <a:solidFill>
                  <a:schemeClr val="tx1"/>
                </a:solidFill>
                <a:latin typeface="Times New Roman" panose="02020603050405020304" pitchFamily="18" charset="0"/>
                <a:ea typeface="宋体" panose="02010600030101010101" pitchFamily="2" charset="-122"/>
              </a:defRPr>
            </a:lvl1pPr>
            <a:lvl2pPr marL="742950" indent="-285750">
              <a:defRPr sz="3200">
                <a:solidFill>
                  <a:schemeClr val="tx1"/>
                </a:solidFill>
                <a:latin typeface="Times New Roman" panose="02020603050405020304" pitchFamily="18" charset="0"/>
                <a:ea typeface="宋体" panose="02010600030101010101" pitchFamily="2" charset="-122"/>
              </a:defRPr>
            </a:lvl2pPr>
            <a:lvl3pPr marL="1143000" indent="-228600">
              <a:defRPr sz="3200">
                <a:solidFill>
                  <a:schemeClr val="tx1"/>
                </a:solidFill>
                <a:latin typeface="Times New Roman" panose="02020603050405020304" pitchFamily="18" charset="0"/>
                <a:ea typeface="宋体" panose="02010600030101010101" pitchFamily="2" charset="-122"/>
              </a:defRPr>
            </a:lvl3pPr>
            <a:lvl4pPr marL="1600200" indent="-228600">
              <a:defRPr sz="3200">
                <a:solidFill>
                  <a:schemeClr val="tx1"/>
                </a:solidFill>
                <a:latin typeface="Times New Roman" panose="02020603050405020304" pitchFamily="18" charset="0"/>
                <a:ea typeface="宋体" panose="02010600030101010101" pitchFamily="2" charset="-122"/>
              </a:defRPr>
            </a:lvl4pPr>
            <a:lvl5pPr marL="2057400" indent="-228600">
              <a:defRPr sz="3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9pPr>
          </a:lstStyle>
          <a:p>
            <a:pPr algn="r"/>
            <a:fld id="{AEFB2AA7-9877-4C91-9C61-FA251662ACEB}" type="slidenum">
              <a:rPr lang="zh-CN" altLang="en-US" sz="1200" b="1"/>
              <a:pPr algn="r"/>
              <a:t>24</a:t>
            </a:fld>
            <a:endParaRPr lang="en-US" altLang="zh-CN" sz="1200" b="1"/>
          </a:p>
        </p:txBody>
      </p:sp>
      <p:sp>
        <p:nvSpPr>
          <p:cNvPr id="48131" name="Rectangle 1026"/>
          <p:cNvSpPr>
            <a:spLocks noGrp="1" noRot="1" noChangeAspect="1" noChangeArrowheads="1" noTextEdit="1"/>
          </p:cNvSpPr>
          <p:nvPr>
            <p:ph type="sldImg"/>
          </p:nvPr>
        </p:nvSpPr>
        <p:spPr>
          <a:ln/>
        </p:spPr>
      </p:sp>
      <p:sp>
        <p:nvSpPr>
          <p:cNvPr id="48132" name="Rectangle 1027"/>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just"/>
            <a:r>
              <a:rPr lang="zh-CN" altLang="en-US" smtClean="0">
                <a:ea typeface="宋体" panose="02010600030101010101" pitchFamily="2" charset="-122"/>
              </a:rPr>
              <a:t> </a:t>
            </a:r>
          </a:p>
        </p:txBody>
      </p:sp>
    </p:spTree>
    <p:extLst>
      <p:ext uri="{BB962C8B-B14F-4D97-AF65-F5344CB8AC3E}">
        <p14:creationId xmlns:p14="http://schemas.microsoft.com/office/powerpoint/2010/main" val="4113715538"/>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a:lstStyle>
            <a:lvl1pPr>
              <a:defRPr sz="3200">
                <a:solidFill>
                  <a:schemeClr val="tx1"/>
                </a:solidFill>
                <a:latin typeface="Times New Roman" panose="02020603050405020304" pitchFamily="18" charset="0"/>
                <a:ea typeface="宋体" panose="02010600030101010101" pitchFamily="2" charset="-122"/>
              </a:defRPr>
            </a:lvl1pPr>
            <a:lvl2pPr marL="742950" indent="-285750">
              <a:defRPr sz="3200">
                <a:solidFill>
                  <a:schemeClr val="tx1"/>
                </a:solidFill>
                <a:latin typeface="Times New Roman" panose="02020603050405020304" pitchFamily="18" charset="0"/>
                <a:ea typeface="宋体" panose="02010600030101010101" pitchFamily="2" charset="-122"/>
              </a:defRPr>
            </a:lvl2pPr>
            <a:lvl3pPr marL="1143000" indent="-228600">
              <a:defRPr sz="3200">
                <a:solidFill>
                  <a:schemeClr val="tx1"/>
                </a:solidFill>
                <a:latin typeface="Times New Roman" panose="02020603050405020304" pitchFamily="18" charset="0"/>
                <a:ea typeface="宋体" panose="02010600030101010101" pitchFamily="2" charset="-122"/>
              </a:defRPr>
            </a:lvl3pPr>
            <a:lvl4pPr marL="1600200" indent="-228600">
              <a:defRPr sz="3200">
                <a:solidFill>
                  <a:schemeClr val="tx1"/>
                </a:solidFill>
                <a:latin typeface="Times New Roman" panose="02020603050405020304" pitchFamily="18" charset="0"/>
                <a:ea typeface="宋体" panose="02010600030101010101" pitchFamily="2" charset="-122"/>
              </a:defRPr>
            </a:lvl4pPr>
            <a:lvl5pPr marL="2057400" indent="-228600">
              <a:defRPr sz="3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9pPr>
          </a:lstStyle>
          <a:p>
            <a:fld id="{520FCBAF-DAE1-4145-BB56-E66DA1F3361A}" type="slidenum">
              <a:rPr lang="zh-CN" altLang="en-US" sz="1200" smtClean="0"/>
              <a:pPr/>
              <a:t>25</a:t>
            </a:fld>
            <a:endParaRPr lang="en-US" altLang="zh-CN" sz="1200" smtClean="0"/>
          </a:p>
        </p:txBody>
      </p:sp>
      <p:sp>
        <p:nvSpPr>
          <p:cNvPr id="50179" name="Rectangle 2"/>
          <p:cNvSpPr>
            <a:spLocks noGrp="1" noRot="1" noChangeAspect="1" noChangeArrowheads="1" noTextEdit="1"/>
          </p:cNvSpPr>
          <p:nvPr>
            <p:ph type="sldImg"/>
          </p:nvPr>
        </p:nvSpPr>
        <p:spPr>
          <a:ln/>
        </p:spPr>
      </p:sp>
      <p:sp>
        <p:nvSpPr>
          <p:cNvPr id="50180"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just"/>
            <a:r>
              <a:rPr lang="zh-CN" altLang="en-US" smtClean="0">
                <a:ea typeface="宋体" panose="02010600030101010101" pitchFamily="2" charset="-122"/>
              </a:rPr>
              <a:t> </a:t>
            </a:r>
          </a:p>
        </p:txBody>
      </p:sp>
    </p:spTree>
    <p:extLst>
      <p:ext uri="{BB962C8B-B14F-4D97-AF65-F5344CB8AC3E}">
        <p14:creationId xmlns:p14="http://schemas.microsoft.com/office/powerpoint/2010/main" val="774395782"/>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7"/>
          <p:cNvSpPr txBox="1">
            <a:spLocks noGrp="1" noChangeArrowheads="1"/>
          </p:cNvSpPr>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anchor="b"/>
          <a:lstStyle>
            <a:lvl1pPr>
              <a:defRPr sz="3200">
                <a:solidFill>
                  <a:schemeClr val="tx1"/>
                </a:solidFill>
                <a:latin typeface="Times New Roman" panose="02020603050405020304" pitchFamily="18" charset="0"/>
                <a:ea typeface="宋体" panose="02010600030101010101" pitchFamily="2" charset="-122"/>
              </a:defRPr>
            </a:lvl1pPr>
            <a:lvl2pPr marL="742950" indent="-285750">
              <a:defRPr sz="3200">
                <a:solidFill>
                  <a:schemeClr val="tx1"/>
                </a:solidFill>
                <a:latin typeface="Times New Roman" panose="02020603050405020304" pitchFamily="18" charset="0"/>
                <a:ea typeface="宋体" panose="02010600030101010101" pitchFamily="2" charset="-122"/>
              </a:defRPr>
            </a:lvl2pPr>
            <a:lvl3pPr marL="1143000" indent="-228600">
              <a:defRPr sz="3200">
                <a:solidFill>
                  <a:schemeClr val="tx1"/>
                </a:solidFill>
                <a:latin typeface="Times New Roman" panose="02020603050405020304" pitchFamily="18" charset="0"/>
                <a:ea typeface="宋体" panose="02010600030101010101" pitchFamily="2" charset="-122"/>
              </a:defRPr>
            </a:lvl3pPr>
            <a:lvl4pPr marL="1600200" indent="-228600">
              <a:defRPr sz="3200">
                <a:solidFill>
                  <a:schemeClr val="tx1"/>
                </a:solidFill>
                <a:latin typeface="Times New Roman" panose="02020603050405020304" pitchFamily="18" charset="0"/>
                <a:ea typeface="宋体" panose="02010600030101010101" pitchFamily="2" charset="-122"/>
              </a:defRPr>
            </a:lvl4pPr>
            <a:lvl5pPr marL="2057400" indent="-228600">
              <a:defRPr sz="3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9pPr>
          </a:lstStyle>
          <a:p>
            <a:pPr algn="r"/>
            <a:fld id="{9D83078D-1848-42FA-BBAE-6372CC6F5252}" type="slidenum">
              <a:rPr lang="zh-CN" altLang="en-US" sz="1200" b="1"/>
              <a:pPr algn="r"/>
              <a:t>26</a:t>
            </a:fld>
            <a:endParaRPr lang="en-US" altLang="zh-CN" sz="1200" b="1"/>
          </a:p>
        </p:txBody>
      </p:sp>
      <p:sp>
        <p:nvSpPr>
          <p:cNvPr id="52227" name="Rectangle 2"/>
          <p:cNvSpPr>
            <a:spLocks noGrp="1" noRot="1" noChangeAspect="1" noChangeArrowheads="1" noTextEdit="1"/>
          </p:cNvSpPr>
          <p:nvPr>
            <p:ph type="sldImg"/>
          </p:nvPr>
        </p:nvSpPr>
        <p:spPr>
          <a:ln/>
        </p:spPr>
      </p:sp>
      <p:sp>
        <p:nvSpPr>
          <p:cNvPr id="52228"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zh-CN" altLang="en-US" smtClean="0">
              <a:ea typeface="宋体" panose="02010600030101010101" pitchFamily="2" charset="-122"/>
            </a:endParaRPr>
          </a:p>
        </p:txBody>
      </p:sp>
    </p:spTree>
    <p:extLst>
      <p:ext uri="{BB962C8B-B14F-4D97-AF65-F5344CB8AC3E}">
        <p14:creationId xmlns:p14="http://schemas.microsoft.com/office/powerpoint/2010/main" val="4099974909"/>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7"/>
          <p:cNvSpPr txBox="1">
            <a:spLocks noGrp="1" noChangeArrowheads="1"/>
          </p:cNvSpPr>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anchor="b"/>
          <a:lstStyle>
            <a:lvl1pPr>
              <a:defRPr sz="3200">
                <a:solidFill>
                  <a:schemeClr val="tx1"/>
                </a:solidFill>
                <a:latin typeface="Times New Roman" panose="02020603050405020304" pitchFamily="18" charset="0"/>
                <a:ea typeface="宋体" panose="02010600030101010101" pitchFamily="2" charset="-122"/>
              </a:defRPr>
            </a:lvl1pPr>
            <a:lvl2pPr marL="742950" indent="-285750">
              <a:defRPr sz="3200">
                <a:solidFill>
                  <a:schemeClr val="tx1"/>
                </a:solidFill>
                <a:latin typeface="Times New Roman" panose="02020603050405020304" pitchFamily="18" charset="0"/>
                <a:ea typeface="宋体" panose="02010600030101010101" pitchFamily="2" charset="-122"/>
              </a:defRPr>
            </a:lvl2pPr>
            <a:lvl3pPr marL="1143000" indent="-228600">
              <a:defRPr sz="3200">
                <a:solidFill>
                  <a:schemeClr val="tx1"/>
                </a:solidFill>
                <a:latin typeface="Times New Roman" panose="02020603050405020304" pitchFamily="18" charset="0"/>
                <a:ea typeface="宋体" panose="02010600030101010101" pitchFamily="2" charset="-122"/>
              </a:defRPr>
            </a:lvl3pPr>
            <a:lvl4pPr marL="1600200" indent="-228600">
              <a:defRPr sz="3200">
                <a:solidFill>
                  <a:schemeClr val="tx1"/>
                </a:solidFill>
                <a:latin typeface="Times New Roman" panose="02020603050405020304" pitchFamily="18" charset="0"/>
                <a:ea typeface="宋体" panose="02010600030101010101" pitchFamily="2" charset="-122"/>
              </a:defRPr>
            </a:lvl4pPr>
            <a:lvl5pPr marL="2057400" indent="-228600">
              <a:defRPr sz="3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9pPr>
          </a:lstStyle>
          <a:p>
            <a:pPr algn="r"/>
            <a:fld id="{183279DA-C46F-477F-AF31-1559A58A3631}" type="slidenum">
              <a:rPr lang="zh-CN" altLang="en-US" sz="1200" b="1"/>
              <a:pPr algn="r"/>
              <a:t>27</a:t>
            </a:fld>
            <a:endParaRPr lang="en-US" altLang="zh-CN" sz="1200" b="1"/>
          </a:p>
        </p:txBody>
      </p:sp>
      <p:sp>
        <p:nvSpPr>
          <p:cNvPr id="54275" name="Rectangle 2"/>
          <p:cNvSpPr>
            <a:spLocks noGrp="1" noRot="1" noChangeAspect="1" noChangeArrowheads="1" noTextEdit="1"/>
          </p:cNvSpPr>
          <p:nvPr>
            <p:ph type="sldImg"/>
          </p:nvPr>
        </p:nvSpPr>
        <p:spPr>
          <a:ln/>
        </p:spPr>
      </p:sp>
      <p:sp>
        <p:nvSpPr>
          <p:cNvPr id="54276"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just"/>
            <a:r>
              <a:rPr lang="zh-CN" altLang="en-US" smtClean="0">
                <a:ea typeface="宋体" panose="02010600030101010101" pitchFamily="2" charset="-122"/>
              </a:rPr>
              <a:t> </a:t>
            </a:r>
          </a:p>
        </p:txBody>
      </p:sp>
    </p:spTree>
    <p:extLst>
      <p:ext uri="{BB962C8B-B14F-4D97-AF65-F5344CB8AC3E}">
        <p14:creationId xmlns:p14="http://schemas.microsoft.com/office/powerpoint/2010/main" val="339858885"/>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7"/>
          <p:cNvSpPr txBox="1">
            <a:spLocks noGrp="1" noChangeArrowheads="1"/>
          </p:cNvSpPr>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anchor="b"/>
          <a:lstStyle>
            <a:lvl1pPr>
              <a:defRPr sz="3200">
                <a:solidFill>
                  <a:schemeClr val="tx1"/>
                </a:solidFill>
                <a:latin typeface="Times New Roman" panose="02020603050405020304" pitchFamily="18" charset="0"/>
                <a:ea typeface="宋体" panose="02010600030101010101" pitchFamily="2" charset="-122"/>
              </a:defRPr>
            </a:lvl1pPr>
            <a:lvl2pPr marL="742950" indent="-285750">
              <a:defRPr sz="3200">
                <a:solidFill>
                  <a:schemeClr val="tx1"/>
                </a:solidFill>
                <a:latin typeface="Times New Roman" panose="02020603050405020304" pitchFamily="18" charset="0"/>
                <a:ea typeface="宋体" panose="02010600030101010101" pitchFamily="2" charset="-122"/>
              </a:defRPr>
            </a:lvl2pPr>
            <a:lvl3pPr marL="1143000" indent="-228600">
              <a:defRPr sz="3200">
                <a:solidFill>
                  <a:schemeClr val="tx1"/>
                </a:solidFill>
                <a:latin typeface="Times New Roman" panose="02020603050405020304" pitchFamily="18" charset="0"/>
                <a:ea typeface="宋体" panose="02010600030101010101" pitchFamily="2" charset="-122"/>
              </a:defRPr>
            </a:lvl3pPr>
            <a:lvl4pPr marL="1600200" indent="-228600">
              <a:defRPr sz="3200">
                <a:solidFill>
                  <a:schemeClr val="tx1"/>
                </a:solidFill>
                <a:latin typeface="Times New Roman" panose="02020603050405020304" pitchFamily="18" charset="0"/>
                <a:ea typeface="宋体" panose="02010600030101010101" pitchFamily="2" charset="-122"/>
              </a:defRPr>
            </a:lvl4pPr>
            <a:lvl5pPr marL="2057400" indent="-228600">
              <a:defRPr sz="3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9pPr>
          </a:lstStyle>
          <a:p>
            <a:pPr algn="r"/>
            <a:fld id="{54E5C491-5FB8-468C-9F10-F34B4A0C09A2}" type="slidenum">
              <a:rPr lang="zh-CN" altLang="en-US" sz="1200" b="1"/>
              <a:pPr algn="r"/>
              <a:t>28</a:t>
            </a:fld>
            <a:endParaRPr lang="en-US" altLang="zh-CN" sz="1200" b="1"/>
          </a:p>
        </p:txBody>
      </p:sp>
      <p:sp>
        <p:nvSpPr>
          <p:cNvPr id="56323" name="Rectangle 2"/>
          <p:cNvSpPr>
            <a:spLocks noGrp="1" noRot="1" noChangeAspect="1" noChangeArrowheads="1" noTextEdit="1"/>
          </p:cNvSpPr>
          <p:nvPr>
            <p:ph type="sldImg"/>
          </p:nvPr>
        </p:nvSpPr>
        <p:spPr>
          <a:ln/>
        </p:spPr>
      </p:sp>
      <p:sp>
        <p:nvSpPr>
          <p:cNvPr id="56324"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just"/>
            <a:r>
              <a:rPr lang="zh-CN" altLang="en-US" smtClean="0">
                <a:ea typeface="宋体" panose="02010600030101010101" pitchFamily="2" charset="-122"/>
              </a:rPr>
              <a:t> </a:t>
            </a:r>
          </a:p>
        </p:txBody>
      </p:sp>
    </p:spTree>
    <p:extLst>
      <p:ext uri="{BB962C8B-B14F-4D97-AF65-F5344CB8AC3E}">
        <p14:creationId xmlns:p14="http://schemas.microsoft.com/office/powerpoint/2010/main" val="2793768215"/>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7"/>
          <p:cNvSpPr txBox="1">
            <a:spLocks noGrp="1" noChangeArrowheads="1"/>
          </p:cNvSpPr>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anchor="b"/>
          <a:lstStyle>
            <a:lvl1pPr>
              <a:defRPr sz="3200">
                <a:solidFill>
                  <a:schemeClr val="tx1"/>
                </a:solidFill>
                <a:latin typeface="Times New Roman" panose="02020603050405020304" pitchFamily="18" charset="0"/>
                <a:ea typeface="宋体" panose="02010600030101010101" pitchFamily="2" charset="-122"/>
              </a:defRPr>
            </a:lvl1pPr>
            <a:lvl2pPr marL="742950" indent="-285750">
              <a:defRPr sz="3200">
                <a:solidFill>
                  <a:schemeClr val="tx1"/>
                </a:solidFill>
                <a:latin typeface="Times New Roman" panose="02020603050405020304" pitchFamily="18" charset="0"/>
                <a:ea typeface="宋体" panose="02010600030101010101" pitchFamily="2" charset="-122"/>
              </a:defRPr>
            </a:lvl2pPr>
            <a:lvl3pPr marL="1143000" indent="-228600">
              <a:defRPr sz="3200">
                <a:solidFill>
                  <a:schemeClr val="tx1"/>
                </a:solidFill>
                <a:latin typeface="Times New Roman" panose="02020603050405020304" pitchFamily="18" charset="0"/>
                <a:ea typeface="宋体" panose="02010600030101010101" pitchFamily="2" charset="-122"/>
              </a:defRPr>
            </a:lvl3pPr>
            <a:lvl4pPr marL="1600200" indent="-228600">
              <a:defRPr sz="3200">
                <a:solidFill>
                  <a:schemeClr val="tx1"/>
                </a:solidFill>
                <a:latin typeface="Times New Roman" panose="02020603050405020304" pitchFamily="18" charset="0"/>
                <a:ea typeface="宋体" panose="02010600030101010101" pitchFamily="2" charset="-122"/>
              </a:defRPr>
            </a:lvl4pPr>
            <a:lvl5pPr marL="2057400" indent="-228600">
              <a:defRPr sz="3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9pPr>
          </a:lstStyle>
          <a:p>
            <a:pPr algn="r"/>
            <a:fld id="{333E68A3-30E5-4B59-856C-DFC889848B83}" type="slidenum">
              <a:rPr lang="zh-CN" altLang="en-US" sz="1200" b="1"/>
              <a:pPr algn="r"/>
              <a:t>29</a:t>
            </a:fld>
            <a:endParaRPr lang="en-US" altLang="zh-CN" sz="1200" b="1"/>
          </a:p>
        </p:txBody>
      </p:sp>
      <p:sp>
        <p:nvSpPr>
          <p:cNvPr id="58371" name="Rectangle 2"/>
          <p:cNvSpPr>
            <a:spLocks noGrp="1" noRot="1" noChangeAspect="1" noChangeArrowheads="1" noTextEdit="1"/>
          </p:cNvSpPr>
          <p:nvPr>
            <p:ph type="sldImg"/>
          </p:nvPr>
        </p:nvSpPr>
        <p:spPr>
          <a:ln/>
        </p:spPr>
      </p:sp>
      <p:sp>
        <p:nvSpPr>
          <p:cNvPr id="58372"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just"/>
            <a:r>
              <a:rPr lang="zh-CN" altLang="en-US" smtClean="0">
                <a:ea typeface="宋体" panose="02010600030101010101" pitchFamily="2" charset="-122"/>
              </a:rPr>
              <a:t> </a:t>
            </a:r>
          </a:p>
        </p:txBody>
      </p:sp>
    </p:spTree>
    <p:extLst>
      <p:ext uri="{BB962C8B-B14F-4D97-AF65-F5344CB8AC3E}">
        <p14:creationId xmlns:p14="http://schemas.microsoft.com/office/powerpoint/2010/main" val="317540550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7"/>
          <p:cNvSpPr txBox="1">
            <a:spLocks noGrp="1" noChangeArrowheads="1"/>
          </p:cNvSpPr>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anchor="b"/>
          <a:lstStyle>
            <a:lvl1pPr>
              <a:defRPr sz="3200">
                <a:solidFill>
                  <a:schemeClr val="tx1"/>
                </a:solidFill>
                <a:latin typeface="Times New Roman" panose="02020603050405020304" pitchFamily="18" charset="0"/>
                <a:ea typeface="宋体" panose="02010600030101010101" pitchFamily="2" charset="-122"/>
              </a:defRPr>
            </a:lvl1pPr>
            <a:lvl2pPr marL="742950" indent="-285750">
              <a:defRPr sz="3200">
                <a:solidFill>
                  <a:schemeClr val="tx1"/>
                </a:solidFill>
                <a:latin typeface="Times New Roman" panose="02020603050405020304" pitchFamily="18" charset="0"/>
                <a:ea typeface="宋体" panose="02010600030101010101" pitchFamily="2" charset="-122"/>
              </a:defRPr>
            </a:lvl2pPr>
            <a:lvl3pPr marL="1143000" indent="-228600">
              <a:defRPr sz="3200">
                <a:solidFill>
                  <a:schemeClr val="tx1"/>
                </a:solidFill>
                <a:latin typeface="Times New Roman" panose="02020603050405020304" pitchFamily="18" charset="0"/>
                <a:ea typeface="宋体" panose="02010600030101010101" pitchFamily="2" charset="-122"/>
              </a:defRPr>
            </a:lvl3pPr>
            <a:lvl4pPr marL="1600200" indent="-228600">
              <a:defRPr sz="3200">
                <a:solidFill>
                  <a:schemeClr val="tx1"/>
                </a:solidFill>
                <a:latin typeface="Times New Roman" panose="02020603050405020304" pitchFamily="18" charset="0"/>
                <a:ea typeface="宋体" panose="02010600030101010101" pitchFamily="2" charset="-122"/>
              </a:defRPr>
            </a:lvl4pPr>
            <a:lvl5pPr marL="2057400" indent="-228600">
              <a:defRPr sz="3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9pPr>
          </a:lstStyle>
          <a:p>
            <a:pPr algn="r"/>
            <a:fld id="{E6D5B01A-B41E-48B3-A7BF-0486723F770D}" type="slidenum">
              <a:rPr lang="zh-CN" altLang="en-US" sz="1200" b="1"/>
              <a:pPr algn="r"/>
              <a:t>3</a:t>
            </a:fld>
            <a:endParaRPr lang="en-US" altLang="zh-CN" sz="1200" b="1"/>
          </a:p>
        </p:txBody>
      </p:sp>
      <p:sp>
        <p:nvSpPr>
          <p:cNvPr id="9219" name="Rectangle 2"/>
          <p:cNvSpPr>
            <a:spLocks noGrp="1" noRot="1" noChangeAspect="1" noChangeArrowheads="1" noTextEdit="1"/>
          </p:cNvSpPr>
          <p:nvPr>
            <p:ph type="sldImg"/>
          </p:nvPr>
        </p:nvSpPr>
        <p:spPr>
          <a:ln/>
        </p:spPr>
      </p:sp>
      <p:sp>
        <p:nvSpPr>
          <p:cNvPr id="9220"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just"/>
            <a:r>
              <a:rPr lang="zh-CN" altLang="en-US" smtClean="0">
                <a:ea typeface="宋体" panose="02010600030101010101" pitchFamily="2" charset="-122"/>
              </a:rPr>
              <a:t> </a:t>
            </a:r>
          </a:p>
        </p:txBody>
      </p:sp>
    </p:spTree>
    <p:extLst>
      <p:ext uri="{BB962C8B-B14F-4D97-AF65-F5344CB8AC3E}">
        <p14:creationId xmlns:p14="http://schemas.microsoft.com/office/powerpoint/2010/main" val="927008880"/>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7"/>
          <p:cNvSpPr txBox="1">
            <a:spLocks noGrp="1" noChangeArrowheads="1"/>
          </p:cNvSpPr>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anchor="b"/>
          <a:lstStyle>
            <a:lvl1pPr>
              <a:defRPr sz="3200">
                <a:solidFill>
                  <a:schemeClr val="tx1"/>
                </a:solidFill>
                <a:latin typeface="Times New Roman" panose="02020603050405020304" pitchFamily="18" charset="0"/>
                <a:ea typeface="宋体" panose="02010600030101010101" pitchFamily="2" charset="-122"/>
              </a:defRPr>
            </a:lvl1pPr>
            <a:lvl2pPr marL="742950" indent="-285750">
              <a:defRPr sz="3200">
                <a:solidFill>
                  <a:schemeClr val="tx1"/>
                </a:solidFill>
                <a:latin typeface="Times New Roman" panose="02020603050405020304" pitchFamily="18" charset="0"/>
                <a:ea typeface="宋体" panose="02010600030101010101" pitchFamily="2" charset="-122"/>
              </a:defRPr>
            </a:lvl2pPr>
            <a:lvl3pPr marL="1143000" indent="-228600">
              <a:defRPr sz="3200">
                <a:solidFill>
                  <a:schemeClr val="tx1"/>
                </a:solidFill>
                <a:latin typeface="Times New Roman" panose="02020603050405020304" pitchFamily="18" charset="0"/>
                <a:ea typeface="宋体" panose="02010600030101010101" pitchFamily="2" charset="-122"/>
              </a:defRPr>
            </a:lvl3pPr>
            <a:lvl4pPr marL="1600200" indent="-228600">
              <a:defRPr sz="3200">
                <a:solidFill>
                  <a:schemeClr val="tx1"/>
                </a:solidFill>
                <a:latin typeface="Times New Roman" panose="02020603050405020304" pitchFamily="18" charset="0"/>
                <a:ea typeface="宋体" panose="02010600030101010101" pitchFamily="2" charset="-122"/>
              </a:defRPr>
            </a:lvl4pPr>
            <a:lvl5pPr marL="2057400" indent="-228600">
              <a:defRPr sz="3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9pPr>
          </a:lstStyle>
          <a:p>
            <a:pPr algn="r"/>
            <a:fld id="{333E68A3-30E5-4B59-856C-DFC889848B83}" type="slidenum">
              <a:rPr lang="zh-CN" altLang="en-US" sz="1200" b="1"/>
              <a:pPr algn="r"/>
              <a:t>30</a:t>
            </a:fld>
            <a:endParaRPr lang="en-US" altLang="zh-CN" sz="1200" b="1"/>
          </a:p>
        </p:txBody>
      </p:sp>
      <p:sp>
        <p:nvSpPr>
          <p:cNvPr id="58371" name="Rectangle 2"/>
          <p:cNvSpPr>
            <a:spLocks noGrp="1" noRot="1" noChangeAspect="1" noChangeArrowheads="1" noTextEdit="1"/>
          </p:cNvSpPr>
          <p:nvPr>
            <p:ph type="sldImg"/>
          </p:nvPr>
        </p:nvSpPr>
        <p:spPr>
          <a:ln/>
        </p:spPr>
      </p:sp>
      <p:sp>
        <p:nvSpPr>
          <p:cNvPr id="58372"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just"/>
            <a:r>
              <a:rPr lang="zh-CN" altLang="en-US" smtClean="0">
                <a:ea typeface="宋体" panose="02010600030101010101" pitchFamily="2" charset="-122"/>
              </a:rPr>
              <a:t> </a:t>
            </a:r>
          </a:p>
        </p:txBody>
      </p:sp>
    </p:spTree>
    <p:extLst>
      <p:ext uri="{BB962C8B-B14F-4D97-AF65-F5344CB8AC3E}">
        <p14:creationId xmlns:p14="http://schemas.microsoft.com/office/powerpoint/2010/main" val="3622968904"/>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7"/>
          <p:cNvSpPr txBox="1">
            <a:spLocks noGrp="1" noChangeArrowheads="1"/>
          </p:cNvSpPr>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anchor="b"/>
          <a:lstStyle>
            <a:lvl1pPr>
              <a:defRPr sz="3200">
                <a:solidFill>
                  <a:schemeClr val="tx1"/>
                </a:solidFill>
                <a:latin typeface="Times New Roman" panose="02020603050405020304" pitchFamily="18" charset="0"/>
                <a:ea typeface="宋体" panose="02010600030101010101" pitchFamily="2" charset="-122"/>
              </a:defRPr>
            </a:lvl1pPr>
            <a:lvl2pPr marL="742950" indent="-285750">
              <a:defRPr sz="3200">
                <a:solidFill>
                  <a:schemeClr val="tx1"/>
                </a:solidFill>
                <a:latin typeface="Times New Roman" panose="02020603050405020304" pitchFamily="18" charset="0"/>
                <a:ea typeface="宋体" panose="02010600030101010101" pitchFamily="2" charset="-122"/>
              </a:defRPr>
            </a:lvl2pPr>
            <a:lvl3pPr marL="1143000" indent="-228600">
              <a:defRPr sz="3200">
                <a:solidFill>
                  <a:schemeClr val="tx1"/>
                </a:solidFill>
                <a:latin typeface="Times New Roman" panose="02020603050405020304" pitchFamily="18" charset="0"/>
                <a:ea typeface="宋体" panose="02010600030101010101" pitchFamily="2" charset="-122"/>
              </a:defRPr>
            </a:lvl3pPr>
            <a:lvl4pPr marL="1600200" indent="-228600">
              <a:defRPr sz="3200">
                <a:solidFill>
                  <a:schemeClr val="tx1"/>
                </a:solidFill>
                <a:latin typeface="Times New Roman" panose="02020603050405020304" pitchFamily="18" charset="0"/>
                <a:ea typeface="宋体" panose="02010600030101010101" pitchFamily="2" charset="-122"/>
              </a:defRPr>
            </a:lvl4pPr>
            <a:lvl5pPr marL="2057400" indent="-228600">
              <a:defRPr sz="3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9pPr>
          </a:lstStyle>
          <a:p>
            <a:pPr algn="r"/>
            <a:fld id="{3761EB62-6578-47CE-9D60-965D965D4F00}" type="slidenum">
              <a:rPr lang="zh-CN" altLang="en-US" sz="1200" b="1"/>
              <a:pPr algn="r"/>
              <a:t>31</a:t>
            </a:fld>
            <a:endParaRPr lang="en-US" altLang="zh-CN" sz="1200" b="1"/>
          </a:p>
        </p:txBody>
      </p:sp>
      <p:sp>
        <p:nvSpPr>
          <p:cNvPr id="62467" name="Rectangle 2"/>
          <p:cNvSpPr>
            <a:spLocks noGrp="1" noRot="1" noChangeAspect="1" noChangeArrowheads="1" noTextEdit="1"/>
          </p:cNvSpPr>
          <p:nvPr>
            <p:ph type="sldImg"/>
          </p:nvPr>
        </p:nvSpPr>
        <p:spPr>
          <a:ln/>
        </p:spPr>
      </p:sp>
      <p:sp>
        <p:nvSpPr>
          <p:cNvPr id="62468"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just"/>
            <a:r>
              <a:rPr lang="zh-CN" altLang="en-US" smtClean="0">
                <a:ea typeface="宋体" panose="02010600030101010101" pitchFamily="2" charset="-122"/>
              </a:rPr>
              <a:t> </a:t>
            </a:r>
          </a:p>
        </p:txBody>
      </p:sp>
    </p:spTree>
    <p:extLst>
      <p:ext uri="{BB962C8B-B14F-4D97-AF65-F5344CB8AC3E}">
        <p14:creationId xmlns:p14="http://schemas.microsoft.com/office/powerpoint/2010/main" val="1629838832"/>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7"/>
          <p:cNvSpPr txBox="1">
            <a:spLocks noGrp="1" noChangeArrowheads="1"/>
          </p:cNvSpPr>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anchor="b"/>
          <a:lstStyle>
            <a:lvl1pPr>
              <a:defRPr sz="3200">
                <a:solidFill>
                  <a:schemeClr val="tx1"/>
                </a:solidFill>
                <a:latin typeface="Times New Roman" panose="02020603050405020304" pitchFamily="18" charset="0"/>
                <a:ea typeface="宋体" panose="02010600030101010101" pitchFamily="2" charset="-122"/>
              </a:defRPr>
            </a:lvl1pPr>
            <a:lvl2pPr marL="742950" indent="-285750">
              <a:defRPr sz="3200">
                <a:solidFill>
                  <a:schemeClr val="tx1"/>
                </a:solidFill>
                <a:latin typeface="Times New Roman" panose="02020603050405020304" pitchFamily="18" charset="0"/>
                <a:ea typeface="宋体" panose="02010600030101010101" pitchFamily="2" charset="-122"/>
              </a:defRPr>
            </a:lvl2pPr>
            <a:lvl3pPr marL="1143000" indent="-228600">
              <a:defRPr sz="3200">
                <a:solidFill>
                  <a:schemeClr val="tx1"/>
                </a:solidFill>
                <a:latin typeface="Times New Roman" panose="02020603050405020304" pitchFamily="18" charset="0"/>
                <a:ea typeface="宋体" panose="02010600030101010101" pitchFamily="2" charset="-122"/>
              </a:defRPr>
            </a:lvl3pPr>
            <a:lvl4pPr marL="1600200" indent="-228600">
              <a:defRPr sz="3200">
                <a:solidFill>
                  <a:schemeClr val="tx1"/>
                </a:solidFill>
                <a:latin typeface="Times New Roman" panose="02020603050405020304" pitchFamily="18" charset="0"/>
                <a:ea typeface="宋体" panose="02010600030101010101" pitchFamily="2" charset="-122"/>
              </a:defRPr>
            </a:lvl4pPr>
            <a:lvl5pPr marL="2057400" indent="-228600">
              <a:defRPr sz="3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9pPr>
          </a:lstStyle>
          <a:p>
            <a:pPr algn="r"/>
            <a:fld id="{81AFD40E-5FA9-4676-898E-7C8C7F15D1DD}" type="slidenum">
              <a:rPr lang="zh-CN" altLang="en-US" sz="1200" b="1"/>
              <a:pPr algn="r"/>
              <a:t>32</a:t>
            </a:fld>
            <a:endParaRPr lang="en-US" altLang="zh-CN" sz="1200" b="1"/>
          </a:p>
        </p:txBody>
      </p:sp>
      <p:sp>
        <p:nvSpPr>
          <p:cNvPr id="64515" name="Rectangle 2"/>
          <p:cNvSpPr>
            <a:spLocks noGrp="1" noRot="1" noChangeAspect="1" noChangeArrowheads="1" noTextEdit="1"/>
          </p:cNvSpPr>
          <p:nvPr>
            <p:ph type="sldImg"/>
          </p:nvPr>
        </p:nvSpPr>
        <p:spPr>
          <a:ln/>
        </p:spPr>
      </p:sp>
      <p:sp>
        <p:nvSpPr>
          <p:cNvPr id="64516"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just"/>
            <a:r>
              <a:rPr lang="zh-CN" altLang="en-US" smtClean="0">
                <a:ea typeface="宋体" panose="02010600030101010101" pitchFamily="2" charset="-122"/>
              </a:rPr>
              <a:t> </a:t>
            </a:r>
          </a:p>
        </p:txBody>
      </p:sp>
    </p:spTree>
    <p:extLst>
      <p:ext uri="{BB962C8B-B14F-4D97-AF65-F5344CB8AC3E}">
        <p14:creationId xmlns:p14="http://schemas.microsoft.com/office/powerpoint/2010/main" val="3466462254"/>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7"/>
          <p:cNvSpPr txBox="1">
            <a:spLocks noGrp="1" noChangeArrowheads="1"/>
          </p:cNvSpPr>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anchor="b"/>
          <a:lstStyle>
            <a:lvl1pPr>
              <a:defRPr sz="3200">
                <a:solidFill>
                  <a:schemeClr val="tx1"/>
                </a:solidFill>
                <a:latin typeface="Times New Roman" panose="02020603050405020304" pitchFamily="18" charset="0"/>
                <a:ea typeface="宋体" panose="02010600030101010101" pitchFamily="2" charset="-122"/>
              </a:defRPr>
            </a:lvl1pPr>
            <a:lvl2pPr marL="742950" indent="-285750">
              <a:defRPr sz="3200">
                <a:solidFill>
                  <a:schemeClr val="tx1"/>
                </a:solidFill>
                <a:latin typeface="Times New Roman" panose="02020603050405020304" pitchFamily="18" charset="0"/>
                <a:ea typeface="宋体" panose="02010600030101010101" pitchFamily="2" charset="-122"/>
              </a:defRPr>
            </a:lvl2pPr>
            <a:lvl3pPr marL="1143000" indent="-228600">
              <a:defRPr sz="3200">
                <a:solidFill>
                  <a:schemeClr val="tx1"/>
                </a:solidFill>
                <a:latin typeface="Times New Roman" panose="02020603050405020304" pitchFamily="18" charset="0"/>
                <a:ea typeface="宋体" panose="02010600030101010101" pitchFamily="2" charset="-122"/>
              </a:defRPr>
            </a:lvl3pPr>
            <a:lvl4pPr marL="1600200" indent="-228600">
              <a:defRPr sz="3200">
                <a:solidFill>
                  <a:schemeClr val="tx1"/>
                </a:solidFill>
                <a:latin typeface="Times New Roman" panose="02020603050405020304" pitchFamily="18" charset="0"/>
                <a:ea typeface="宋体" panose="02010600030101010101" pitchFamily="2" charset="-122"/>
              </a:defRPr>
            </a:lvl4pPr>
            <a:lvl5pPr marL="2057400" indent="-228600">
              <a:defRPr sz="3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9pPr>
          </a:lstStyle>
          <a:p>
            <a:pPr algn="r"/>
            <a:fld id="{81AFD40E-5FA9-4676-898E-7C8C7F15D1DD}" type="slidenum">
              <a:rPr lang="zh-CN" altLang="en-US" sz="1200" b="1"/>
              <a:pPr algn="r"/>
              <a:t>33</a:t>
            </a:fld>
            <a:endParaRPr lang="en-US" altLang="zh-CN" sz="1200" b="1"/>
          </a:p>
        </p:txBody>
      </p:sp>
      <p:sp>
        <p:nvSpPr>
          <p:cNvPr id="64515" name="Rectangle 2"/>
          <p:cNvSpPr>
            <a:spLocks noGrp="1" noRot="1" noChangeAspect="1" noChangeArrowheads="1" noTextEdit="1"/>
          </p:cNvSpPr>
          <p:nvPr>
            <p:ph type="sldImg"/>
          </p:nvPr>
        </p:nvSpPr>
        <p:spPr>
          <a:ln/>
        </p:spPr>
      </p:sp>
      <p:sp>
        <p:nvSpPr>
          <p:cNvPr id="64516"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just"/>
            <a:r>
              <a:rPr lang="zh-CN" altLang="en-US" smtClean="0">
                <a:ea typeface="宋体" panose="02010600030101010101" pitchFamily="2" charset="-122"/>
              </a:rPr>
              <a:t> </a:t>
            </a:r>
          </a:p>
        </p:txBody>
      </p:sp>
    </p:spTree>
    <p:extLst>
      <p:ext uri="{BB962C8B-B14F-4D97-AF65-F5344CB8AC3E}">
        <p14:creationId xmlns:p14="http://schemas.microsoft.com/office/powerpoint/2010/main" val="2228358903"/>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7"/>
          <p:cNvSpPr txBox="1">
            <a:spLocks noGrp="1" noChangeArrowheads="1"/>
          </p:cNvSpPr>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anchor="b"/>
          <a:lstStyle>
            <a:lvl1pPr>
              <a:defRPr sz="3200">
                <a:solidFill>
                  <a:schemeClr val="tx1"/>
                </a:solidFill>
                <a:latin typeface="Times New Roman" panose="02020603050405020304" pitchFamily="18" charset="0"/>
                <a:ea typeface="宋体" panose="02010600030101010101" pitchFamily="2" charset="-122"/>
              </a:defRPr>
            </a:lvl1pPr>
            <a:lvl2pPr marL="742950" indent="-285750">
              <a:defRPr sz="3200">
                <a:solidFill>
                  <a:schemeClr val="tx1"/>
                </a:solidFill>
                <a:latin typeface="Times New Roman" panose="02020603050405020304" pitchFamily="18" charset="0"/>
                <a:ea typeface="宋体" panose="02010600030101010101" pitchFamily="2" charset="-122"/>
              </a:defRPr>
            </a:lvl2pPr>
            <a:lvl3pPr marL="1143000" indent="-228600">
              <a:defRPr sz="3200">
                <a:solidFill>
                  <a:schemeClr val="tx1"/>
                </a:solidFill>
                <a:latin typeface="Times New Roman" panose="02020603050405020304" pitchFamily="18" charset="0"/>
                <a:ea typeface="宋体" panose="02010600030101010101" pitchFamily="2" charset="-122"/>
              </a:defRPr>
            </a:lvl3pPr>
            <a:lvl4pPr marL="1600200" indent="-228600">
              <a:defRPr sz="3200">
                <a:solidFill>
                  <a:schemeClr val="tx1"/>
                </a:solidFill>
                <a:latin typeface="Times New Roman" panose="02020603050405020304" pitchFamily="18" charset="0"/>
                <a:ea typeface="宋体" panose="02010600030101010101" pitchFamily="2" charset="-122"/>
              </a:defRPr>
            </a:lvl4pPr>
            <a:lvl5pPr marL="2057400" indent="-228600">
              <a:defRPr sz="3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9pPr>
          </a:lstStyle>
          <a:p>
            <a:pPr algn="r"/>
            <a:fld id="{26E69E09-A1A2-4B0F-8A47-E69DBEF00619}" type="slidenum">
              <a:rPr lang="zh-CN" altLang="en-US" sz="1200" b="1"/>
              <a:pPr algn="r"/>
              <a:t>34</a:t>
            </a:fld>
            <a:endParaRPr lang="en-US" altLang="zh-CN" sz="1200" b="1"/>
          </a:p>
        </p:txBody>
      </p:sp>
      <p:sp>
        <p:nvSpPr>
          <p:cNvPr id="66563" name="Rectangle 2"/>
          <p:cNvSpPr>
            <a:spLocks noGrp="1" noRot="1" noChangeAspect="1" noChangeArrowheads="1" noTextEdit="1"/>
          </p:cNvSpPr>
          <p:nvPr>
            <p:ph type="sldImg"/>
          </p:nvPr>
        </p:nvSpPr>
        <p:spPr>
          <a:ln/>
        </p:spPr>
      </p:sp>
      <p:sp>
        <p:nvSpPr>
          <p:cNvPr id="66564"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just"/>
            <a:r>
              <a:rPr lang="zh-CN" altLang="en-US" smtClean="0">
                <a:ea typeface="宋体" panose="02010600030101010101" pitchFamily="2" charset="-122"/>
              </a:rPr>
              <a:t> </a:t>
            </a:r>
          </a:p>
        </p:txBody>
      </p:sp>
    </p:spTree>
    <p:extLst>
      <p:ext uri="{BB962C8B-B14F-4D97-AF65-F5344CB8AC3E}">
        <p14:creationId xmlns:p14="http://schemas.microsoft.com/office/powerpoint/2010/main" val="3275073041"/>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7"/>
          <p:cNvSpPr txBox="1">
            <a:spLocks noGrp="1" noChangeArrowheads="1"/>
          </p:cNvSpPr>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anchor="b"/>
          <a:lstStyle>
            <a:lvl1pPr>
              <a:defRPr sz="3200">
                <a:solidFill>
                  <a:schemeClr val="tx1"/>
                </a:solidFill>
                <a:latin typeface="Times New Roman" panose="02020603050405020304" pitchFamily="18" charset="0"/>
                <a:ea typeface="宋体" panose="02010600030101010101" pitchFamily="2" charset="-122"/>
              </a:defRPr>
            </a:lvl1pPr>
            <a:lvl2pPr marL="742950" indent="-285750">
              <a:defRPr sz="3200">
                <a:solidFill>
                  <a:schemeClr val="tx1"/>
                </a:solidFill>
                <a:latin typeface="Times New Roman" panose="02020603050405020304" pitchFamily="18" charset="0"/>
                <a:ea typeface="宋体" panose="02010600030101010101" pitchFamily="2" charset="-122"/>
              </a:defRPr>
            </a:lvl2pPr>
            <a:lvl3pPr marL="1143000" indent="-228600">
              <a:defRPr sz="3200">
                <a:solidFill>
                  <a:schemeClr val="tx1"/>
                </a:solidFill>
                <a:latin typeface="Times New Roman" panose="02020603050405020304" pitchFamily="18" charset="0"/>
                <a:ea typeface="宋体" panose="02010600030101010101" pitchFamily="2" charset="-122"/>
              </a:defRPr>
            </a:lvl3pPr>
            <a:lvl4pPr marL="1600200" indent="-228600">
              <a:defRPr sz="3200">
                <a:solidFill>
                  <a:schemeClr val="tx1"/>
                </a:solidFill>
                <a:latin typeface="Times New Roman" panose="02020603050405020304" pitchFamily="18" charset="0"/>
                <a:ea typeface="宋体" panose="02010600030101010101" pitchFamily="2" charset="-122"/>
              </a:defRPr>
            </a:lvl4pPr>
            <a:lvl5pPr marL="2057400" indent="-228600">
              <a:defRPr sz="3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9pPr>
          </a:lstStyle>
          <a:p>
            <a:pPr algn="r"/>
            <a:fld id="{3CDF9E31-1E73-4812-8812-9FDE3B025FFA}" type="slidenum">
              <a:rPr lang="zh-CN" altLang="en-US" sz="1200" b="1"/>
              <a:pPr algn="r"/>
              <a:t>35</a:t>
            </a:fld>
            <a:endParaRPr lang="en-US" altLang="zh-CN" sz="1200" b="1"/>
          </a:p>
        </p:txBody>
      </p:sp>
      <p:sp>
        <p:nvSpPr>
          <p:cNvPr id="68611" name="Rectangle 2"/>
          <p:cNvSpPr>
            <a:spLocks noGrp="1" noRot="1" noChangeAspect="1" noChangeArrowheads="1" noTextEdit="1"/>
          </p:cNvSpPr>
          <p:nvPr>
            <p:ph type="sldImg"/>
          </p:nvPr>
        </p:nvSpPr>
        <p:spPr>
          <a:ln/>
        </p:spPr>
      </p:sp>
      <p:sp>
        <p:nvSpPr>
          <p:cNvPr id="68612"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just"/>
            <a:r>
              <a:rPr lang="zh-CN" altLang="en-US" smtClean="0">
                <a:ea typeface="宋体" panose="02010600030101010101" pitchFamily="2" charset="-122"/>
              </a:rPr>
              <a:t> </a:t>
            </a:r>
          </a:p>
        </p:txBody>
      </p:sp>
    </p:spTree>
    <p:extLst>
      <p:ext uri="{BB962C8B-B14F-4D97-AF65-F5344CB8AC3E}">
        <p14:creationId xmlns:p14="http://schemas.microsoft.com/office/powerpoint/2010/main" val="1921442477"/>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7"/>
          <p:cNvSpPr txBox="1">
            <a:spLocks noGrp="1" noChangeArrowheads="1"/>
          </p:cNvSpPr>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anchor="b"/>
          <a:lstStyle>
            <a:lvl1pPr>
              <a:defRPr sz="3200">
                <a:solidFill>
                  <a:schemeClr val="tx1"/>
                </a:solidFill>
                <a:latin typeface="Times New Roman" panose="02020603050405020304" pitchFamily="18" charset="0"/>
                <a:ea typeface="宋体" panose="02010600030101010101" pitchFamily="2" charset="-122"/>
              </a:defRPr>
            </a:lvl1pPr>
            <a:lvl2pPr marL="742950" indent="-285750">
              <a:defRPr sz="3200">
                <a:solidFill>
                  <a:schemeClr val="tx1"/>
                </a:solidFill>
                <a:latin typeface="Times New Roman" panose="02020603050405020304" pitchFamily="18" charset="0"/>
                <a:ea typeface="宋体" panose="02010600030101010101" pitchFamily="2" charset="-122"/>
              </a:defRPr>
            </a:lvl2pPr>
            <a:lvl3pPr marL="1143000" indent="-228600">
              <a:defRPr sz="3200">
                <a:solidFill>
                  <a:schemeClr val="tx1"/>
                </a:solidFill>
                <a:latin typeface="Times New Roman" panose="02020603050405020304" pitchFamily="18" charset="0"/>
                <a:ea typeface="宋体" panose="02010600030101010101" pitchFamily="2" charset="-122"/>
              </a:defRPr>
            </a:lvl3pPr>
            <a:lvl4pPr marL="1600200" indent="-228600">
              <a:defRPr sz="3200">
                <a:solidFill>
                  <a:schemeClr val="tx1"/>
                </a:solidFill>
                <a:latin typeface="Times New Roman" panose="02020603050405020304" pitchFamily="18" charset="0"/>
                <a:ea typeface="宋体" panose="02010600030101010101" pitchFamily="2" charset="-122"/>
              </a:defRPr>
            </a:lvl4pPr>
            <a:lvl5pPr marL="2057400" indent="-228600">
              <a:defRPr sz="3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9pPr>
          </a:lstStyle>
          <a:p>
            <a:pPr algn="r"/>
            <a:fld id="{4EE95AEB-7AF4-4D37-ABE5-2E16E6DE98F6}" type="slidenum">
              <a:rPr lang="zh-CN" altLang="en-US" sz="1200" b="1"/>
              <a:pPr algn="r"/>
              <a:t>36</a:t>
            </a:fld>
            <a:endParaRPr lang="en-US" altLang="zh-CN" sz="1200" b="1"/>
          </a:p>
        </p:txBody>
      </p:sp>
      <p:sp>
        <p:nvSpPr>
          <p:cNvPr id="70659" name="Rectangle 2"/>
          <p:cNvSpPr>
            <a:spLocks noGrp="1" noRot="1" noChangeAspect="1" noChangeArrowheads="1" noTextEdit="1"/>
          </p:cNvSpPr>
          <p:nvPr>
            <p:ph type="sldImg"/>
          </p:nvPr>
        </p:nvSpPr>
        <p:spPr>
          <a:ln/>
        </p:spPr>
      </p:sp>
      <p:sp>
        <p:nvSpPr>
          <p:cNvPr id="70660"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just"/>
            <a:r>
              <a:rPr lang="zh-CN" altLang="en-US" smtClean="0">
                <a:ea typeface="宋体" panose="02010600030101010101" pitchFamily="2" charset="-122"/>
              </a:rPr>
              <a:t> </a:t>
            </a:r>
          </a:p>
        </p:txBody>
      </p:sp>
    </p:spTree>
    <p:extLst>
      <p:ext uri="{BB962C8B-B14F-4D97-AF65-F5344CB8AC3E}">
        <p14:creationId xmlns:p14="http://schemas.microsoft.com/office/powerpoint/2010/main" val="3016517437"/>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a:lstStyle>
            <a:lvl1pPr>
              <a:defRPr sz="3200">
                <a:solidFill>
                  <a:schemeClr val="tx1"/>
                </a:solidFill>
                <a:latin typeface="Times New Roman" panose="02020603050405020304" pitchFamily="18" charset="0"/>
                <a:ea typeface="宋体" panose="02010600030101010101" pitchFamily="2" charset="-122"/>
              </a:defRPr>
            </a:lvl1pPr>
            <a:lvl2pPr marL="742950" indent="-285750">
              <a:defRPr sz="3200">
                <a:solidFill>
                  <a:schemeClr val="tx1"/>
                </a:solidFill>
                <a:latin typeface="Times New Roman" panose="02020603050405020304" pitchFamily="18" charset="0"/>
                <a:ea typeface="宋体" panose="02010600030101010101" pitchFamily="2" charset="-122"/>
              </a:defRPr>
            </a:lvl2pPr>
            <a:lvl3pPr marL="1143000" indent="-228600">
              <a:defRPr sz="3200">
                <a:solidFill>
                  <a:schemeClr val="tx1"/>
                </a:solidFill>
                <a:latin typeface="Times New Roman" panose="02020603050405020304" pitchFamily="18" charset="0"/>
                <a:ea typeface="宋体" panose="02010600030101010101" pitchFamily="2" charset="-122"/>
              </a:defRPr>
            </a:lvl3pPr>
            <a:lvl4pPr marL="1600200" indent="-228600">
              <a:defRPr sz="3200">
                <a:solidFill>
                  <a:schemeClr val="tx1"/>
                </a:solidFill>
                <a:latin typeface="Times New Roman" panose="02020603050405020304" pitchFamily="18" charset="0"/>
                <a:ea typeface="宋体" panose="02010600030101010101" pitchFamily="2" charset="-122"/>
              </a:defRPr>
            </a:lvl4pPr>
            <a:lvl5pPr marL="2057400" indent="-228600">
              <a:defRPr sz="3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9pPr>
          </a:lstStyle>
          <a:p>
            <a:fld id="{1E0E0082-CBF4-41AF-8E37-A0C47648344D}" type="slidenum">
              <a:rPr lang="zh-CN" altLang="en-US" sz="1200" smtClean="0"/>
              <a:pPr/>
              <a:t>37</a:t>
            </a:fld>
            <a:endParaRPr lang="en-US" altLang="zh-CN" sz="1200" smtClean="0"/>
          </a:p>
        </p:txBody>
      </p:sp>
      <p:sp>
        <p:nvSpPr>
          <p:cNvPr id="72707" name="Rectangle 2"/>
          <p:cNvSpPr>
            <a:spLocks noGrp="1" noRot="1" noChangeAspect="1" noChangeArrowheads="1" noTextEdit="1"/>
          </p:cNvSpPr>
          <p:nvPr>
            <p:ph type="sldImg"/>
          </p:nvPr>
        </p:nvSpPr>
        <p:spPr>
          <a:ln/>
        </p:spPr>
      </p:sp>
      <p:sp>
        <p:nvSpPr>
          <p:cNvPr id="72708"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just"/>
            <a:r>
              <a:rPr lang="zh-CN" altLang="en-US" smtClean="0">
                <a:ea typeface="宋体" panose="02010600030101010101" pitchFamily="2" charset="-122"/>
              </a:rPr>
              <a:t> </a:t>
            </a:r>
          </a:p>
        </p:txBody>
      </p:sp>
    </p:spTree>
    <p:extLst>
      <p:ext uri="{BB962C8B-B14F-4D97-AF65-F5344CB8AC3E}">
        <p14:creationId xmlns:p14="http://schemas.microsoft.com/office/powerpoint/2010/main" val="2985463708"/>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a:lstStyle>
            <a:lvl1pPr>
              <a:defRPr sz="3200">
                <a:solidFill>
                  <a:schemeClr val="tx1"/>
                </a:solidFill>
                <a:latin typeface="Times New Roman" panose="02020603050405020304" pitchFamily="18" charset="0"/>
                <a:ea typeface="宋体" panose="02010600030101010101" pitchFamily="2" charset="-122"/>
              </a:defRPr>
            </a:lvl1pPr>
            <a:lvl2pPr marL="742950" indent="-285750">
              <a:defRPr sz="3200">
                <a:solidFill>
                  <a:schemeClr val="tx1"/>
                </a:solidFill>
                <a:latin typeface="Times New Roman" panose="02020603050405020304" pitchFamily="18" charset="0"/>
                <a:ea typeface="宋体" panose="02010600030101010101" pitchFamily="2" charset="-122"/>
              </a:defRPr>
            </a:lvl2pPr>
            <a:lvl3pPr marL="1143000" indent="-228600">
              <a:defRPr sz="3200">
                <a:solidFill>
                  <a:schemeClr val="tx1"/>
                </a:solidFill>
                <a:latin typeface="Times New Roman" panose="02020603050405020304" pitchFamily="18" charset="0"/>
                <a:ea typeface="宋体" panose="02010600030101010101" pitchFamily="2" charset="-122"/>
              </a:defRPr>
            </a:lvl3pPr>
            <a:lvl4pPr marL="1600200" indent="-228600">
              <a:defRPr sz="3200">
                <a:solidFill>
                  <a:schemeClr val="tx1"/>
                </a:solidFill>
                <a:latin typeface="Times New Roman" panose="02020603050405020304" pitchFamily="18" charset="0"/>
                <a:ea typeface="宋体" panose="02010600030101010101" pitchFamily="2" charset="-122"/>
              </a:defRPr>
            </a:lvl4pPr>
            <a:lvl5pPr marL="2057400" indent="-228600">
              <a:defRPr sz="3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9pPr>
          </a:lstStyle>
          <a:p>
            <a:fld id="{D8CFCAF3-4AF3-44BB-A5A8-16FC52BBE57B}" type="slidenum">
              <a:rPr lang="zh-CN" altLang="en-US" sz="1200" smtClean="0"/>
              <a:pPr/>
              <a:t>38</a:t>
            </a:fld>
            <a:endParaRPr lang="en-US" altLang="zh-CN" sz="1200" smtClean="0"/>
          </a:p>
        </p:txBody>
      </p:sp>
      <p:sp>
        <p:nvSpPr>
          <p:cNvPr id="74755" name="Rectangle 2"/>
          <p:cNvSpPr>
            <a:spLocks noGrp="1" noRot="1" noChangeAspect="1" noChangeArrowheads="1" noTextEdit="1"/>
          </p:cNvSpPr>
          <p:nvPr>
            <p:ph type="sldImg"/>
          </p:nvPr>
        </p:nvSpPr>
        <p:spPr>
          <a:ln/>
        </p:spPr>
      </p:sp>
      <p:sp>
        <p:nvSpPr>
          <p:cNvPr id="74756"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just"/>
            <a:r>
              <a:rPr lang="zh-CN" altLang="en-US" smtClean="0">
                <a:ea typeface="宋体" panose="02010600030101010101" pitchFamily="2" charset="-122"/>
              </a:rPr>
              <a:t> </a:t>
            </a:r>
          </a:p>
        </p:txBody>
      </p:sp>
    </p:spTree>
    <p:extLst>
      <p:ext uri="{BB962C8B-B14F-4D97-AF65-F5344CB8AC3E}">
        <p14:creationId xmlns:p14="http://schemas.microsoft.com/office/powerpoint/2010/main" val="1243410232"/>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a:lstStyle>
            <a:lvl1pPr>
              <a:defRPr sz="3200">
                <a:solidFill>
                  <a:schemeClr val="tx1"/>
                </a:solidFill>
                <a:latin typeface="Times New Roman" panose="02020603050405020304" pitchFamily="18" charset="0"/>
                <a:ea typeface="宋体" panose="02010600030101010101" pitchFamily="2" charset="-122"/>
              </a:defRPr>
            </a:lvl1pPr>
            <a:lvl2pPr marL="742950" indent="-285750">
              <a:defRPr sz="3200">
                <a:solidFill>
                  <a:schemeClr val="tx1"/>
                </a:solidFill>
                <a:latin typeface="Times New Roman" panose="02020603050405020304" pitchFamily="18" charset="0"/>
                <a:ea typeface="宋体" panose="02010600030101010101" pitchFamily="2" charset="-122"/>
              </a:defRPr>
            </a:lvl2pPr>
            <a:lvl3pPr marL="1143000" indent="-228600">
              <a:defRPr sz="3200">
                <a:solidFill>
                  <a:schemeClr val="tx1"/>
                </a:solidFill>
                <a:latin typeface="Times New Roman" panose="02020603050405020304" pitchFamily="18" charset="0"/>
                <a:ea typeface="宋体" panose="02010600030101010101" pitchFamily="2" charset="-122"/>
              </a:defRPr>
            </a:lvl3pPr>
            <a:lvl4pPr marL="1600200" indent="-228600">
              <a:defRPr sz="3200">
                <a:solidFill>
                  <a:schemeClr val="tx1"/>
                </a:solidFill>
                <a:latin typeface="Times New Roman" panose="02020603050405020304" pitchFamily="18" charset="0"/>
                <a:ea typeface="宋体" panose="02010600030101010101" pitchFamily="2" charset="-122"/>
              </a:defRPr>
            </a:lvl4pPr>
            <a:lvl5pPr marL="2057400" indent="-228600">
              <a:defRPr sz="3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9pPr>
          </a:lstStyle>
          <a:p>
            <a:fld id="{4BED6ACA-181A-4AB5-981E-714D6FE5F362}" type="slidenum">
              <a:rPr lang="zh-CN" altLang="en-US" sz="1200" smtClean="0"/>
              <a:pPr/>
              <a:t>39</a:t>
            </a:fld>
            <a:endParaRPr lang="en-US" altLang="zh-CN" sz="1200" smtClean="0"/>
          </a:p>
        </p:txBody>
      </p:sp>
      <p:sp>
        <p:nvSpPr>
          <p:cNvPr id="76803" name="Rectangle 2"/>
          <p:cNvSpPr>
            <a:spLocks noGrp="1" noRot="1" noChangeAspect="1" noChangeArrowheads="1" noTextEdit="1"/>
          </p:cNvSpPr>
          <p:nvPr>
            <p:ph type="sldImg"/>
          </p:nvPr>
        </p:nvSpPr>
        <p:spPr>
          <a:ln/>
        </p:spPr>
      </p:sp>
      <p:sp>
        <p:nvSpPr>
          <p:cNvPr id="76804"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just"/>
            <a:r>
              <a:rPr lang="zh-CN" altLang="en-US" smtClean="0">
                <a:ea typeface="宋体" panose="02010600030101010101" pitchFamily="2" charset="-122"/>
              </a:rPr>
              <a:t> </a:t>
            </a:r>
          </a:p>
        </p:txBody>
      </p:sp>
    </p:spTree>
    <p:extLst>
      <p:ext uri="{BB962C8B-B14F-4D97-AF65-F5344CB8AC3E}">
        <p14:creationId xmlns:p14="http://schemas.microsoft.com/office/powerpoint/2010/main" val="269818459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7"/>
          <p:cNvSpPr txBox="1">
            <a:spLocks noGrp="1" noChangeArrowheads="1"/>
          </p:cNvSpPr>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anchor="b"/>
          <a:lstStyle>
            <a:lvl1pPr>
              <a:defRPr sz="3200">
                <a:solidFill>
                  <a:schemeClr val="tx1"/>
                </a:solidFill>
                <a:latin typeface="Times New Roman" panose="02020603050405020304" pitchFamily="18" charset="0"/>
                <a:ea typeface="宋体" panose="02010600030101010101" pitchFamily="2" charset="-122"/>
              </a:defRPr>
            </a:lvl1pPr>
            <a:lvl2pPr marL="742950" indent="-285750">
              <a:defRPr sz="3200">
                <a:solidFill>
                  <a:schemeClr val="tx1"/>
                </a:solidFill>
                <a:latin typeface="Times New Roman" panose="02020603050405020304" pitchFamily="18" charset="0"/>
                <a:ea typeface="宋体" panose="02010600030101010101" pitchFamily="2" charset="-122"/>
              </a:defRPr>
            </a:lvl2pPr>
            <a:lvl3pPr marL="1143000" indent="-228600">
              <a:defRPr sz="3200">
                <a:solidFill>
                  <a:schemeClr val="tx1"/>
                </a:solidFill>
                <a:latin typeface="Times New Roman" panose="02020603050405020304" pitchFamily="18" charset="0"/>
                <a:ea typeface="宋体" panose="02010600030101010101" pitchFamily="2" charset="-122"/>
              </a:defRPr>
            </a:lvl3pPr>
            <a:lvl4pPr marL="1600200" indent="-228600">
              <a:defRPr sz="3200">
                <a:solidFill>
                  <a:schemeClr val="tx1"/>
                </a:solidFill>
                <a:latin typeface="Times New Roman" panose="02020603050405020304" pitchFamily="18" charset="0"/>
                <a:ea typeface="宋体" panose="02010600030101010101" pitchFamily="2" charset="-122"/>
              </a:defRPr>
            </a:lvl4pPr>
            <a:lvl5pPr marL="2057400" indent="-228600">
              <a:defRPr sz="3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9pPr>
          </a:lstStyle>
          <a:p>
            <a:pPr algn="r"/>
            <a:fld id="{15C991BB-FE49-45A2-9192-EA8525248531}" type="slidenum">
              <a:rPr lang="zh-CN" altLang="en-US" sz="1200" b="1"/>
              <a:pPr algn="r"/>
              <a:t>4</a:t>
            </a:fld>
            <a:endParaRPr lang="en-US" altLang="zh-CN" sz="1200" b="1"/>
          </a:p>
        </p:txBody>
      </p:sp>
      <p:sp>
        <p:nvSpPr>
          <p:cNvPr id="11267" name="Rectangle 2"/>
          <p:cNvSpPr>
            <a:spLocks noGrp="1" noRot="1" noChangeAspect="1" noChangeArrowheads="1" noTextEdit="1"/>
          </p:cNvSpPr>
          <p:nvPr>
            <p:ph type="sldImg"/>
          </p:nvPr>
        </p:nvSpPr>
        <p:spPr>
          <a:ln/>
        </p:spPr>
      </p:sp>
      <p:sp>
        <p:nvSpPr>
          <p:cNvPr id="11268"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just"/>
            <a:r>
              <a:rPr lang="zh-CN" altLang="en-US" smtClean="0">
                <a:ea typeface="宋体" panose="02010600030101010101" pitchFamily="2" charset="-122"/>
              </a:rPr>
              <a:t> </a:t>
            </a:r>
          </a:p>
        </p:txBody>
      </p:sp>
    </p:spTree>
    <p:extLst>
      <p:ext uri="{BB962C8B-B14F-4D97-AF65-F5344CB8AC3E}">
        <p14:creationId xmlns:p14="http://schemas.microsoft.com/office/powerpoint/2010/main" val="729217800"/>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a:lstStyle>
            <a:lvl1pPr>
              <a:defRPr sz="3200">
                <a:solidFill>
                  <a:schemeClr val="tx1"/>
                </a:solidFill>
                <a:latin typeface="Times New Roman" panose="02020603050405020304" pitchFamily="18" charset="0"/>
                <a:ea typeface="宋体" panose="02010600030101010101" pitchFamily="2" charset="-122"/>
              </a:defRPr>
            </a:lvl1pPr>
            <a:lvl2pPr marL="742950" indent="-285750">
              <a:defRPr sz="3200">
                <a:solidFill>
                  <a:schemeClr val="tx1"/>
                </a:solidFill>
                <a:latin typeface="Times New Roman" panose="02020603050405020304" pitchFamily="18" charset="0"/>
                <a:ea typeface="宋体" panose="02010600030101010101" pitchFamily="2" charset="-122"/>
              </a:defRPr>
            </a:lvl2pPr>
            <a:lvl3pPr marL="1143000" indent="-228600">
              <a:defRPr sz="3200">
                <a:solidFill>
                  <a:schemeClr val="tx1"/>
                </a:solidFill>
                <a:latin typeface="Times New Roman" panose="02020603050405020304" pitchFamily="18" charset="0"/>
                <a:ea typeface="宋体" panose="02010600030101010101" pitchFamily="2" charset="-122"/>
              </a:defRPr>
            </a:lvl3pPr>
            <a:lvl4pPr marL="1600200" indent="-228600">
              <a:defRPr sz="3200">
                <a:solidFill>
                  <a:schemeClr val="tx1"/>
                </a:solidFill>
                <a:latin typeface="Times New Roman" panose="02020603050405020304" pitchFamily="18" charset="0"/>
                <a:ea typeface="宋体" panose="02010600030101010101" pitchFamily="2" charset="-122"/>
              </a:defRPr>
            </a:lvl4pPr>
            <a:lvl5pPr marL="2057400" indent="-228600">
              <a:defRPr sz="3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9pPr>
          </a:lstStyle>
          <a:p>
            <a:fld id="{BD550036-AEE8-47E6-A169-199DA1EBE61C}" type="slidenum">
              <a:rPr lang="zh-CN" altLang="en-US" sz="1200" smtClean="0"/>
              <a:pPr/>
              <a:t>40</a:t>
            </a:fld>
            <a:endParaRPr lang="en-US" altLang="zh-CN" sz="1200" smtClean="0"/>
          </a:p>
        </p:txBody>
      </p:sp>
      <p:sp>
        <p:nvSpPr>
          <p:cNvPr id="78851" name="Rectangle 2"/>
          <p:cNvSpPr>
            <a:spLocks noGrp="1" noRot="1" noChangeAspect="1" noChangeArrowheads="1" noTextEdit="1"/>
          </p:cNvSpPr>
          <p:nvPr>
            <p:ph type="sldImg"/>
          </p:nvPr>
        </p:nvSpPr>
        <p:spPr>
          <a:ln/>
        </p:spPr>
      </p:sp>
      <p:sp>
        <p:nvSpPr>
          <p:cNvPr id="78852"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just"/>
            <a:r>
              <a:rPr lang="zh-CN" altLang="en-US" smtClean="0">
                <a:ea typeface="宋体" panose="02010600030101010101" pitchFamily="2" charset="-122"/>
              </a:rPr>
              <a:t> </a:t>
            </a:r>
          </a:p>
        </p:txBody>
      </p:sp>
    </p:spTree>
    <p:extLst>
      <p:ext uri="{BB962C8B-B14F-4D97-AF65-F5344CB8AC3E}">
        <p14:creationId xmlns:p14="http://schemas.microsoft.com/office/powerpoint/2010/main" val="4209667616"/>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a:lstStyle>
            <a:lvl1pPr>
              <a:defRPr sz="3200">
                <a:solidFill>
                  <a:schemeClr val="tx1"/>
                </a:solidFill>
                <a:latin typeface="Times New Roman" panose="02020603050405020304" pitchFamily="18" charset="0"/>
                <a:ea typeface="宋体" panose="02010600030101010101" pitchFamily="2" charset="-122"/>
              </a:defRPr>
            </a:lvl1pPr>
            <a:lvl2pPr marL="742950" indent="-285750">
              <a:defRPr sz="3200">
                <a:solidFill>
                  <a:schemeClr val="tx1"/>
                </a:solidFill>
                <a:latin typeface="Times New Roman" panose="02020603050405020304" pitchFamily="18" charset="0"/>
                <a:ea typeface="宋体" panose="02010600030101010101" pitchFamily="2" charset="-122"/>
              </a:defRPr>
            </a:lvl2pPr>
            <a:lvl3pPr marL="1143000" indent="-228600">
              <a:defRPr sz="3200">
                <a:solidFill>
                  <a:schemeClr val="tx1"/>
                </a:solidFill>
                <a:latin typeface="Times New Roman" panose="02020603050405020304" pitchFamily="18" charset="0"/>
                <a:ea typeface="宋体" panose="02010600030101010101" pitchFamily="2" charset="-122"/>
              </a:defRPr>
            </a:lvl3pPr>
            <a:lvl4pPr marL="1600200" indent="-228600">
              <a:defRPr sz="3200">
                <a:solidFill>
                  <a:schemeClr val="tx1"/>
                </a:solidFill>
                <a:latin typeface="Times New Roman" panose="02020603050405020304" pitchFamily="18" charset="0"/>
                <a:ea typeface="宋体" panose="02010600030101010101" pitchFamily="2" charset="-122"/>
              </a:defRPr>
            </a:lvl4pPr>
            <a:lvl5pPr marL="2057400" indent="-228600">
              <a:defRPr sz="3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9pPr>
          </a:lstStyle>
          <a:p>
            <a:fld id="{28EC5637-B009-421A-AF26-0E0083AC72F3}" type="slidenum">
              <a:rPr lang="zh-CN" altLang="en-US" sz="1200" smtClean="0"/>
              <a:pPr/>
              <a:t>41</a:t>
            </a:fld>
            <a:endParaRPr lang="en-US" altLang="zh-CN" sz="1200" smtClean="0"/>
          </a:p>
        </p:txBody>
      </p:sp>
      <p:sp>
        <p:nvSpPr>
          <p:cNvPr id="80899" name="Rectangle 2"/>
          <p:cNvSpPr>
            <a:spLocks noGrp="1" noRot="1" noChangeAspect="1" noChangeArrowheads="1" noTextEdit="1"/>
          </p:cNvSpPr>
          <p:nvPr>
            <p:ph type="sldImg"/>
          </p:nvPr>
        </p:nvSpPr>
        <p:spPr>
          <a:ln/>
        </p:spPr>
      </p:sp>
      <p:sp>
        <p:nvSpPr>
          <p:cNvPr id="80900"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just"/>
            <a:r>
              <a:rPr lang="zh-CN" altLang="en-US" smtClean="0">
                <a:ea typeface="宋体" panose="02010600030101010101" pitchFamily="2" charset="-122"/>
              </a:rPr>
              <a:t> </a:t>
            </a:r>
          </a:p>
        </p:txBody>
      </p:sp>
    </p:spTree>
    <p:extLst>
      <p:ext uri="{BB962C8B-B14F-4D97-AF65-F5344CB8AC3E}">
        <p14:creationId xmlns:p14="http://schemas.microsoft.com/office/powerpoint/2010/main" val="1606216740"/>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a:lstStyle>
            <a:lvl1pPr>
              <a:defRPr sz="3200">
                <a:solidFill>
                  <a:schemeClr val="tx1"/>
                </a:solidFill>
                <a:latin typeface="Times New Roman" panose="02020603050405020304" pitchFamily="18" charset="0"/>
                <a:ea typeface="宋体" panose="02010600030101010101" pitchFamily="2" charset="-122"/>
              </a:defRPr>
            </a:lvl1pPr>
            <a:lvl2pPr marL="742950" indent="-285750">
              <a:defRPr sz="3200">
                <a:solidFill>
                  <a:schemeClr val="tx1"/>
                </a:solidFill>
                <a:latin typeface="Times New Roman" panose="02020603050405020304" pitchFamily="18" charset="0"/>
                <a:ea typeface="宋体" panose="02010600030101010101" pitchFamily="2" charset="-122"/>
              </a:defRPr>
            </a:lvl2pPr>
            <a:lvl3pPr marL="1143000" indent="-228600">
              <a:defRPr sz="3200">
                <a:solidFill>
                  <a:schemeClr val="tx1"/>
                </a:solidFill>
                <a:latin typeface="Times New Roman" panose="02020603050405020304" pitchFamily="18" charset="0"/>
                <a:ea typeface="宋体" panose="02010600030101010101" pitchFamily="2" charset="-122"/>
              </a:defRPr>
            </a:lvl3pPr>
            <a:lvl4pPr marL="1600200" indent="-228600">
              <a:defRPr sz="3200">
                <a:solidFill>
                  <a:schemeClr val="tx1"/>
                </a:solidFill>
                <a:latin typeface="Times New Roman" panose="02020603050405020304" pitchFamily="18" charset="0"/>
                <a:ea typeface="宋体" panose="02010600030101010101" pitchFamily="2" charset="-122"/>
              </a:defRPr>
            </a:lvl4pPr>
            <a:lvl5pPr marL="2057400" indent="-228600">
              <a:defRPr sz="3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9pPr>
          </a:lstStyle>
          <a:p>
            <a:fld id="{320E7EBB-360F-453A-8474-25F2931F8CEC}" type="slidenum">
              <a:rPr lang="zh-CN" altLang="en-US" sz="1200" smtClean="0"/>
              <a:pPr/>
              <a:t>42</a:t>
            </a:fld>
            <a:endParaRPr lang="en-US" altLang="zh-CN" sz="1200" smtClean="0"/>
          </a:p>
        </p:txBody>
      </p:sp>
      <p:sp>
        <p:nvSpPr>
          <p:cNvPr id="82947" name="Rectangle 2"/>
          <p:cNvSpPr>
            <a:spLocks noGrp="1" noRot="1" noChangeAspect="1" noChangeArrowheads="1" noTextEdit="1"/>
          </p:cNvSpPr>
          <p:nvPr>
            <p:ph type="sldImg"/>
          </p:nvPr>
        </p:nvSpPr>
        <p:spPr>
          <a:ln/>
        </p:spPr>
      </p:sp>
      <p:sp>
        <p:nvSpPr>
          <p:cNvPr id="82948"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just"/>
            <a:r>
              <a:rPr lang="zh-CN" altLang="en-US" smtClean="0">
                <a:ea typeface="宋体" panose="02010600030101010101" pitchFamily="2" charset="-122"/>
              </a:rPr>
              <a:t> </a:t>
            </a:r>
          </a:p>
        </p:txBody>
      </p:sp>
    </p:spTree>
    <p:extLst>
      <p:ext uri="{BB962C8B-B14F-4D97-AF65-F5344CB8AC3E}">
        <p14:creationId xmlns:p14="http://schemas.microsoft.com/office/powerpoint/2010/main" val="2757584901"/>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a:lstStyle>
            <a:lvl1pPr>
              <a:defRPr sz="3200">
                <a:solidFill>
                  <a:schemeClr val="tx1"/>
                </a:solidFill>
                <a:latin typeface="Times New Roman" panose="02020603050405020304" pitchFamily="18" charset="0"/>
                <a:ea typeface="宋体" panose="02010600030101010101" pitchFamily="2" charset="-122"/>
              </a:defRPr>
            </a:lvl1pPr>
            <a:lvl2pPr marL="742950" indent="-285750">
              <a:defRPr sz="3200">
                <a:solidFill>
                  <a:schemeClr val="tx1"/>
                </a:solidFill>
                <a:latin typeface="Times New Roman" panose="02020603050405020304" pitchFamily="18" charset="0"/>
                <a:ea typeface="宋体" panose="02010600030101010101" pitchFamily="2" charset="-122"/>
              </a:defRPr>
            </a:lvl2pPr>
            <a:lvl3pPr marL="1143000" indent="-228600">
              <a:defRPr sz="3200">
                <a:solidFill>
                  <a:schemeClr val="tx1"/>
                </a:solidFill>
                <a:latin typeface="Times New Roman" panose="02020603050405020304" pitchFamily="18" charset="0"/>
                <a:ea typeface="宋体" panose="02010600030101010101" pitchFamily="2" charset="-122"/>
              </a:defRPr>
            </a:lvl3pPr>
            <a:lvl4pPr marL="1600200" indent="-228600">
              <a:defRPr sz="3200">
                <a:solidFill>
                  <a:schemeClr val="tx1"/>
                </a:solidFill>
                <a:latin typeface="Times New Roman" panose="02020603050405020304" pitchFamily="18" charset="0"/>
                <a:ea typeface="宋体" panose="02010600030101010101" pitchFamily="2" charset="-122"/>
              </a:defRPr>
            </a:lvl4pPr>
            <a:lvl5pPr marL="2057400" indent="-228600">
              <a:defRPr sz="3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9pPr>
          </a:lstStyle>
          <a:p>
            <a:fld id="{E66BB111-8A44-4A13-8C16-8625938241F8}" type="slidenum">
              <a:rPr lang="zh-CN" altLang="en-US" sz="1200" smtClean="0"/>
              <a:pPr/>
              <a:t>43</a:t>
            </a:fld>
            <a:endParaRPr lang="en-US" altLang="zh-CN" sz="1200" smtClean="0"/>
          </a:p>
        </p:txBody>
      </p:sp>
      <p:sp>
        <p:nvSpPr>
          <p:cNvPr id="84995" name="Rectangle 2"/>
          <p:cNvSpPr>
            <a:spLocks noGrp="1" noRot="1" noChangeAspect="1" noChangeArrowheads="1" noTextEdit="1"/>
          </p:cNvSpPr>
          <p:nvPr>
            <p:ph type="sldImg"/>
          </p:nvPr>
        </p:nvSpPr>
        <p:spPr>
          <a:ln/>
        </p:spPr>
      </p:sp>
      <p:sp>
        <p:nvSpPr>
          <p:cNvPr id="84996"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just"/>
            <a:r>
              <a:rPr lang="zh-CN" altLang="en-US" smtClean="0">
                <a:ea typeface="宋体" panose="02010600030101010101" pitchFamily="2" charset="-122"/>
              </a:rPr>
              <a:t> </a:t>
            </a:r>
          </a:p>
        </p:txBody>
      </p:sp>
    </p:spTree>
    <p:extLst>
      <p:ext uri="{BB962C8B-B14F-4D97-AF65-F5344CB8AC3E}">
        <p14:creationId xmlns:p14="http://schemas.microsoft.com/office/powerpoint/2010/main" val="4232421017"/>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a:lstStyle>
            <a:lvl1pPr>
              <a:defRPr sz="3200">
                <a:solidFill>
                  <a:schemeClr val="tx1"/>
                </a:solidFill>
                <a:latin typeface="Times New Roman" panose="02020603050405020304" pitchFamily="18" charset="0"/>
                <a:ea typeface="宋体" panose="02010600030101010101" pitchFamily="2" charset="-122"/>
              </a:defRPr>
            </a:lvl1pPr>
            <a:lvl2pPr marL="742950" indent="-285750">
              <a:defRPr sz="3200">
                <a:solidFill>
                  <a:schemeClr val="tx1"/>
                </a:solidFill>
                <a:latin typeface="Times New Roman" panose="02020603050405020304" pitchFamily="18" charset="0"/>
                <a:ea typeface="宋体" panose="02010600030101010101" pitchFamily="2" charset="-122"/>
              </a:defRPr>
            </a:lvl2pPr>
            <a:lvl3pPr marL="1143000" indent="-228600">
              <a:defRPr sz="3200">
                <a:solidFill>
                  <a:schemeClr val="tx1"/>
                </a:solidFill>
                <a:latin typeface="Times New Roman" panose="02020603050405020304" pitchFamily="18" charset="0"/>
                <a:ea typeface="宋体" panose="02010600030101010101" pitchFamily="2" charset="-122"/>
              </a:defRPr>
            </a:lvl3pPr>
            <a:lvl4pPr marL="1600200" indent="-228600">
              <a:defRPr sz="3200">
                <a:solidFill>
                  <a:schemeClr val="tx1"/>
                </a:solidFill>
                <a:latin typeface="Times New Roman" panose="02020603050405020304" pitchFamily="18" charset="0"/>
                <a:ea typeface="宋体" panose="02010600030101010101" pitchFamily="2" charset="-122"/>
              </a:defRPr>
            </a:lvl4pPr>
            <a:lvl5pPr marL="2057400" indent="-228600">
              <a:defRPr sz="3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9pPr>
          </a:lstStyle>
          <a:p>
            <a:fld id="{A45C0C29-8436-44CF-A2C9-4942D2D80F5E}" type="slidenum">
              <a:rPr lang="zh-CN" altLang="en-US" sz="1200" smtClean="0"/>
              <a:pPr/>
              <a:t>44</a:t>
            </a:fld>
            <a:endParaRPr lang="en-US" altLang="zh-CN" sz="1200" smtClean="0"/>
          </a:p>
        </p:txBody>
      </p:sp>
      <p:sp>
        <p:nvSpPr>
          <p:cNvPr id="87043" name="Rectangle 2"/>
          <p:cNvSpPr>
            <a:spLocks noGrp="1" noRot="1" noChangeAspect="1" noChangeArrowheads="1" noTextEdit="1"/>
          </p:cNvSpPr>
          <p:nvPr>
            <p:ph type="sldImg"/>
          </p:nvPr>
        </p:nvSpPr>
        <p:spPr>
          <a:ln/>
        </p:spPr>
      </p:sp>
      <p:sp>
        <p:nvSpPr>
          <p:cNvPr id="87044"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just"/>
            <a:r>
              <a:rPr lang="zh-CN" altLang="en-US" smtClean="0">
                <a:ea typeface="宋体" panose="02010600030101010101" pitchFamily="2" charset="-122"/>
              </a:rPr>
              <a:t> </a:t>
            </a:r>
          </a:p>
        </p:txBody>
      </p:sp>
    </p:spTree>
    <p:extLst>
      <p:ext uri="{BB962C8B-B14F-4D97-AF65-F5344CB8AC3E}">
        <p14:creationId xmlns:p14="http://schemas.microsoft.com/office/powerpoint/2010/main" val="3953249626"/>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a:lstStyle>
            <a:lvl1pPr>
              <a:defRPr sz="3200">
                <a:solidFill>
                  <a:schemeClr val="tx1"/>
                </a:solidFill>
                <a:latin typeface="Times New Roman" panose="02020603050405020304" pitchFamily="18" charset="0"/>
                <a:ea typeface="宋体" panose="02010600030101010101" pitchFamily="2" charset="-122"/>
              </a:defRPr>
            </a:lvl1pPr>
            <a:lvl2pPr marL="742950" indent="-285750">
              <a:defRPr sz="3200">
                <a:solidFill>
                  <a:schemeClr val="tx1"/>
                </a:solidFill>
                <a:latin typeface="Times New Roman" panose="02020603050405020304" pitchFamily="18" charset="0"/>
                <a:ea typeface="宋体" panose="02010600030101010101" pitchFamily="2" charset="-122"/>
              </a:defRPr>
            </a:lvl2pPr>
            <a:lvl3pPr marL="1143000" indent="-228600">
              <a:defRPr sz="3200">
                <a:solidFill>
                  <a:schemeClr val="tx1"/>
                </a:solidFill>
                <a:latin typeface="Times New Roman" panose="02020603050405020304" pitchFamily="18" charset="0"/>
                <a:ea typeface="宋体" panose="02010600030101010101" pitchFamily="2" charset="-122"/>
              </a:defRPr>
            </a:lvl3pPr>
            <a:lvl4pPr marL="1600200" indent="-228600">
              <a:defRPr sz="3200">
                <a:solidFill>
                  <a:schemeClr val="tx1"/>
                </a:solidFill>
                <a:latin typeface="Times New Roman" panose="02020603050405020304" pitchFamily="18" charset="0"/>
                <a:ea typeface="宋体" panose="02010600030101010101" pitchFamily="2" charset="-122"/>
              </a:defRPr>
            </a:lvl4pPr>
            <a:lvl5pPr marL="2057400" indent="-228600">
              <a:defRPr sz="3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9pPr>
          </a:lstStyle>
          <a:p>
            <a:fld id="{C81CE49B-74E3-4BBC-A4F8-08B532C68A22}" type="slidenum">
              <a:rPr lang="zh-CN" altLang="en-US" sz="1200" smtClean="0"/>
              <a:pPr/>
              <a:t>45</a:t>
            </a:fld>
            <a:endParaRPr lang="en-US" altLang="zh-CN" sz="1200" smtClean="0"/>
          </a:p>
        </p:txBody>
      </p:sp>
      <p:sp>
        <p:nvSpPr>
          <p:cNvPr id="89091" name="Rectangle 2"/>
          <p:cNvSpPr>
            <a:spLocks noGrp="1" noRot="1" noChangeAspect="1" noChangeArrowheads="1" noTextEdit="1"/>
          </p:cNvSpPr>
          <p:nvPr>
            <p:ph type="sldImg"/>
          </p:nvPr>
        </p:nvSpPr>
        <p:spPr>
          <a:ln/>
        </p:spPr>
      </p:sp>
      <p:sp>
        <p:nvSpPr>
          <p:cNvPr id="89092"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just"/>
            <a:r>
              <a:rPr lang="zh-CN" altLang="en-US" smtClean="0">
                <a:ea typeface="宋体" panose="02010600030101010101" pitchFamily="2" charset="-122"/>
              </a:rPr>
              <a:t> </a:t>
            </a:r>
          </a:p>
        </p:txBody>
      </p:sp>
    </p:spTree>
    <p:extLst>
      <p:ext uri="{BB962C8B-B14F-4D97-AF65-F5344CB8AC3E}">
        <p14:creationId xmlns:p14="http://schemas.microsoft.com/office/powerpoint/2010/main" val="591275332"/>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a:lstStyle>
            <a:lvl1pPr>
              <a:defRPr sz="3200">
                <a:solidFill>
                  <a:schemeClr val="tx1"/>
                </a:solidFill>
                <a:latin typeface="Times New Roman" panose="02020603050405020304" pitchFamily="18" charset="0"/>
                <a:ea typeface="宋体" panose="02010600030101010101" pitchFamily="2" charset="-122"/>
              </a:defRPr>
            </a:lvl1pPr>
            <a:lvl2pPr marL="742950" indent="-285750">
              <a:defRPr sz="3200">
                <a:solidFill>
                  <a:schemeClr val="tx1"/>
                </a:solidFill>
                <a:latin typeface="Times New Roman" panose="02020603050405020304" pitchFamily="18" charset="0"/>
                <a:ea typeface="宋体" panose="02010600030101010101" pitchFamily="2" charset="-122"/>
              </a:defRPr>
            </a:lvl2pPr>
            <a:lvl3pPr marL="1143000" indent="-228600">
              <a:defRPr sz="3200">
                <a:solidFill>
                  <a:schemeClr val="tx1"/>
                </a:solidFill>
                <a:latin typeface="Times New Roman" panose="02020603050405020304" pitchFamily="18" charset="0"/>
                <a:ea typeface="宋体" panose="02010600030101010101" pitchFamily="2" charset="-122"/>
              </a:defRPr>
            </a:lvl3pPr>
            <a:lvl4pPr marL="1600200" indent="-228600">
              <a:defRPr sz="3200">
                <a:solidFill>
                  <a:schemeClr val="tx1"/>
                </a:solidFill>
                <a:latin typeface="Times New Roman" panose="02020603050405020304" pitchFamily="18" charset="0"/>
                <a:ea typeface="宋体" panose="02010600030101010101" pitchFamily="2" charset="-122"/>
              </a:defRPr>
            </a:lvl4pPr>
            <a:lvl5pPr marL="2057400" indent="-228600">
              <a:defRPr sz="3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9pPr>
          </a:lstStyle>
          <a:p>
            <a:fld id="{CEBB8D9D-B007-4E72-B6A8-7A8588A9BB84}" type="slidenum">
              <a:rPr lang="zh-CN" altLang="en-US" sz="1200" smtClean="0"/>
              <a:pPr/>
              <a:t>46</a:t>
            </a:fld>
            <a:endParaRPr lang="en-US" altLang="zh-CN" sz="1200" smtClean="0"/>
          </a:p>
        </p:txBody>
      </p:sp>
      <p:sp>
        <p:nvSpPr>
          <p:cNvPr id="91139" name="Rectangle 2"/>
          <p:cNvSpPr>
            <a:spLocks noGrp="1" noRot="1" noChangeAspect="1" noChangeArrowheads="1" noTextEdit="1"/>
          </p:cNvSpPr>
          <p:nvPr>
            <p:ph type="sldImg"/>
          </p:nvPr>
        </p:nvSpPr>
        <p:spPr>
          <a:ln/>
        </p:spPr>
      </p:sp>
      <p:sp>
        <p:nvSpPr>
          <p:cNvPr id="91140"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just"/>
            <a:r>
              <a:rPr lang="zh-CN" altLang="en-US" smtClean="0">
                <a:ea typeface="宋体" panose="02010600030101010101" pitchFamily="2" charset="-122"/>
              </a:rPr>
              <a:t> </a:t>
            </a:r>
          </a:p>
        </p:txBody>
      </p:sp>
    </p:spTree>
    <p:extLst>
      <p:ext uri="{BB962C8B-B14F-4D97-AF65-F5344CB8AC3E}">
        <p14:creationId xmlns:p14="http://schemas.microsoft.com/office/powerpoint/2010/main" val="313007308"/>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Rectangle 7"/>
          <p:cNvSpPr txBox="1">
            <a:spLocks noGrp="1" noChangeArrowheads="1"/>
          </p:cNvSpPr>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anchor="b"/>
          <a:lstStyle>
            <a:lvl1pPr>
              <a:defRPr sz="3200">
                <a:solidFill>
                  <a:schemeClr val="tx1"/>
                </a:solidFill>
                <a:latin typeface="Times New Roman" panose="02020603050405020304" pitchFamily="18" charset="0"/>
                <a:ea typeface="宋体" panose="02010600030101010101" pitchFamily="2" charset="-122"/>
              </a:defRPr>
            </a:lvl1pPr>
            <a:lvl2pPr marL="742950" indent="-285750">
              <a:defRPr sz="3200">
                <a:solidFill>
                  <a:schemeClr val="tx1"/>
                </a:solidFill>
                <a:latin typeface="Times New Roman" panose="02020603050405020304" pitchFamily="18" charset="0"/>
                <a:ea typeface="宋体" panose="02010600030101010101" pitchFamily="2" charset="-122"/>
              </a:defRPr>
            </a:lvl2pPr>
            <a:lvl3pPr marL="1143000" indent="-228600">
              <a:defRPr sz="3200">
                <a:solidFill>
                  <a:schemeClr val="tx1"/>
                </a:solidFill>
                <a:latin typeface="Times New Roman" panose="02020603050405020304" pitchFamily="18" charset="0"/>
                <a:ea typeface="宋体" panose="02010600030101010101" pitchFamily="2" charset="-122"/>
              </a:defRPr>
            </a:lvl3pPr>
            <a:lvl4pPr marL="1600200" indent="-228600">
              <a:defRPr sz="3200">
                <a:solidFill>
                  <a:schemeClr val="tx1"/>
                </a:solidFill>
                <a:latin typeface="Times New Roman" panose="02020603050405020304" pitchFamily="18" charset="0"/>
                <a:ea typeface="宋体" panose="02010600030101010101" pitchFamily="2" charset="-122"/>
              </a:defRPr>
            </a:lvl4pPr>
            <a:lvl5pPr marL="2057400" indent="-228600">
              <a:defRPr sz="3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9pPr>
          </a:lstStyle>
          <a:p>
            <a:pPr algn="r"/>
            <a:fld id="{9DF298E8-0B2D-470C-83D2-F3D0D4909684}" type="slidenum">
              <a:rPr lang="zh-CN" altLang="en-US" sz="1200"/>
              <a:pPr algn="r"/>
              <a:t>47</a:t>
            </a:fld>
            <a:endParaRPr lang="en-US" altLang="zh-CN" sz="1200"/>
          </a:p>
        </p:txBody>
      </p:sp>
      <p:sp>
        <p:nvSpPr>
          <p:cNvPr id="93187" name="Rectangle 2"/>
          <p:cNvSpPr>
            <a:spLocks noGrp="1" noRot="1" noChangeAspect="1" noChangeArrowheads="1" noTextEdit="1"/>
          </p:cNvSpPr>
          <p:nvPr>
            <p:ph type="sldImg"/>
          </p:nvPr>
        </p:nvSpPr>
        <p:spPr>
          <a:ln/>
        </p:spPr>
      </p:sp>
      <p:sp>
        <p:nvSpPr>
          <p:cNvPr id="93188"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just"/>
            <a:r>
              <a:rPr lang="zh-CN" altLang="en-US" smtClean="0">
                <a:ea typeface="宋体" panose="02010600030101010101" pitchFamily="2" charset="-122"/>
              </a:rPr>
              <a:t> </a:t>
            </a:r>
          </a:p>
        </p:txBody>
      </p:sp>
    </p:spTree>
    <p:extLst>
      <p:ext uri="{BB962C8B-B14F-4D97-AF65-F5344CB8AC3E}">
        <p14:creationId xmlns:p14="http://schemas.microsoft.com/office/powerpoint/2010/main" val="1479399131"/>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4" name="Rectangle 7"/>
          <p:cNvSpPr txBox="1">
            <a:spLocks noGrp="1" noChangeArrowheads="1"/>
          </p:cNvSpPr>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anchor="b"/>
          <a:lstStyle>
            <a:lvl1pPr>
              <a:defRPr sz="3200">
                <a:solidFill>
                  <a:schemeClr val="tx1"/>
                </a:solidFill>
                <a:latin typeface="Times New Roman" panose="02020603050405020304" pitchFamily="18" charset="0"/>
                <a:ea typeface="宋体" panose="02010600030101010101" pitchFamily="2" charset="-122"/>
              </a:defRPr>
            </a:lvl1pPr>
            <a:lvl2pPr marL="742950" indent="-285750">
              <a:defRPr sz="3200">
                <a:solidFill>
                  <a:schemeClr val="tx1"/>
                </a:solidFill>
                <a:latin typeface="Times New Roman" panose="02020603050405020304" pitchFamily="18" charset="0"/>
                <a:ea typeface="宋体" panose="02010600030101010101" pitchFamily="2" charset="-122"/>
              </a:defRPr>
            </a:lvl2pPr>
            <a:lvl3pPr marL="1143000" indent="-228600">
              <a:defRPr sz="3200">
                <a:solidFill>
                  <a:schemeClr val="tx1"/>
                </a:solidFill>
                <a:latin typeface="Times New Roman" panose="02020603050405020304" pitchFamily="18" charset="0"/>
                <a:ea typeface="宋体" panose="02010600030101010101" pitchFamily="2" charset="-122"/>
              </a:defRPr>
            </a:lvl3pPr>
            <a:lvl4pPr marL="1600200" indent="-228600">
              <a:defRPr sz="3200">
                <a:solidFill>
                  <a:schemeClr val="tx1"/>
                </a:solidFill>
                <a:latin typeface="Times New Roman" panose="02020603050405020304" pitchFamily="18" charset="0"/>
                <a:ea typeface="宋体" panose="02010600030101010101" pitchFamily="2" charset="-122"/>
              </a:defRPr>
            </a:lvl4pPr>
            <a:lvl5pPr marL="2057400" indent="-228600">
              <a:defRPr sz="3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9pPr>
          </a:lstStyle>
          <a:p>
            <a:pPr algn="r"/>
            <a:fld id="{65F02F45-85EF-4C05-90A6-AFAE17981BC7}" type="slidenum">
              <a:rPr lang="zh-CN" altLang="en-US" sz="1200"/>
              <a:pPr algn="r"/>
              <a:t>48</a:t>
            </a:fld>
            <a:endParaRPr lang="en-US" altLang="zh-CN" sz="1200"/>
          </a:p>
        </p:txBody>
      </p:sp>
      <p:sp>
        <p:nvSpPr>
          <p:cNvPr id="95235" name="Rectangle 2"/>
          <p:cNvSpPr>
            <a:spLocks noGrp="1" noRot="1" noChangeAspect="1" noChangeArrowheads="1" noTextEdit="1"/>
          </p:cNvSpPr>
          <p:nvPr>
            <p:ph type="sldImg"/>
          </p:nvPr>
        </p:nvSpPr>
        <p:spPr>
          <a:ln/>
        </p:spPr>
      </p:sp>
      <p:sp>
        <p:nvSpPr>
          <p:cNvPr id="95236"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just"/>
            <a:r>
              <a:rPr lang="zh-CN" altLang="en-US" smtClean="0">
                <a:ea typeface="宋体" panose="02010600030101010101" pitchFamily="2" charset="-122"/>
              </a:rPr>
              <a:t> </a:t>
            </a:r>
          </a:p>
        </p:txBody>
      </p:sp>
    </p:spTree>
    <p:extLst>
      <p:ext uri="{BB962C8B-B14F-4D97-AF65-F5344CB8AC3E}">
        <p14:creationId xmlns:p14="http://schemas.microsoft.com/office/powerpoint/2010/main" val="2431948676"/>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4" name="Rectangle 7"/>
          <p:cNvSpPr txBox="1">
            <a:spLocks noGrp="1" noChangeArrowheads="1"/>
          </p:cNvSpPr>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anchor="b"/>
          <a:lstStyle>
            <a:lvl1pPr>
              <a:defRPr sz="3200">
                <a:solidFill>
                  <a:schemeClr val="tx1"/>
                </a:solidFill>
                <a:latin typeface="Times New Roman" panose="02020603050405020304" pitchFamily="18" charset="0"/>
                <a:ea typeface="宋体" panose="02010600030101010101" pitchFamily="2" charset="-122"/>
              </a:defRPr>
            </a:lvl1pPr>
            <a:lvl2pPr marL="742950" indent="-285750">
              <a:defRPr sz="3200">
                <a:solidFill>
                  <a:schemeClr val="tx1"/>
                </a:solidFill>
                <a:latin typeface="Times New Roman" panose="02020603050405020304" pitchFamily="18" charset="0"/>
                <a:ea typeface="宋体" panose="02010600030101010101" pitchFamily="2" charset="-122"/>
              </a:defRPr>
            </a:lvl2pPr>
            <a:lvl3pPr marL="1143000" indent="-228600">
              <a:defRPr sz="3200">
                <a:solidFill>
                  <a:schemeClr val="tx1"/>
                </a:solidFill>
                <a:latin typeface="Times New Roman" panose="02020603050405020304" pitchFamily="18" charset="0"/>
                <a:ea typeface="宋体" panose="02010600030101010101" pitchFamily="2" charset="-122"/>
              </a:defRPr>
            </a:lvl3pPr>
            <a:lvl4pPr marL="1600200" indent="-228600">
              <a:defRPr sz="3200">
                <a:solidFill>
                  <a:schemeClr val="tx1"/>
                </a:solidFill>
                <a:latin typeface="Times New Roman" panose="02020603050405020304" pitchFamily="18" charset="0"/>
                <a:ea typeface="宋体" panose="02010600030101010101" pitchFamily="2" charset="-122"/>
              </a:defRPr>
            </a:lvl4pPr>
            <a:lvl5pPr marL="2057400" indent="-228600">
              <a:defRPr sz="3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9pPr>
          </a:lstStyle>
          <a:p>
            <a:pPr algn="r"/>
            <a:fld id="{65F02F45-85EF-4C05-90A6-AFAE17981BC7}" type="slidenum">
              <a:rPr lang="zh-CN" altLang="en-US" sz="1200"/>
              <a:pPr algn="r"/>
              <a:t>49</a:t>
            </a:fld>
            <a:endParaRPr lang="en-US" altLang="zh-CN" sz="1200"/>
          </a:p>
        </p:txBody>
      </p:sp>
      <p:sp>
        <p:nvSpPr>
          <p:cNvPr id="95235" name="Rectangle 2"/>
          <p:cNvSpPr>
            <a:spLocks noGrp="1" noRot="1" noChangeAspect="1" noChangeArrowheads="1" noTextEdit="1"/>
          </p:cNvSpPr>
          <p:nvPr>
            <p:ph type="sldImg"/>
          </p:nvPr>
        </p:nvSpPr>
        <p:spPr>
          <a:ln/>
        </p:spPr>
      </p:sp>
      <p:sp>
        <p:nvSpPr>
          <p:cNvPr id="95236"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just"/>
            <a:r>
              <a:rPr lang="zh-CN" altLang="en-US" smtClean="0">
                <a:ea typeface="宋体" panose="02010600030101010101" pitchFamily="2" charset="-122"/>
              </a:rPr>
              <a:t> </a:t>
            </a:r>
          </a:p>
        </p:txBody>
      </p:sp>
    </p:spTree>
    <p:extLst>
      <p:ext uri="{BB962C8B-B14F-4D97-AF65-F5344CB8AC3E}">
        <p14:creationId xmlns:p14="http://schemas.microsoft.com/office/powerpoint/2010/main" val="290038249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7"/>
          <p:cNvSpPr txBox="1">
            <a:spLocks noGrp="1" noChangeArrowheads="1"/>
          </p:cNvSpPr>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anchor="b"/>
          <a:lstStyle>
            <a:lvl1pPr>
              <a:defRPr sz="3200">
                <a:solidFill>
                  <a:schemeClr val="tx1"/>
                </a:solidFill>
                <a:latin typeface="Times New Roman" panose="02020603050405020304" pitchFamily="18" charset="0"/>
                <a:ea typeface="宋体" panose="02010600030101010101" pitchFamily="2" charset="-122"/>
              </a:defRPr>
            </a:lvl1pPr>
            <a:lvl2pPr marL="742950" indent="-285750">
              <a:defRPr sz="3200">
                <a:solidFill>
                  <a:schemeClr val="tx1"/>
                </a:solidFill>
                <a:latin typeface="Times New Roman" panose="02020603050405020304" pitchFamily="18" charset="0"/>
                <a:ea typeface="宋体" panose="02010600030101010101" pitchFamily="2" charset="-122"/>
              </a:defRPr>
            </a:lvl2pPr>
            <a:lvl3pPr marL="1143000" indent="-228600">
              <a:defRPr sz="3200">
                <a:solidFill>
                  <a:schemeClr val="tx1"/>
                </a:solidFill>
                <a:latin typeface="Times New Roman" panose="02020603050405020304" pitchFamily="18" charset="0"/>
                <a:ea typeface="宋体" panose="02010600030101010101" pitchFamily="2" charset="-122"/>
              </a:defRPr>
            </a:lvl3pPr>
            <a:lvl4pPr marL="1600200" indent="-228600">
              <a:defRPr sz="3200">
                <a:solidFill>
                  <a:schemeClr val="tx1"/>
                </a:solidFill>
                <a:latin typeface="Times New Roman" panose="02020603050405020304" pitchFamily="18" charset="0"/>
                <a:ea typeface="宋体" panose="02010600030101010101" pitchFamily="2" charset="-122"/>
              </a:defRPr>
            </a:lvl4pPr>
            <a:lvl5pPr marL="2057400" indent="-228600">
              <a:defRPr sz="3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9pPr>
          </a:lstStyle>
          <a:p>
            <a:pPr algn="r"/>
            <a:fld id="{9B36DB76-938B-426D-B327-74163C5DCCCE}" type="slidenum">
              <a:rPr lang="zh-CN" altLang="en-US" sz="1200" b="1"/>
              <a:pPr algn="r"/>
              <a:t>5</a:t>
            </a:fld>
            <a:endParaRPr lang="en-US" altLang="zh-CN" sz="1200" b="1"/>
          </a:p>
        </p:txBody>
      </p:sp>
      <p:sp>
        <p:nvSpPr>
          <p:cNvPr id="13315" name="Rectangle 2"/>
          <p:cNvSpPr>
            <a:spLocks noGrp="1" noRot="1" noChangeAspect="1" noChangeArrowheads="1" noTextEdit="1"/>
          </p:cNvSpPr>
          <p:nvPr>
            <p:ph type="sldImg"/>
          </p:nvPr>
        </p:nvSpPr>
        <p:spPr>
          <a:ln/>
        </p:spPr>
      </p:sp>
      <p:sp>
        <p:nvSpPr>
          <p:cNvPr id="13316"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just"/>
            <a:r>
              <a:rPr lang="zh-CN" altLang="en-US" smtClean="0">
                <a:ea typeface="宋体" panose="02010600030101010101" pitchFamily="2" charset="-122"/>
              </a:rPr>
              <a:t> </a:t>
            </a:r>
          </a:p>
        </p:txBody>
      </p:sp>
    </p:spTree>
    <p:extLst>
      <p:ext uri="{BB962C8B-B14F-4D97-AF65-F5344CB8AC3E}">
        <p14:creationId xmlns:p14="http://schemas.microsoft.com/office/powerpoint/2010/main" val="24688995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7"/>
          <p:cNvSpPr txBox="1">
            <a:spLocks noGrp="1" noChangeArrowheads="1"/>
          </p:cNvSpPr>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anchor="b"/>
          <a:lstStyle>
            <a:lvl1pPr>
              <a:defRPr sz="3200">
                <a:solidFill>
                  <a:schemeClr val="tx1"/>
                </a:solidFill>
                <a:latin typeface="Times New Roman" panose="02020603050405020304" pitchFamily="18" charset="0"/>
                <a:ea typeface="宋体" panose="02010600030101010101" pitchFamily="2" charset="-122"/>
              </a:defRPr>
            </a:lvl1pPr>
            <a:lvl2pPr marL="742950" indent="-285750">
              <a:defRPr sz="3200">
                <a:solidFill>
                  <a:schemeClr val="tx1"/>
                </a:solidFill>
                <a:latin typeface="Times New Roman" panose="02020603050405020304" pitchFamily="18" charset="0"/>
                <a:ea typeface="宋体" panose="02010600030101010101" pitchFamily="2" charset="-122"/>
              </a:defRPr>
            </a:lvl2pPr>
            <a:lvl3pPr marL="1143000" indent="-228600">
              <a:defRPr sz="3200">
                <a:solidFill>
                  <a:schemeClr val="tx1"/>
                </a:solidFill>
                <a:latin typeface="Times New Roman" panose="02020603050405020304" pitchFamily="18" charset="0"/>
                <a:ea typeface="宋体" panose="02010600030101010101" pitchFamily="2" charset="-122"/>
              </a:defRPr>
            </a:lvl3pPr>
            <a:lvl4pPr marL="1600200" indent="-228600">
              <a:defRPr sz="3200">
                <a:solidFill>
                  <a:schemeClr val="tx1"/>
                </a:solidFill>
                <a:latin typeface="Times New Roman" panose="02020603050405020304" pitchFamily="18" charset="0"/>
                <a:ea typeface="宋体" panose="02010600030101010101" pitchFamily="2" charset="-122"/>
              </a:defRPr>
            </a:lvl4pPr>
            <a:lvl5pPr marL="2057400" indent="-228600">
              <a:defRPr sz="3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9pPr>
          </a:lstStyle>
          <a:p>
            <a:pPr algn="r"/>
            <a:fld id="{C7A2EB11-259C-4ADD-AAF2-9EE85015867B}" type="slidenum">
              <a:rPr lang="zh-CN" altLang="en-US" sz="1200" b="1"/>
              <a:pPr algn="r"/>
              <a:t>6</a:t>
            </a:fld>
            <a:endParaRPr lang="en-US" altLang="zh-CN" sz="1200" b="1"/>
          </a:p>
        </p:txBody>
      </p:sp>
      <p:sp>
        <p:nvSpPr>
          <p:cNvPr id="15363" name="Rectangle 2"/>
          <p:cNvSpPr>
            <a:spLocks noGrp="1" noRot="1" noChangeAspect="1" noChangeArrowheads="1" noTextEdit="1"/>
          </p:cNvSpPr>
          <p:nvPr>
            <p:ph type="sldImg"/>
          </p:nvPr>
        </p:nvSpPr>
        <p:spPr>
          <a:ln/>
        </p:spPr>
      </p:sp>
      <p:sp>
        <p:nvSpPr>
          <p:cNvPr id="15364"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just"/>
            <a:r>
              <a:rPr lang="zh-CN" altLang="en-US" smtClean="0">
                <a:ea typeface="宋体" panose="02010600030101010101" pitchFamily="2" charset="-122"/>
              </a:rPr>
              <a:t> </a:t>
            </a:r>
          </a:p>
        </p:txBody>
      </p:sp>
    </p:spTree>
    <p:extLst>
      <p:ext uri="{BB962C8B-B14F-4D97-AF65-F5344CB8AC3E}">
        <p14:creationId xmlns:p14="http://schemas.microsoft.com/office/powerpoint/2010/main" val="357654218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7"/>
          <p:cNvSpPr txBox="1">
            <a:spLocks noGrp="1" noChangeArrowheads="1"/>
          </p:cNvSpPr>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anchor="b"/>
          <a:lstStyle>
            <a:lvl1pPr>
              <a:defRPr sz="3200">
                <a:solidFill>
                  <a:schemeClr val="tx1"/>
                </a:solidFill>
                <a:latin typeface="Times New Roman" panose="02020603050405020304" pitchFamily="18" charset="0"/>
                <a:ea typeface="宋体" panose="02010600030101010101" pitchFamily="2" charset="-122"/>
              </a:defRPr>
            </a:lvl1pPr>
            <a:lvl2pPr marL="742950" indent="-285750">
              <a:defRPr sz="3200">
                <a:solidFill>
                  <a:schemeClr val="tx1"/>
                </a:solidFill>
                <a:latin typeface="Times New Roman" panose="02020603050405020304" pitchFamily="18" charset="0"/>
                <a:ea typeface="宋体" panose="02010600030101010101" pitchFamily="2" charset="-122"/>
              </a:defRPr>
            </a:lvl2pPr>
            <a:lvl3pPr marL="1143000" indent="-228600">
              <a:defRPr sz="3200">
                <a:solidFill>
                  <a:schemeClr val="tx1"/>
                </a:solidFill>
                <a:latin typeface="Times New Roman" panose="02020603050405020304" pitchFamily="18" charset="0"/>
                <a:ea typeface="宋体" panose="02010600030101010101" pitchFamily="2" charset="-122"/>
              </a:defRPr>
            </a:lvl3pPr>
            <a:lvl4pPr marL="1600200" indent="-228600">
              <a:defRPr sz="3200">
                <a:solidFill>
                  <a:schemeClr val="tx1"/>
                </a:solidFill>
                <a:latin typeface="Times New Roman" panose="02020603050405020304" pitchFamily="18" charset="0"/>
                <a:ea typeface="宋体" panose="02010600030101010101" pitchFamily="2" charset="-122"/>
              </a:defRPr>
            </a:lvl4pPr>
            <a:lvl5pPr marL="2057400" indent="-228600">
              <a:defRPr sz="3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9pPr>
          </a:lstStyle>
          <a:p>
            <a:pPr algn="r"/>
            <a:fld id="{A3CB9CC3-6683-45B1-B13E-3ED74D78AAD6}" type="slidenum">
              <a:rPr lang="zh-CN" altLang="en-US" sz="1200" b="1"/>
              <a:pPr algn="r"/>
              <a:t>7</a:t>
            </a:fld>
            <a:endParaRPr lang="en-US" altLang="zh-CN" sz="1200" b="1"/>
          </a:p>
        </p:txBody>
      </p:sp>
      <p:sp>
        <p:nvSpPr>
          <p:cNvPr id="17411" name="Rectangle 2"/>
          <p:cNvSpPr>
            <a:spLocks noGrp="1" noRot="1" noChangeAspect="1" noChangeArrowheads="1" noTextEdit="1"/>
          </p:cNvSpPr>
          <p:nvPr>
            <p:ph type="sldImg"/>
          </p:nvPr>
        </p:nvSpPr>
        <p:spPr>
          <a:ln/>
        </p:spPr>
      </p:sp>
      <p:sp>
        <p:nvSpPr>
          <p:cNvPr id="17412"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just"/>
            <a:r>
              <a:rPr lang="zh-CN" altLang="en-US" smtClean="0">
                <a:ea typeface="宋体" panose="02010600030101010101" pitchFamily="2" charset="-122"/>
              </a:rPr>
              <a:t> </a:t>
            </a:r>
          </a:p>
        </p:txBody>
      </p:sp>
    </p:spTree>
    <p:extLst>
      <p:ext uri="{BB962C8B-B14F-4D97-AF65-F5344CB8AC3E}">
        <p14:creationId xmlns:p14="http://schemas.microsoft.com/office/powerpoint/2010/main" val="56342732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a:lstStyle>
            <a:lvl1pPr>
              <a:defRPr sz="3200">
                <a:solidFill>
                  <a:schemeClr val="tx1"/>
                </a:solidFill>
                <a:latin typeface="Times New Roman" panose="02020603050405020304" pitchFamily="18" charset="0"/>
                <a:ea typeface="宋体" panose="02010600030101010101" pitchFamily="2" charset="-122"/>
              </a:defRPr>
            </a:lvl1pPr>
            <a:lvl2pPr marL="742950" indent="-285750">
              <a:defRPr sz="3200">
                <a:solidFill>
                  <a:schemeClr val="tx1"/>
                </a:solidFill>
                <a:latin typeface="Times New Roman" panose="02020603050405020304" pitchFamily="18" charset="0"/>
                <a:ea typeface="宋体" panose="02010600030101010101" pitchFamily="2" charset="-122"/>
              </a:defRPr>
            </a:lvl2pPr>
            <a:lvl3pPr marL="1143000" indent="-228600">
              <a:defRPr sz="3200">
                <a:solidFill>
                  <a:schemeClr val="tx1"/>
                </a:solidFill>
                <a:latin typeface="Times New Roman" panose="02020603050405020304" pitchFamily="18" charset="0"/>
                <a:ea typeface="宋体" panose="02010600030101010101" pitchFamily="2" charset="-122"/>
              </a:defRPr>
            </a:lvl3pPr>
            <a:lvl4pPr marL="1600200" indent="-228600">
              <a:defRPr sz="3200">
                <a:solidFill>
                  <a:schemeClr val="tx1"/>
                </a:solidFill>
                <a:latin typeface="Times New Roman" panose="02020603050405020304" pitchFamily="18" charset="0"/>
                <a:ea typeface="宋体" panose="02010600030101010101" pitchFamily="2" charset="-122"/>
              </a:defRPr>
            </a:lvl4pPr>
            <a:lvl5pPr marL="2057400" indent="-228600">
              <a:defRPr sz="3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9pPr>
          </a:lstStyle>
          <a:p>
            <a:fld id="{5E0C5965-DB8F-4FC6-BF3D-AAF2829291E5}" type="slidenum">
              <a:rPr lang="zh-CN" altLang="en-US" sz="1200" smtClean="0"/>
              <a:pPr/>
              <a:t>8</a:t>
            </a:fld>
            <a:endParaRPr lang="en-US" altLang="zh-CN" sz="1200" smtClean="0"/>
          </a:p>
        </p:txBody>
      </p:sp>
      <p:sp>
        <p:nvSpPr>
          <p:cNvPr id="19459" name="Rectangle 2"/>
          <p:cNvSpPr>
            <a:spLocks noGrp="1" noRot="1" noChangeAspect="1" noChangeArrowheads="1" noTextEdit="1"/>
          </p:cNvSpPr>
          <p:nvPr>
            <p:ph type="sldImg"/>
          </p:nvPr>
        </p:nvSpPr>
        <p:spPr>
          <a:ln/>
        </p:spPr>
      </p:sp>
      <p:sp>
        <p:nvSpPr>
          <p:cNvPr id="19460"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just"/>
            <a:r>
              <a:rPr lang="zh-CN" altLang="en-US" smtClean="0">
                <a:ea typeface="宋体" panose="02010600030101010101" pitchFamily="2" charset="-122"/>
              </a:rPr>
              <a:t> </a:t>
            </a:r>
          </a:p>
        </p:txBody>
      </p:sp>
    </p:spTree>
    <p:extLst>
      <p:ext uri="{BB962C8B-B14F-4D97-AF65-F5344CB8AC3E}">
        <p14:creationId xmlns:p14="http://schemas.microsoft.com/office/powerpoint/2010/main" val="181876035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a:lstStyle>
            <a:lvl1pPr>
              <a:defRPr sz="3200">
                <a:solidFill>
                  <a:schemeClr val="tx1"/>
                </a:solidFill>
                <a:latin typeface="Times New Roman" panose="02020603050405020304" pitchFamily="18" charset="0"/>
                <a:ea typeface="宋体" panose="02010600030101010101" pitchFamily="2" charset="-122"/>
              </a:defRPr>
            </a:lvl1pPr>
            <a:lvl2pPr marL="742950" indent="-285750">
              <a:defRPr sz="3200">
                <a:solidFill>
                  <a:schemeClr val="tx1"/>
                </a:solidFill>
                <a:latin typeface="Times New Roman" panose="02020603050405020304" pitchFamily="18" charset="0"/>
                <a:ea typeface="宋体" panose="02010600030101010101" pitchFamily="2" charset="-122"/>
              </a:defRPr>
            </a:lvl2pPr>
            <a:lvl3pPr marL="1143000" indent="-228600">
              <a:defRPr sz="3200">
                <a:solidFill>
                  <a:schemeClr val="tx1"/>
                </a:solidFill>
                <a:latin typeface="Times New Roman" panose="02020603050405020304" pitchFamily="18" charset="0"/>
                <a:ea typeface="宋体" panose="02010600030101010101" pitchFamily="2" charset="-122"/>
              </a:defRPr>
            </a:lvl3pPr>
            <a:lvl4pPr marL="1600200" indent="-228600">
              <a:defRPr sz="3200">
                <a:solidFill>
                  <a:schemeClr val="tx1"/>
                </a:solidFill>
                <a:latin typeface="Times New Roman" panose="02020603050405020304" pitchFamily="18" charset="0"/>
                <a:ea typeface="宋体" panose="02010600030101010101" pitchFamily="2" charset="-122"/>
              </a:defRPr>
            </a:lvl4pPr>
            <a:lvl5pPr marL="2057400" indent="-228600">
              <a:defRPr sz="3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9pPr>
          </a:lstStyle>
          <a:p>
            <a:fld id="{9B978FE2-DA3A-4582-8089-25827A1D2A84}" type="slidenum">
              <a:rPr lang="zh-CN" altLang="en-US" sz="1200" smtClean="0"/>
              <a:pPr/>
              <a:t>9</a:t>
            </a:fld>
            <a:endParaRPr lang="en-US" altLang="zh-CN" sz="1200" smtClean="0"/>
          </a:p>
        </p:txBody>
      </p:sp>
      <p:sp>
        <p:nvSpPr>
          <p:cNvPr id="21507" name="Rectangle 2"/>
          <p:cNvSpPr>
            <a:spLocks noGrp="1" noRot="1" noChangeAspect="1" noChangeArrowheads="1" noTextEdit="1"/>
          </p:cNvSpPr>
          <p:nvPr>
            <p:ph type="sldImg"/>
          </p:nvPr>
        </p:nvSpPr>
        <p:spPr>
          <a:ln/>
        </p:spPr>
      </p:sp>
      <p:sp>
        <p:nvSpPr>
          <p:cNvPr id="21508"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just"/>
            <a:r>
              <a:rPr lang="zh-CN" altLang="en-US" smtClean="0">
                <a:ea typeface="宋体" panose="02010600030101010101" pitchFamily="2" charset="-122"/>
              </a:rPr>
              <a:t> </a:t>
            </a:r>
          </a:p>
        </p:txBody>
      </p:sp>
    </p:spTree>
    <p:extLst>
      <p:ext uri="{BB962C8B-B14F-4D97-AF65-F5344CB8AC3E}">
        <p14:creationId xmlns:p14="http://schemas.microsoft.com/office/powerpoint/2010/main" val="58915127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685800" y="2130425"/>
            <a:ext cx="7772400" cy="1470025"/>
          </a:xfrm>
        </p:spPr>
        <p:txBody>
          <a:body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zh-CN" altLang="en-US" smtClean="0"/>
              <a:t>单击此处编辑母版副标题样式</a:t>
            </a:r>
            <a:endParaRPr lang="zh-CN" altLang="en-US"/>
          </a:p>
        </p:txBody>
      </p:sp>
      <p:sp>
        <p:nvSpPr>
          <p:cNvPr id="4" name="Rectangle 4"/>
          <p:cNvSpPr>
            <a:spLocks noGrp="1" noChangeArrowheads="1"/>
          </p:cNvSpPr>
          <p:nvPr>
            <p:ph type="dt" sz="half" idx="10"/>
          </p:nvPr>
        </p:nvSpPr>
        <p:spPr>
          <a:ln/>
        </p:spPr>
        <p:txBody>
          <a:bodyPr/>
          <a:lstStyle>
            <a:lvl1pPr>
              <a:defRPr/>
            </a:lvl1pPr>
          </a:lstStyle>
          <a:p>
            <a:pPr>
              <a:defRPr/>
            </a:pPr>
            <a:fld id="{5339ACB7-1E4A-4CE4-9510-90FB47F648E3}" type="datetime1">
              <a:rPr lang="zh-CN" altLang="en-US"/>
              <a:pPr>
                <a:defRPr/>
              </a:pPr>
              <a:t>2016/10/31</a:t>
            </a:fld>
            <a:endParaRPr lang="en-US" altLang="zh-CN"/>
          </a:p>
        </p:txBody>
      </p:sp>
      <p:sp>
        <p:nvSpPr>
          <p:cNvPr id="5" name="Rectangle 5"/>
          <p:cNvSpPr>
            <a:spLocks noGrp="1" noChangeArrowheads="1"/>
          </p:cNvSpPr>
          <p:nvPr>
            <p:ph type="ftr" sz="quarter" idx="11"/>
          </p:nvPr>
        </p:nvSpPr>
        <p:spPr>
          <a:ln/>
        </p:spPr>
        <p:txBody>
          <a:bodyPr/>
          <a:lstStyle>
            <a:lvl1pPr>
              <a:defRPr/>
            </a:lvl1pPr>
          </a:lstStyle>
          <a:p>
            <a:pPr>
              <a:defRPr/>
            </a:pPr>
            <a:r>
              <a:rPr lang="zh-CN" altLang="en-US"/>
              <a:t>中国科大</a:t>
            </a:r>
            <a:endParaRPr lang="en-US" altLang="zh-CN"/>
          </a:p>
        </p:txBody>
      </p:sp>
      <p:sp>
        <p:nvSpPr>
          <p:cNvPr id="6" name="Rectangle 6"/>
          <p:cNvSpPr>
            <a:spLocks noGrp="1" noChangeArrowheads="1"/>
          </p:cNvSpPr>
          <p:nvPr>
            <p:ph type="sldNum" sz="quarter" idx="12"/>
          </p:nvPr>
        </p:nvSpPr>
        <p:spPr>
          <a:ln/>
        </p:spPr>
        <p:txBody>
          <a:bodyPr/>
          <a:lstStyle>
            <a:lvl1pPr>
              <a:defRPr/>
            </a:lvl1pPr>
          </a:lstStyle>
          <a:p>
            <a:pPr>
              <a:defRPr/>
            </a:pPr>
            <a:fld id="{E8D992E3-E742-4FF4-BDA4-53E8B4751258}" type="slidenum">
              <a:rPr lang="zh-CN" altLang="en-US"/>
              <a:pPr>
                <a:defRPr/>
              </a:pPr>
              <a:t>‹#›</a:t>
            </a:fld>
            <a:endParaRPr lang="en-US" altLang="zh-CN"/>
          </a:p>
        </p:txBody>
      </p:sp>
    </p:spTree>
    <p:extLst>
      <p:ext uri="{BB962C8B-B14F-4D97-AF65-F5344CB8AC3E}">
        <p14:creationId xmlns:p14="http://schemas.microsoft.com/office/powerpoint/2010/main" val="175502466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Rectangle 4"/>
          <p:cNvSpPr>
            <a:spLocks noGrp="1" noChangeArrowheads="1"/>
          </p:cNvSpPr>
          <p:nvPr>
            <p:ph type="dt" sz="half" idx="10"/>
          </p:nvPr>
        </p:nvSpPr>
        <p:spPr>
          <a:ln/>
        </p:spPr>
        <p:txBody>
          <a:bodyPr/>
          <a:lstStyle>
            <a:lvl1pPr>
              <a:defRPr/>
            </a:lvl1pPr>
          </a:lstStyle>
          <a:p>
            <a:pPr>
              <a:defRPr/>
            </a:pPr>
            <a:fld id="{31F4BF4E-8276-45C2-8CF2-E78E4D004E33}" type="datetime1">
              <a:rPr lang="zh-CN" altLang="en-US"/>
              <a:pPr>
                <a:defRPr/>
              </a:pPr>
              <a:t>2016/10/31</a:t>
            </a:fld>
            <a:endParaRPr lang="en-US" altLang="zh-CN"/>
          </a:p>
        </p:txBody>
      </p:sp>
      <p:sp>
        <p:nvSpPr>
          <p:cNvPr id="5" name="Rectangle 5"/>
          <p:cNvSpPr>
            <a:spLocks noGrp="1" noChangeArrowheads="1"/>
          </p:cNvSpPr>
          <p:nvPr>
            <p:ph type="ftr" sz="quarter" idx="11"/>
          </p:nvPr>
        </p:nvSpPr>
        <p:spPr>
          <a:ln/>
        </p:spPr>
        <p:txBody>
          <a:bodyPr/>
          <a:lstStyle>
            <a:lvl1pPr>
              <a:defRPr/>
            </a:lvl1pPr>
          </a:lstStyle>
          <a:p>
            <a:pPr>
              <a:defRPr/>
            </a:pPr>
            <a:r>
              <a:rPr lang="zh-CN" altLang="en-US"/>
              <a:t>中国科大</a:t>
            </a:r>
            <a:endParaRPr lang="en-US" altLang="zh-CN"/>
          </a:p>
        </p:txBody>
      </p:sp>
      <p:sp>
        <p:nvSpPr>
          <p:cNvPr id="6" name="Rectangle 6"/>
          <p:cNvSpPr>
            <a:spLocks noGrp="1" noChangeArrowheads="1"/>
          </p:cNvSpPr>
          <p:nvPr>
            <p:ph type="sldNum" sz="quarter" idx="12"/>
          </p:nvPr>
        </p:nvSpPr>
        <p:spPr>
          <a:ln/>
        </p:spPr>
        <p:txBody>
          <a:bodyPr/>
          <a:lstStyle>
            <a:lvl1pPr>
              <a:defRPr/>
            </a:lvl1pPr>
          </a:lstStyle>
          <a:p>
            <a:pPr>
              <a:defRPr/>
            </a:pPr>
            <a:fld id="{FED3EE8B-727F-42DE-BAA1-803D2A589A64}" type="slidenum">
              <a:rPr lang="zh-CN" altLang="en-US"/>
              <a:pPr>
                <a:defRPr/>
              </a:pPr>
              <a:t>‹#›</a:t>
            </a:fld>
            <a:endParaRPr lang="en-US" altLang="zh-CN"/>
          </a:p>
        </p:txBody>
      </p:sp>
    </p:spTree>
    <p:extLst>
      <p:ext uri="{BB962C8B-B14F-4D97-AF65-F5344CB8AC3E}">
        <p14:creationId xmlns:p14="http://schemas.microsoft.com/office/powerpoint/2010/main" val="235214105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515100" y="609600"/>
            <a:ext cx="1943100" cy="5486400"/>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685800" y="609600"/>
            <a:ext cx="5676900" cy="5486400"/>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Rectangle 4"/>
          <p:cNvSpPr>
            <a:spLocks noGrp="1" noChangeArrowheads="1"/>
          </p:cNvSpPr>
          <p:nvPr>
            <p:ph type="dt" sz="half" idx="10"/>
          </p:nvPr>
        </p:nvSpPr>
        <p:spPr>
          <a:ln/>
        </p:spPr>
        <p:txBody>
          <a:bodyPr/>
          <a:lstStyle>
            <a:lvl1pPr>
              <a:defRPr/>
            </a:lvl1pPr>
          </a:lstStyle>
          <a:p>
            <a:pPr>
              <a:defRPr/>
            </a:pPr>
            <a:fld id="{C61DFA6E-74DD-4F53-A057-B15928688B85}" type="datetime1">
              <a:rPr lang="zh-CN" altLang="en-US"/>
              <a:pPr>
                <a:defRPr/>
              </a:pPr>
              <a:t>2016/10/31</a:t>
            </a:fld>
            <a:endParaRPr lang="en-US" altLang="zh-CN"/>
          </a:p>
        </p:txBody>
      </p:sp>
      <p:sp>
        <p:nvSpPr>
          <p:cNvPr id="5" name="Rectangle 5"/>
          <p:cNvSpPr>
            <a:spLocks noGrp="1" noChangeArrowheads="1"/>
          </p:cNvSpPr>
          <p:nvPr>
            <p:ph type="ftr" sz="quarter" idx="11"/>
          </p:nvPr>
        </p:nvSpPr>
        <p:spPr>
          <a:ln/>
        </p:spPr>
        <p:txBody>
          <a:bodyPr/>
          <a:lstStyle>
            <a:lvl1pPr>
              <a:defRPr/>
            </a:lvl1pPr>
          </a:lstStyle>
          <a:p>
            <a:pPr>
              <a:defRPr/>
            </a:pPr>
            <a:r>
              <a:rPr lang="zh-CN" altLang="en-US"/>
              <a:t>中国科大</a:t>
            </a:r>
            <a:endParaRPr lang="en-US" altLang="zh-CN"/>
          </a:p>
        </p:txBody>
      </p:sp>
      <p:sp>
        <p:nvSpPr>
          <p:cNvPr id="6" name="Rectangle 6"/>
          <p:cNvSpPr>
            <a:spLocks noGrp="1" noChangeArrowheads="1"/>
          </p:cNvSpPr>
          <p:nvPr>
            <p:ph type="sldNum" sz="quarter" idx="12"/>
          </p:nvPr>
        </p:nvSpPr>
        <p:spPr>
          <a:ln/>
        </p:spPr>
        <p:txBody>
          <a:bodyPr/>
          <a:lstStyle>
            <a:lvl1pPr>
              <a:defRPr/>
            </a:lvl1pPr>
          </a:lstStyle>
          <a:p>
            <a:pPr>
              <a:defRPr/>
            </a:pPr>
            <a:fld id="{8369AA0F-BEFE-4ACC-9D75-CA36DA0641DE}" type="slidenum">
              <a:rPr lang="zh-CN" altLang="en-US"/>
              <a:pPr>
                <a:defRPr/>
              </a:pPr>
              <a:t>‹#›</a:t>
            </a:fld>
            <a:endParaRPr lang="en-US" altLang="zh-CN"/>
          </a:p>
        </p:txBody>
      </p:sp>
    </p:spTree>
    <p:extLst>
      <p:ext uri="{BB962C8B-B14F-4D97-AF65-F5344CB8AC3E}">
        <p14:creationId xmlns:p14="http://schemas.microsoft.com/office/powerpoint/2010/main" val="39870752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Rectangle 4"/>
          <p:cNvSpPr>
            <a:spLocks noGrp="1" noChangeArrowheads="1"/>
          </p:cNvSpPr>
          <p:nvPr>
            <p:ph type="dt" sz="half" idx="10"/>
          </p:nvPr>
        </p:nvSpPr>
        <p:spPr>
          <a:ln/>
        </p:spPr>
        <p:txBody>
          <a:bodyPr/>
          <a:lstStyle>
            <a:lvl1pPr>
              <a:defRPr/>
            </a:lvl1pPr>
          </a:lstStyle>
          <a:p>
            <a:pPr>
              <a:defRPr/>
            </a:pPr>
            <a:fld id="{800F6E87-BE62-4549-A0CD-DCB363973440}" type="datetime1">
              <a:rPr lang="zh-CN" altLang="en-US"/>
              <a:pPr>
                <a:defRPr/>
              </a:pPr>
              <a:t>2016/10/31</a:t>
            </a:fld>
            <a:endParaRPr lang="en-US" altLang="zh-CN"/>
          </a:p>
        </p:txBody>
      </p:sp>
      <p:sp>
        <p:nvSpPr>
          <p:cNvPr id="5" name="Rectangle 5"/>
          <p:cNvSpPr>
            <a:spLocks noGrp="1" noChangeArrowheads="1"/>
          </p:cNvSpPr>
          <p:nvPr>
            <p:ph type="ftr" sz="quarter" idx="11"/>
          </p:nvPr>
        </p:nvSpPr>
        <p:spPr>
          <a:ln/>
        </p:spPr>
        <p:txBody>
          <a:bodyPr/>
          <a:lstStyle>
            <a:lvl1pPr>
              <a:defRPr/>
            </a:lvl1pPr>
          </a:lstStyle>
          <a:p>
            <a:pPr>
              <a:defRPr/>
            </a:pPr>
            <a:r>
              <a:rPr lang="zh-CN" altLang="en-US"/>
              <a:t>中国科大</a:t>
            </a:r>
            <a:endParaRPr lang="en-US" altLang="zh-CN"/>
          </a:p>
        </p:txBody>
      </p:sp>
      <p:sp>
        <p:nvSpPr>
          <p:cNvPr id="6" name="Rectangle 6"/>
          <p:cNvSpPr>
            <a:spLocks noGrp="1" noChangeArrowheads="1"/>
          </p:cNvSpPr>
          <p:nvPr>
            <p:ph type="sldNum" sz="quarter" idx="12"/>
          </p:nvPr>
        </p:nvSpPr>
        <p:spPr>
          <a:ln/>
        </p:spPr>
        <p:txBody>
          <a:bodyPr/>
          <a:lstStyle>
            <a:lvl1pPr>
              <a:defRPr/>
            </a:lvl1pPr>
          </a:lstStyle>
          <a:p>
            <a:pPr>
              <a:defRPr/>
            </a:pPr>
            <a:fld id="{BAFC266B-1508-4391-87A3-7DAB51D7E84B}" type="slidenum">
              <a:rPr lang="zh-CN" altLang="en-US"/>
              <a:pPr>
                <a:defRPr/>
              </a:pPr>
              <a:t>‹#›</a:t>
            </a:fld>
            <a:endParaRPr lang="en-US" altLang="zh-CN"/>
          </a:p>
        </p:txBody>
      </p:sp>
    </p:spTree>
    <p:extLst>
      <p:ext uri="{BB962C8B-B14F-4D97-AF65-F5344CB8AC3E}">
        <p14:creationId xmlns:p14="http://schemas.microsoft.com/office/powerpoint/2010/main" val="9154943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722313" y="4406900"/>
            <a:ext cx="7772400" cy="1362075"/>
          </a:xfrm>
        </p:spPr>
        <p:txBody>
          <a:bodyPr anchor="t"/>
          <a:lstStyle>
            <a:lvl1pPr algn="l">
              <a:defRPr sz="4000" b="1" cap="all"/>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zh-CN" altLang="en-US" smtClean="0"/>
              <a:t>单击此处编辑母版文本样式</a:t>
            </a:r>
          </a:p>
        </p:txBody>
      </p:sp>
      <p:sp>
        <p:nvSpPr>
          <p:cNvPr id="4" name="Rectangle 4"/>
          <p:cNvSpPr>
            <a:spLocks noGrp="1" noChangeArrowheads="1"/>
          </p:cNvSpPr>
          <p:nvPr>
            <p:ph type="dt" sz="half" idx="10"/>
          </p:nvPr>
        </p:nvSpPr>
        <p:spPr>
          <a:ln/>
        </p:spPr>
        <p:txBody>
          <a:bodyPr/>
          <a:lstStyle>
            <a:lvl1pPr>
              <a:defRPr/>
            </a:lvl1pPr>
          </a:lstStyle>
          <a:p>
            <a:pPr>
              <a:defRPr/>
            </a:pPr>
            <a:fld id="{20C61E1A-8C80-4A3D-9202-608350D6ED15}" type="datetime1">
              <a:rPr lang="zh-CN" altLang="en-US"/>
              <a:pPr>
                <a:defRPr/>
              </a:pPr>
              <a:t>2016/10/31</a:t>
            </a:fld>
            <a:endParaRPr lang="en-US" altLang="zh-CN"/>
          </a:p>
        </p:txBody>
      </p:sp>
      <p:sp>
        <p:nvSpPr>
          <p:cNvPr id="5" name="Rectangle 5"/>
          <p:cNvSpPr>
            <a:spLocks noGrp="1" noChangeArrowheads="1"/>
          </p:cNvSpPr>
          <p:nvPr>
            <p:ph type="ftr" sz="quarter" idx="11"/>
          </p:nvPr>
        </p:nvSpPr>
        <p:spPr>
          <a:ln/>
        </p:spPr>
        <p:txBody>
          <a:bodyPr/>
          <a:lstStyle>
            <a:lvl1pPr>
              <a:defRPr/>
            </a:lvl1pPr>
          </a:lstStyle>
          <a:p>
            <a:pPr>
              <a:defRPr/>
            </a:pPr>
            <a:r>
              <a:rPr lang="zh-CN" altLang="en-US"/>
              <a:t>中国科大</a:t>
            </a:r>
            <a:endParaRPr lang="en-US" altLang="zh-CN"/>
          </a:p>
        </p:txBody>
      </p:sp>
      <p:sp>
        <p:nvSpPr>
          <p:cNvPr id="6" name="Rectangle 6"/>
          <p:cNvSpPr>
            <a:spLocks noGrp="1" noChangeArrowheads="1"/>
          </p:cNvSpPr>
          <p:nvPr>
            <p:ph type="sldNum" sz="quarter" idx="12"/>
          </p:nvPr>
        </p:nvSpPr>
        <p:spPr>
          <a:ln/>
        </p:spPr>
        <p:txBody>
          <a:bodyPr/>
          <a:lstStyle>
            <a:lvl1pPr>
              <a:defRPr/>
            </a:lvl1pPr>
          </a:lstStyle>
          <a:p>
            <a:pPr>
              <a:defRPr/>
            </a:pPr>
            <a:fld id="{5FA365DB-94F3-44A8-92A0-E52EBBA845C6}" type="slidenum">
              <a:rPr lang="zh-CN" altLang="en-US"/>
              <a:pPr>
                <a:defRPr/>
              </a:pPr>
              <a:t>‹#›</a:t>
            </a:fld>
            <a:endParaRPr lang="en-US" altLang="zh-CN"/>
          </a:p>
        </p:txBody>
      </p:sp>
    </p:spTree>
    <p:extLst>
      <p:ext uri="{BB962C8B-B14F-4D97-AF65-F5344CB8AC3E}">
        <p14:creationId xmlns:p14="http://schemas.microsoft.com/office/powerpoint/2010/main" val="1843943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内容占位符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Rectangle 4"/>
          <p:cNvSpPr>
            <a:spLocks noGrp="1" noChangeArrowheads="1"/>
          </p:cNvSpPr>
          <p:nvPr>
            <p:ph type="dt" sz="half" idx="10"/>
          </p:nvPr>
        </p:nvSpPr>
        <p:spPr>
          <a:ln/>
        </p:spPr>
        <p:txBody>
          <a:bodyPr/>
          <a:lstStyle>
            <a:lvl1pPr>
              <a:defRPr/>
            </a:lvl1pPr>
          </a:lstStyle>
          <a:p>
            <a:pPr>
              <a:defRPr/>
            </a:pPr>
            <a:fld id="{49845891-AAAA-46F7-BE5F-16D621E8615E}" type="datetime1">
              <a:rPr lang="zh-CN" altLang="en-US"/>
              <a:pPr>
                <a:defRPr/>
              </a:pPr>
              <a:t>2016/10/31</a:t>
            </a:fld>
            <a:endParaRPr lang="en-US" altLang="zh-CN"/>
          </a:p>
        </p:txBody>
      </p:sp>
      <p:sp>
        <p:nvSpPr>
          <p:cNvPr id="6" name="Rectangle 5"/>
          <p:cNvSpPr>
            <a:spLocks noGrp="1" noChangeArrowheads="1"/>
          </p:cNvSpPr>
          <p:nvPr>
            <p:ph type="ftr" sz="quarter" idx="11"/>
          </p:nvPr>
        </p:nvSpPr>
        <p:spPr>
          <a:ln/>
        </p:spPr>
        <p:txBody>
          <a:bodyPr/>
          <a:lstStyle>
            <a:lvl1pPr>
              <a:defRPr/>
            </a:lvl1pPr>
          </a:lstStyle>
          <a:p>
            <a:pPr>
              <a:defRPr/>
            </a:pPr>
            <a:r>
              <a:rPr lang="zh-CN" altLang="en-US"/>
              <a:t>中国科大</a:t>
            </a:r>
            <a:endParaRPr lang="en-US" altLang="zh-CN"/>
          </a:p>
        </p:txBody>
      </p:sp>
      <p:sp>
        <p:nvSpPr>
          <p:cNvPr id="7" name="Rectangle 6"/>
          <p:cNvSpPr>
            <a:spLocks noGrp="1" noChangeArrowheads="1"/>
          </p:cNvSpPr>
          <p:nvPr>
            <p:ph type="sldNum" sz="quarter" idx="12"/>
          </p:nvPr>
        </p:nvSpPr>
        <p:spPr>
          <a:ln/>
        </p:spPr>
        <p:txBody>
          <a:bodyPr/>
          <a:lstStyle>
            <a:lvl1pPr>
              <a:defRPr/>
            </a:lvl1pPr>
          </a:lstStyle>
          <a:p>
            <a:pPr>
              <a:defRPr/>
            </a:pPr>
            <a:fld id="{030590F9-1F45-41B0-9F96-6FD2E165C86B}" type="slidenum">
              <a:rPr lang="zh-CN" altLang="en-US"/>
              <a:pPr>
                <a:defRPr/>
              </a:pPr>
              <a:t>‹#›</a:t>
            </a:fld>
            <a:endParaRPr lang="en-US" altLang="zh-CN"/>
          </a:p>
        </p:txBody>
      </p:sp>
    </p:spTree>
    <p:extLst>
      <p:ext uri="{BB962C8B-B14F-4D97-AF65-F5344CB8AC3E}">
        <p14:creationId xmlns:p14="http://schemas.microsoft.com/office/powerpoint/2010/main" val="315380612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1143000"/>
          </a:xfrm>
        </p:spPr>
        <p:txBody>
          <a:bodyPr/>
          <a:lstStyle>
            <a:lvl1pPr>
              <a:defRPr/>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内容占位符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文本占位符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内容占位符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7" name="Rectangle 4"/>
          <p:cNvSpPr>
            <a:spLocks noGrp="1" noChangeArrowheads="1"/>
          </p:cNvSpPr>
          <p:nvPr>
            <p:ph type="dt" sz="half" idx="10"/>
          </p:nvPr>
        </p:nvSpPr>
        <p:spPr>
          <a:ln/>
        </p:spPr>
        <p:txBody>
          <a:bodyPr/>
          <a:lstStyle>
            <a:lvl1pPr>
              <a:defRPr/>
            </a:lvl1pPr>
          </a:lstStyle>
          <a:p>
            <a:pPr>
              <a:defRPr/>
            </a:pPr>
            <a:fld id="{01A8AAC9-E491-49B1-A874-280987158AD7}" type="datetime1">
              <a:rPr lang="zh-CN" altLang="en-US"/>
              <a:pPr>
                <a:defRPr/>
              </a:pPr>
              <a:t>2016/10/31</a:t>
            </a:fld>
            <a:endParaRPr lang="en-US" altLang="zh-CN"/>
          </a:p>
        </p:txBody>
      </p:sp>
      <p:sp>
        <p:nvSpPr>
          <p:cNvPr id="8" name="Rectangle 5"/>
          <p:cNvSpPr>
            <a:spLocks noGrp="1" noChangeArrowheads="1"/>
          </p:cNvSpPr>
          <p:nvPr>
            <p:ph type="ftr" sz="quarter" idx="11"/>
          </p:nvPr>
        </p:nvSpPr>
        <p:spPr>
          <a:ln/>
        </p:spPr>
        <p:txBody>
          <a:bodyPr/>
          <a:lstStyle>
            <a:lvl1pPr>
              <a:defRPr/>
            </a:lvl1pPr>
          </a:lstStyle>
          <a:p>
            <a:pPr>
              <a:defRPr/>
            </a:pPr>
            <a:r>
              <a:rPr lang="zh-CN" altLang="en-US"/>
              <a:t>中国科大</a:t>
            </a:r>
            <a:endParaRPr lang="en-US" altLang="zh-CN"/>
          </a:p>
        </p:txBody>
      </p:sp>
      <p:sp>
        <p:nvSpPr>
          <p:cNvPr id="9" name="Rectangle 6"/>
          <p:cNvSpPr>
            <a:spLocks noGrp="1" noChangeArrowheads="1"/>
          </p:cNvSpPr>
          <p:nvPr>
            <p:ph type="sldNum" sz="quarter" idx="12"/>
          </p:nvPr>
        </p:nvSpPr>
        <p:spPr>
          <a:ln/>
        </p:spPr>
        <p:txBody>
          <a:bodyPr/>
          <a:lstStyle>
            <a:lvl1pPr>
              <a:defRPr/>
            </a:lvl1pPr>
          </a:lstStyle>
          <a:p>
            <a:pPr>
              <a:defRPr/>
            </a:pPr>
            <a:fld id="{D4A1513E-0F78-4631-BEE7-F78E82D32A30}" type="slidenum">
              <a:rPr lang="zh-CN" altLang="en-US"/>
              <a:pPr>
                <a:defRPr/>
              </a:pPr>
              <a:t>‹#›</a:t>
            </a:fld>
            <a:endParaRPr lang="en-US" altLang="zh-CN"/>
          </a:p>
        </p:txBody>
      </p:sp>
    </p:spTree>
    <p:extLst>
      <p:ext uri="{BB962C8B-B14F-4D97-AF65-F5344CB8AC3E}">
        <p14:creationId xmlns:p14="http://schemas.microsoft.com/office/powerpoint/2010/main" val="12781866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Rectangle 4"/>
          <p:cNvSpPr>
            <a:spLocks noGrp="1" noChangeArrowheads="1"/>
          </p:cNvSpPr>
          <p:nvPr>
            <p:ph type="dt" sz="half" idx="10"/>
          </p:nvPr>
        </p:nvSpPr>
        <p:spPr>
          <a:ln/>
        </p:spPr>
        <p:txBody>
          <a:bodyPr/>
          <a:lstStyle>
            <a:lvl1pPr>
              <a:defRPr/>
            </a:lvl1pPr>
          </a:lstStyle>
          <a:p>
            <a:pPr>
              <a:defRPr/>
            </a:pPr>
            <a:fld id="{29ECE110-B5D2-4D42-942D-2ED7C4FE0B71}" type="datetime1">
              <a:rPr lang="zh-CN" altLang="en-US"/>
              <a:pPr>
                <a:defRPr/>
              </a:pPr>
              <a:t>2016/10/31</a:t>
            </a:fld>
            <a:endParaRPr lang="en-US" altLang="zh-CN"/>
          </a:p>
        </p:txBody>
      </p:sp>
      <p:sp>
        <p:nvSpPr>
          <p:cNvPr id="4" name="Rectangle 5"/>
          <p:cNvSpPr>
            <a:spLocks noGrp="1" noChangeArrowheads="1"/>
          </p:cNvSpPr>
          <p:nvPr>
            <p:ph type="ftr" sz="quarter" idx="11"/>
          </p:nvPr>
        </p:nvSpPr>
        <p:spPr>
          <a:ln/>
        </p:spPr>
        <p:txBody>
          <a:bodyPr/>
          <a:lstStyle>
            <a:lvl1pPr>
              <a:defRPr/>
            </a:lvl1pPr>
          </a:lstStyle>
          <a:p>
            <a:pPr>
              <a:defRPr/>
            </a:pPr>
            <a:r>
              <a:rPr lang="zh-CN" altLang="en-US"/>
              <a:t>中国科大</a:t>
            </a:r>
            <a:endParaRPr lang="en-US" altLang="zh-CN"/>
          </a:p>
        </p:txBody>
      </p:sp>
      <p:sp>
        <p:nvSpPr>
          <p:cNvPr id="5" name="Rectangle 6"/>
          <p:cNvSpPr>
            <a:spLocks noGrp="1" noChangeArrowheads="1"/>
          </p:cNvSpPr>
          <p:nvPr>
            <p:ph type="sldNum" sz="quarter" idx="12"/>
          </p:nvPr>
        </p:nvSpPr>
        <p:spPr>
          <a:ln/>
        </p:spPr>
        <p:txBody>
          <a:bodyPr/>
          <a:lstStyle>
            <a:lvl1pPr>
              <a:defRPr/>
            </a:lvl1pPr>
          </a:lstStyle>
          <a:p>
            <a:pPr>
              <a:defRPr/>
            </a:pPr>
            <a:fld id="{F77C8856-6EAC-4194-A30D-79A2DCF04696}" type="slidenum">
              <a:rPr lang="zh-CN" altLang="en-US"/>
              <a:pPr>
                <a:defRPr/>
              </a:pPr>
              <a:t>‹#›</a:t>
            </a:fld>
            <a:endParaRPr lang="en-US" altLang="zh-CN"/>
          </a:p>
        </p:txBody>
      </p:sp>
    </p:spTree>
    <p:extLst>
      <p:ext uri="{BB962C8B-B14F-4D97-AF65-F5344CB8AC3E}">
        <p14:creationId xmlns:p14="http://schemas.microsoft.com/office/powerpoint/2010/main" val="312006223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fld id="{9ADFBE4A-D9A9-4A80-8626-46268071EEE4}" type="datetime1">
              <a:rPr lang="zh-CN" altLang="en-US"/>
              <a:pPr>
                <a:defRPr/>
              </a:pPr>
              <a:t>2016/10/31</a:t>
            </a:fld>
            <a:endParaRPr lang="en-US" altLang="zh-CN"/>
          </a:p>
        </p:txBody>
      </p:sp>
      <p:sp>
        <p:nvSpPr>
          <p:cNvPr id="3" name="Rectangle 5"/>
          <p:cNvSpPr>
            <a:spLocks noGrp="1" noChangeArrowheads="1"/>
          </p:cNvSpPr>
          <p:nvPr>
            <p:ph type="ftr" sz="quarter" idx="11"/>
          </p:nvPr>
        </p:nvSpPr>
        <p:spPr>
          <a:ln/>
        </p:spPr>
        <p:txBody>
          <a:bodyPr/>
          <a:lstStyle>
            <a:lvl1pPr>
              <a:defRPr/>
            </a:lvl1pPr>
          </a:lstStyle>
          <a:p>
            <a:pPr>
              <a:defRPr/>
            </a:pPr>
            <a:r>
              <a:rPr lang="zh-CN" altLang="en-US"/>
              <a:t>中国科大</a:t>
            </a:r>
            <a:endParaRPr lang="en-US" altLang="zh-CN"/>
          </a:p>
        </p:txBody>
      </p:sp>
      <p:sp>
        <p:nvSpPr>
          <p:cNvPr id="4" name="Rectangle 6"/>
          <p:cNvSpPr>
            <a:spLocks noGrp="1" noChangeArrowheads="1"/>
          </p:cNvSpPr>
          <p:nvPr>
            <p:ph type="sldNum" sz="quarter" idx="12"/>
          </p:nvPr>
        </p:nvSpPr>
        <p:spPr>
          <a:ln/>
        </p:spPr>
        <p:txBody>
          <a:bodyPr/>
          <a:lstStyle>
            <a:lvl1pPr>
              <a:defRPr/>
            </a:lvl1pPr>
          </a:lstStyle>
          <a:p>
            <a:pPr>
              <a:defRPr/>
            </a:pPr>
            <a:fld id="{E2C9F1AE-6EB1-47F0-9D72-FB82A6B97253}" type="slidenum">
              <a:rPr lang="zh-CN" altLang="en-US"/>
              <a:pPr>
                <a:defRPr/>
              </a:pPr>
              <a:t>‹#›</a:t>
            </a:fld>
            <a:endParaRPr lang="en-US" altLang="zh-CN"/>
          </a:p>
        </p:txBody>
      </p:sp>
    </p:spTree>
    <p:extLst>
      <p:ext uri="{BB962C8B-B14F-4D97-AF65-F5344CB8AC3E}">
        <p14:creationId xmlns:p14="http://schemas.microsoft.com/office/powerpoint/2010/main" val="9467884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457200" y="273050"/>
            <a:ext cx="3008313" cy="1162050"/>
          </a:xfrm>
        </p:spPr>
        <p:txBody>
          <a:bodyPr anchor="b"/>
          <a:lstStyle>
            <a:lvl1pPr algn="l">
              <a:defRPr sz="2000" b="1"/>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文本占位符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
        <p:nvSpPr>
          <p:cNvPr id="5" name="Rectangle 4"/>
          <p:cNvSpPr>
            <a:spLocks noGrp="1" noChangeArrowheads="1"/>
          </p:cNvSpPr>
          <p:nvPr>
            <p:ph type="dt" sz="half" idx="10"/>
          </p:nvPr>
        </p:nvSpPr>
        <p:spPr>
          <a:ln/>
        </p:spPr>
        <p:txBody>
          <a:bodyPr/>
          <a:lstStyle>
            <a:lvl1pPr>
              <a:defRPr/>
            </a:lvl1pPr>
          </a:lstStyle>
          <a:p>
            <a:pPr>
              <a:defRPr/>
            </a:pPr>
            <a:fld id="{2A2EC0F0-2898-4BCE-92AC-ABBEE10B04E6}" type="datetime1">
              <a:rPr lang="zh-CN" altLang="en-US"/>
              <a:pPr>
                <a:defRPr/>
              </a:pPr>
              <a:t>2016/10/31</a:t>
            </a:fld>
            <a:endParaRPr lang="en-US" altLang="zh-CN"/>
          </a:p>
        </p:txBody>
      </p:sp>
      <p:sp>
        <p:nvSpPr>
          <p:cNvPr id="6" name="Rectangle 5"/>
          <p:cNvSpPr>
            <a:spLocks noGrp="1" noChangeArrowheads="1"/>
          </p:cNvSpPr>
          <p:nvPr>
            <p:ph type="ftr" sz="quarter" idx="11"/>
          </p:nvPr>
        </p:nvSpPr>
        <p:spPr>
          <a:ln/>
        </p:spPr>
        <p:txBody>
          <a:bodyPr/>
          <a:lstStyle>
            <a:lvl1pPr>
              <a:defRPr/>
            </a:lvl1pPr>
          </a:lstStyle>
          <a:p>
            <a:pPr>
              <a:defRPr/>
            </a:pPr>
            <a:r>
              <a:rPr lang="zh-CN" altLang="en-US"/>
              <a:t>中国科大</a:t>
            </a:r>
            <a:endParaRPr lang="en-US" altLang="zh-CN"/>
          </a:p>
        </p:txBody>
      </p:sp>
      <p:sp>
        <p:nvSpPr>
          <p:cNvPr id="7" name="Rectangle 6"/>
          <p:cNvSpPr>
            <a:spLocks noGrp="1" noChangeArrowheads="1"/>
          </p:cNvSpPr>
          <p:nvPr>
            <p:ph type="sldNum" sz="quarter" idx="12"/>
          </p:nvPr>
        </p:nvSpPr>
        <p:spPr>
          <a:ln/>
        </p:spPr>
        <p:txBody>
          <a:bodyPr/>
          <a:lstStyle>
            <a:lvl1pPr>
              <a:defRPr/>
            </a:lvl1pPr>
          </a:lstStyle>
          <a:p>
            <a:pPr>
              <a:defRPr/>
            </a:pPr>
            <a:fld id="{9CEBFBA8-4177-4E16-8E3D-A44BE2CA2073}" type="slidenum">
              <a:rPr lang="zh-CN" altLang="en-US"/>
              <a:pPr>
                <a:defRPr/>
              </a:pPr>
              <a:t>‹#›</a:t>
            </a:fld>
            <a:endParaRPr lang="en-US" altLang="zh-CN"/>
          </a:p>
        </p:txBody>
      </p:sp>
    </p:spTree>
    <p:extLst>
      <p:ext uri="{BB962C8B-B14F-4D97-AF65-F5344CB8AC3E}">
        <p14:creationId xmlns:p14="http://schemas.microsoft.com/office/powerpoint/2010/main" val="137721909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1792288" y="4800600"/>
            <a:ext cx="5486400" cy="566738"/>
          </a:xfrm>
        </p:spPr>
        <p:txBody>
          <a:bodyPr anchor="b"/>
          <a:lstStyle>
            <a:lvl1pPr algn="l">
              <a:defRPr sz="2000" b="1"/>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zh-CN" altLang="en-US" noProof="0" smtClean="0"/>
          </a:p>
        </p:txBody>
      </p:sp>
      <p:sp>
        <p:nvSpPr>
          <p:cNvPr id="4" name="文本占位符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
        <p:nvSpPr>
          <p:cNvPr id="5" name="Rectangle 4"/>
          <p:cNvSpPr>
            <a:spLocks noGrp="1" noChangeArrowheads="1"/>
          </p:cNvSpPr>
          <p:nvPr>
            <p:ph type="dt" sz="half" idx="10"/>
          </p:nvPr>
        </p:nvSpPr>
        <p:spPr>
          <a:ln/>
        </p:spPr>
        <p:txBody>
          <a:bodyPr/>
          <a:lstStyle>
            <a:lvl1pPr>
              <a:defRPr/>
            </a:lvl1pPr>
          </a:lstStyle>
          <a:p>
            <a:pPr>
              <a:defRPr/>
            </a:pPr>
            <a:fld id="{40FB4136-99AC-49A6-BD57-5203FE40C0F5}" type="datetime1">
              <a:rPr lang="zh-CN" altLang="en-US"/>
              <a:pPr>
                <a:defRPr/>
              </a:pPr>
              <a:t>2016/10/31</a:t>
            </a:fld>
            <a:endParaRPr lang="en-US" altLang="zh-CN"/>
          </a:p>
        </p:txBody>
      </p:sp>
      <p:sp>
        <p:nvSpPr>
          <p:cNvPr id="6" name="Rectangle 5"/>
          <p:cNvSpPr>
            <a:spLocks noGrp="1" noChangeArrowheads="1"/>
          </p:cNvSpPr>
          <p:nvPr>
            <p:ph type="ftr" sz="quarter" idx="11"/>
          </p:nvPr>
        </p:nvSpPr>
        <p:spPr>
          <a:ln/>
        </p:spPr>
        <p:txBody>
          <a:bodyPr/>
          <a:lstStyle>
            <a:lvl1pPr>
              <a:defRPr/>
            </a:lvl1pPr>
          </a:lstStyle>
          <a:p>
            <a:pPr>
              <a:defRPr/>
            </a:pPr>
            <a:r>
              <a:rPr lang="zh-CN" altLang="en-US"/>
              <a:t>中国科大</a:t>
            </a:r>
            <a:endParaRPr lang="en-US" altLang="zh-CN"/>
          </a:p>
        </p:txBody>
      </p:sp>
      <p:sp>
        <p:nvSpPr>
          <p:cNvPr id="7" name="Rectangle 6"/>
          <p:cNvSpPr>
            <a:spLocks noGrp="1" noChangeArrowheads="1"/>
          </p:cNvSpPr>
          <p:nvPr>
            <p:ph type="sldNum" sz="quarter" idx="12"/>
          </p:nvPr>
        </p:nvSpPr>
        <p:spPr>
          <a:ln/>
        </p:spPr>
        <p:txBody>
          <a:bodyPr/>
          <a:lstStyle>
            <a:lvl1pPr>
              <a:defRPr/>
            </a:lvl1pPr>
          </a:lstStyle>
          <a:p>
            <a:pPr>
              <a:defRPr/>
            </a:pPr>
            <a:fld id="{26F18DEA-CD82-49A8-BC7D-19527D1F4FF6}" type="slidenum">
              <a:rPr lang="zh-CN" altLang="en-US"/>
              <a:pPr>
                <a:defRPr/>
              </a:pPr>
              <a:t>‹#›</a:t>
            </a:fld>
            <a:endParaRPr lang="en-US" altLang="zh-CN"/>
          </a:p>
        </p:txBody>
      </p:sp>
    </p:spTree>
    <p:extLst>
      <p:ext uri="{BB962C8B-B14F-4D97-AF65-F5344CB8AC3E}">
        <p14:creationId xmlns:p14="http://schemas.microsoft.com/office/powerpoint/2010/main" val="36031038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609600"/>
            <a:ext cx="77724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zh-CN" smtClean="0"/>
              <a:t>Click to edit Master title style</a:t>
            </a:r>
          </a:p>
        </p:txBody>
      </p:sp>
      <p:sp>
        <p:nvSpPr>
          <p:cNvPr id="1027" name="Rectangle 3"/>
          <p:cNvSpPr>
            <a:spLocks noGrp="1" noChangeArrowheads="1"/>
          </p:cNvSpPr>
          <p:nvPr>
            <p:ph type="body" idx="1"/>
          </p:nvPr>
        </p:nvSpPr>
        <p:spPr bwMode="auto">
          <a:xfrm>
            <a:off x="685800" y="1981200"/>
            <a:ext cx="7772400"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zh-CN" smtClean="0"/>
              <a:t>Click to edit Master text styles</a:t>
            </a:r>
          </a:p>
          <a:p>
            <a:pPr lvl="1"/>
            <a:r>
              <a:rPr lang="en-US" altLang="zh-CN" smtClean="0"/>
              <a:t>Second level</a:t>
            </a:r>
          </a:p>
          <a:p>
            <a:pPr lvl="2"/>
            <a:r>
              <a:rPr lang="en-US" altLang="zh-CN" smtClean="0"/>
              <a:t>Third level</a:t>
            </a:r>
          </a:p>
          <a:p>
            <a:pPr lvl="3"/>
            <a:r>
              <a:rPr lang="en-US" altLang="zh-CN" smtClean="0"/>
              <a:t>Fourth level</a:t>
            </a:r>
          </a:p>
          <a:p>
            <a:pPr lvl="4"/>
            <a:r>
              <a:rPr lang="en-US" altLang="zh-CN" smtClean="0"/>
              <a:t>Fifth level</a:t>
            </a:r>
          </a:p>
        </p:txBody>
      </p:sp>
      <p:sp>
        <p:nvSpPr>
          <p:cNvPr id="159748" name="Rectangle 4"/>
          <p:cNvSpPr>
            <a:spLocks noGrp="1" noChangeArrowheads="1"/>
          </p:cNvSpPr>
          <p:nvPr>
            <p:ph type="dt" sz="half" idx="2"/>
          </p:nvPr>
        </p:nvSpPr>
        <p:spPr bwMode="auto">
          <a:xfrm>
            <a:off x="685800" y="6248400"/>
            <a:ext cx="1905000" cy="45720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lnSpc>
                <a:spcPct val="100000"/>
              </a:lnSpc>
              <a:spcBef>
                <a:spcPct val="0"/>
              </a:spcBef>
              <a:buFontTx/>
              <a:buNone/>
              <a:defRPr sz="1400" i="0">
                <a:latin typeface="+mn-lt"/>
                <a:ea typeface="宋体" charset="-122"/>
              </a:defRPr>
            </a:lvl1pPr>
          </a:lstStyle>
          <a:p>
            <a:pPr>
              <a:defRPr/>
            </a:pPr>
            <a:fld id="{578D7A9A-0CC2-4DFD-870E-6D0A010C95F5}" type="datetime1">
              <a:rPr lang="zh-CN" altLang="en-US"/>
              <a:pPr>
                <a:defRPr/>
              </a:pPr>
              <a:t>2016/10/31</a:t>
            </a:fld>
            <a:endParaRPr lang="en-US" altLang="zh-CN"/>
          </a:p>
        </p:txBody>
      </p:sp>
      <p:sp>
        <p:nvSpPr>
          <p:cNvPr id="159749" name="Rectangle 5"/>
          <p:cNvSpPr>
            <a:spLocks noGrp="1" noChangeArrowheads="1"/>
          </p:cNvSpPr>
          <p:nvPr>
            <p:ph type="ftr" sz="quarter" idx="3"/>
          </p:nvPr>
        </p:nvSpPr>
        <p:spPr bwMode="auto">
          <a:xfrm>
            <a:off x="3124200" y="6248400"/>
            <a:ext cx="2895600" cy="45720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lgn="ctr">
              <a:lnSpc>
                <a:spcPct val="100000"/>
              </a:lnSpc>
              <a:spcBef>
                <a:spcPct val="0"/>
              </a:spcBef>
              <a:buFontTx/>
              <a:buNone/>
              <a:defRPr sz="1400" i="0">
                <a:latin typeface="+mn-lt"/>
                <a:ea typeface="宋体" charset="-122"/>
              </a:defRPr>
            </a:lvl1pPr>
          </a:lstStyle>
          <a:p>
            <a:pPr>
              <a:defRPr/>
            </a:pPr>
            <a:r>
              <a:rPr lang="zh-CN" altLang="en-US"/>
              <a:t>中国科大</a:t>
            </a:r>
            <a:endParaRPr lang="en-US" altLang="zh-CN"/>
          </a:p>
        </p:txBody>
      </p:sp>
      <p:sp>
        <p:nvSpPr>
          <p:cNvPr id="159750" name="Rectangle 6"/>
          <p:cNvSpPr>
            <a:spLocks noGrp="1" noChangeArrowheads="1"/>
          </p:cNvSpPr>
          <p:nvPr>
            <p:ph type="sldNum" sz="quarter" idx="4"/>
          </p:nvPr>
        </p:nvSpPr>
        <p:spPr bwMode="auto">
          <a:xfrm>
            <a:off x="6553200" y="6248400"/>
            <a:ext cx="1905000" cy="45720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lgn="r">
              <a:defRPr sz="1400"/>
            </a:lvl1pPr>
          </a:lstStyle>
          <a:p>
            <a:pPr>
              <a:defRPr/>
            </a:pPr>
            <a:fld id="{92A3C3E1-5DB3-4D33-B623-57222AACDE96}" type="slidenum">
              <a:rPr lang="zh-CN" altLang="en-US"/>
              <a:pPr>
                <a:defRPr/>
              </a:pPr>
              <a:t>‹#›</a:t>
            </a:fld>
            <a:endParaRPr lang="en-US" altLang="zh-CN"/>
          </a:p>
        </p:txBody>
      </p:sp>
    </p:spTree>
  </p:cSld>
  <p:clrMap bg1="dk2" tx1="lt1" bg2="dk1" tx2="lt2" accent1="accent1" accent2="accent2" accent3="accent3" accent4="accent4" accent5="accent5" accent6="accent6" hlink="hlink" folHlink="folHlink"/>
  <p:sldLayoutIdLst>
    <p:sldLayoutId id="2147483675" r:id="rId1"/>
    <p:sldLayoutId id="2147483676" r:id="rId2"/>
    <p:sldLayoutId id="2147483677" r:id="rId3"/>
    <p:sldLayoutId id="2147483678" r:id="rId4"/>
    <p:sldLayoutId id="2147483679" r:id="rId5"/>
    <p:sldLayoutId id="2147483680" r:id="rId6"/>
    <p:sldLayoutId id="2147483681" r:id="rId7"/>
    <p:sldLayoutId id="2147483682" r:id="rId8"/>
    <p:sldLayoutId id="2147483683" r:id="rId9"/>
    <p:sldLayoutId id="2147483684" r:id="rId10"/>
    <p:sldLayoutId id="2147483685" r:id="rId11"/>
  </p:sldLayoutIdLst>
  <p:hf hdr="0" ftr="0" dt="0"/>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Times New Roman" pitchFamily="18" charset="0"/>
          <a:ea typeface="宋体" charset="-122"/>
        </a:defRPr>
      </a:lvl2pPr>
      <a:lvl3pPr algn="ctr" rtl="0" eaLnBrk="0" fontAlgn="base" hangingPunct="0">
        <a:spcBef>
          <a:spcPct val="0"/>
        </a:spcBef>
        <a:spcAft>
          <a:spcPct val="0"/>
        </a:spcAft>
        <a:defRPr sz="4400">
          <a:solidFill>
            <a:schemeClr val="tx2"/>
          </a:solidFill>
          <a:latin typeface="Times New Roman" pitchFamily="18" charset="0"/>
          <a:ea typeface="宋体" charset="-122"/>
        </a:defRPr>
      </a:lvl3pPr>
      <a:lvl4pPr algn="ctr" rtl="0" eaLnBrk="0" fontAlgn="base" hangingPunct="0">
        <a:spcBef>
          <a:spcPct val="0"/>
        </a:spcBef>
        <a:spcAft>
          <a:spcPct val="0"/>
        </a:spcAft>
        <a:defRPr sz="4400">
          <a:solidFill>
            <a:schemeClr val="tx2"/>
          </a:solidFill>
          <a:latin typeface="Times New Roman" pitchFamily="18" charset="0"/>
          <a:ea typeface="宋体" charset="-122"/>
        </a:defRPr>
      </a:lvl4pPr>
      <a:lvl5pPr algn="ctr" rtl="0" eaLnBrk="0" fontAlgn="base" hangingPunct="0">
        <a:spcBef>
          <a:spcPct val="0"/>
        </a:spcBef>
        <a:spcAft>
          <a:spcPct val="0"/>
        </a:spcAft>
        <a:defRPr sz="4400">
          <a:solidFill>
            <a:schemeClr val="tx2"/>
          </a:solidFill>
          <a:latin typeface="Times New Roman" pitchFamily="18" charset="0"/>
          <a:ea typeface="宋体" charset="-122"/>
        </a:defRPr>
      </a:lvl5pPr>
      <a:lvl6pPr marL="457200" algn="ctr" rtl="0" eaLnBrk="0" fontAlgn="base" hangingPunct="0">
        <a:spcBef>
          <a:spcPct val="0"/>
        </a:spcBef>
        <a:spcAft>
          <a:spcPct val="0"/>
        </a:spcAft>
        <a:defRPr sz="4400">
          <a:solidFill>
            <a:schemeClr val="tx2"/>
          </a:solidFill>
          <a:latin typeface="Times New Roman" pitchFamily="18" charset="0"/>
          <a:ea typeface="宋体" charset="-122"/>
        </a:defRPr>
      </a:lvl6pPr>
      <a:lvl7pPr marL="914400" algn="ctr" rtl="0" eaLnBrk="0" fontAlgn="base" hangingPunct="0">
        <a:spcBef>
          <a:spcPct val="0"/>
        </a:spcBef>
        <a:spcAft>
          <a:spcPct val="0"/>
        </a:spcAft>
        <a:defRPr sz="4400">
          <a:solidFill>
            <a:schemeClr val="tx2"/>
          </a:solidFill>
          <a:latin typeface="Times New Roman" pitchFamily="18" charset="0"/>
          <a:ea typeface="宋体" charset="-122"/>
        </a:defRPr>
      </a:lvl7pPr>
      <a:lvl8pPr marL="1371600" algn="ctr" rtl="0" eaLnBrk="0" fontAlgn="base" hangingPunct="0">
        <a:spcBef>
          <a:spcPct val="0"/>
        </a:spcBef>
        <a:spcAft>
          <a:spcPct val="0"/>
        </a:spcAft>
        <a:defRPr sz="4400">
          <a:solidFill>
            <a:schemeClr val="tx2"/>
          </a:solidFill>
          <a:latin typeface="Times New Roman" pitchFamily="18" charset="0"/>
          <a:ea typeface="宋体" charset="-122"/>
        </a:defRPr>
      </a:lvl8pPr>
      <a:lvl9pPr marL="1828800" algn="ctr" rtl="0" eaLnBrk="0" fontAlgn="base" hangingPunct="0">
        <a:spcBef>
          <a:spcPct val="0"/>
        </a:spcBef>
        <a:spcAft>
          <a:spcPct val="0"/>
        </a:spcAft>
        <a:defRPr sz="4400">
          <a:solidFill>
            <a:schemeClr val="tx2"/>
          </a:solidFill>
          <a:latin typeface="Times New Roman" pitchFamily="18" charset="0"/>
          <a:ea typeface="宋体" charset="-122"/>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ea typeface="+mn-ea"/>
        </a:defRPr>
      </a:lvl2pPr>
      <a:lvl3pPr marL="1143000" indent="-228600" algn="l" rtl="0" eaLnBrk="0" fontAlgn="base" hangingPunct="0">
        <a:spcBef>
          <a:spcPct val="20000"/>
        </a:spcBef>
        <a:spcAft>
          <a:spcPct val="0"/>
        </a:spcAft>
        <a:buChar char="•"/>
        <a:defRPr sz="2400">
          <a:solidFill>
            <a:schemeClr val="tx1"/>
          </a:solidFill>
          <a:latin typeface="+mn-lt"/>
          <a:ea typeface="+mn-ea"/>
        </a:defRPr>
      </a:lvl3pPr>
      <a:lvl4pPr marL="1600200" indent="-228600" algn="l" rtl="0" eaLnBrk="0" fontAlgn="base" hangingPunct="0">
        <a:spcBef>
          <a:spcPct val="20000"/>
        </a:spcBef>
        <a:spcAft>
          <a:spcPct val="0"/>
        </a:spcAft>
        <a:buChar char="–"/>
        <a:defRPr sz="2000">
          <a:solidFill>
            <a:schemeClr val="tx1"/>
          </a:solidFill>
          <a:latin typeface="+mn-lt"/>
          <a:ea typeface="+mn-ea"/>
        </a:defRPr>
      </a:lvl4pPr>
      <a:lvl5pPr marL="2057400" indent="-228600" algn="l" rtl="0" eaLnBrk="0" fontAlgn="base" hangingPunct="0">
        <a:spcBef>
          <a:spcPct val="20000"/>
        </a:spcBef>
        <a:spcAft>
          <a:spcPct val="0"/>
        </a:spcAft>
        <a:buChar char="»"/>
        <a:defRPr sz="2000">
          <a:solidFill>
            <a:schemeClr val="tx1"/>
          </a:solidFill>
          <a:latin typeface="+mn-lt"/>
          <a:ea typeface="+mn-ea"/>
        </a:defRPr>
      </a:lvl5pPr>
      <a:lvl6pPr marL="2514600" indent="-228600" algn="l" rtl="0" eaLnBrk="0" fontAlgn="base" hangingPunct="0">
        <a:spcBef>
          <a:spcPct val="20000"/>
        </a:spcBef>
        <a:spcAft>
          <a:spcPct val="0"/>
        </a:spcAft>
        <a:buChar char="»"/>
        <a:defRPr sz="2000">
          <a:solidFill>
            <a:schemeClr val="tx1"/>
          </a:solidFill>
          <a:latin typeface="+mn-lt"/>
          <a:ea typeface="+mn-ea"/>
        </a:defRPr>
      </a:lvl6pPr>
      <a:lvl7pPr marL="2971800" indent="-228600" algn="l" rtl="0" eaLnBrk="0" fontAlgn="base" hangingPunct="0">
        <a:spcBef>
          <a:spcPct val="20000"/>
        </a:spcBef>
        <a:spcAft>
          <a:spcPct val="0"/>
        </a:spcAft>
        <a:buChar char="»"/>
        <a:defRPr sz="2000">
          <a:solidFill>
            <a:schemeClr val="tx1"/>
          </a:solidFill>
          <a:latin typeface="+mn-lt"/>
          <a:ea typeface="+mn-ea"/>
        </a:defRPr>
      </a:lvl7pPr>
      <a:lvl8pPr marL="3429000" indent="-228600" algn="l" rtl="0" eaLnBrk="0" fontAlgn="base" hangingPunct="0">
        <a:spcBef>
          <a:spcPct val="20000"/>
        </a:spcBef>
        <a:spcAft>
          <a:spcPct val="0"/>
        </a:spcAft>
        <a:buChar char="»"/>
        <a:defRPr sz="2000">
          <a:solidFill>
            <a:schemeClr val="tx1"/>
          </a:solidFill>
          <a:latin typeface="+mn-lt"/>
          <a:ea typeface="+mn-ea"/>
        </a:defRPr>
      </a:lvl8pPr>
      <a:lvl9pPr marL="3886200" indent="-228600" algn="l" rtl="0" eaLnBrk="0" fontAlgn="base" hangingPunct="0">
        <a:spcBef>
          <a:spcPct val="20000"/>
        </a:spcBef>
        <a:spcAft>
          <a:spcPct val="0"/>
        </a:spcAft>
        <a:buChar char="»"/>
        <a:defRPr sz="2000">
          <a:solidFill>
            <a:schemeClr val="tx1"/>
          </a:solidFill>
          <a:latin typeface="+mn-lt"/>
          <a:ea typeface="+mn-ea"/>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7.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7.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ctrTitle"/>
          </p:nvPr>
        </p:nvSpPr>
        <p:spPr>
          <a:xfrm>
            <a:off x="287338" y="1438275"/>
            <a:ext cx="8564562" cy="1728788"/>
          </a:xfrm>
        </p:spPr>
        <p:txBody>
          <a:bodyPr/>
          <a:lstStyle/>
          <a:p>
            <a:pPr>
              <a:lnSpc>
                <a:spcPct val="130000"/>
              </a:lnSpc>
            </a:pPr>
            <a:r>
              <a:rPr lang="zh-CN" altLang="en-US" sz="4800" b="1" dirty="0" smtClean="0"/>
              <a:t>离散数学与计算机科学</a:t>
            </a:r>
            <a:r>
              <a:rPr lang="zh-CN" altLang="en-US" sz="4000" b="1" dirty="0" smtClean="0"/>
              <a:t/>
            </a:r>
            <a:br>
              <a:rPr lang="zh-CN" altLang="en-US" sz="4000" b="1" dirty="0" smtClean="0"/>
            </a:br>
            <a:r>
              <a:rPr lang="zh-CN" altLang="en-US" sz="3600" b="1" dirty="0" smtClean="0">
                <a:solidFill>
                  <a:srgbClr val="00FF00"/>
                </a:solidFill>
              </a:rPr>
              <a:t>计算机科学导论第四讲</a:t>
            </a:r>
          </a:p>
        </p:txBody>
      </p:sp>
      <p:sp>
        <p:nvSpPr>
          <p:cNvPr id="4099" name="Rectangle 3"/>
          <p:cNvSpPr>
            <a:spLocks noGrp="1" noChangeArrowheads="1"/>
          </p:cNvSpPr>
          <p:nvPr>
            <p:ph type="subTitle" idx="1"/>
          </p:nvPr>
        </p:nvSpPr>
        <p:spPr>
          <a:xfrm>
            <a:off x="1295400" y="3886200"/>
            <a:ext cx="6629400" cy="2351088"/>
          </a:xfrm>
        </p:spPr>
        <p:txBody>
          <a:bodyPr/>
          <a:lstStyle/>
          <a:p>
            <a:r>
              <a:rPr lang="zh-CN" altLang="en-US" b="1" smtClean="0"/>
              <a:t>计算机科学技术学院</a:t>
            </a:r>
          </a:p>
          <a:p>
            <a:r>
              <a:rPr lang="zh-CN" altLang="en-US" b="1" smtClean="0"/>
              <a:t>陈意云</a:t>
            </a:r>
          </a:p>
          <a:p>
            <a:r>
              <a:rPr lang="zh-CN" altLang="en-US" b="1" smtClean="0"/>
              <a:t>0551-</a:t>
            </a:r>
            <a:r>
              <a:rPr lang="en-US" altLang="zh-CN" b="1" smtClean="0"/>
              <a:t>6</a:t>
            </a:r>
            <a:r>
              <a:rPr lang="zh-CN" altLang="en-US" b="1" smtClean="0"/>
              <a:t>3607043</a:t>
            </a:r>
            <a:r>
              <a:rPr lang="en-US" altLang="zh-CN" b="1" smtClean="0"/>
              <a:t>, yiyun@ustc.edu.cn http://staff.ustc.edu.cn/~yiyun/</a:t>
            </a:r>
            <a:endParaRPr lang="zh-CN" altLang="en-US" b="1" smtClean="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978" name="Rectangle 2"/>
          <p:cNvSpPr>
            <a:spLocks noGrp="1" noChangeArrowheads="1"/>
          </p:cNvSpPr>
          <p:nvPr>
            <p:ph type="title"/>
          </p:nvPr>
        </p:nvSpPr>
        <p:spPr>
          <a:xfrm>
            <a:off x="228600" y="228600"/>
            <a:ext cx="8640763" cy="1152525"/>
          </a:xfrm>
        </p:spPr>
        <p:txBody>
          <a:bodyPr/>
          <a:lstStyle/>
          <a:p>
            <a:pPr>
              <a:defRPr/>
            </a:pPr>
            <a:r>
              <a:rPr lang="zh-CN" altLang="en-US" b="1" dirty="0" smtClean="0">
                <a:latin typeface="+mn-lt"/>
              </a:rPr>
              <a:t>探讨的问题</a:t>
            </a:r>
            <a:r>
              <a:rPr lang="en-US" altLang="zh-CN" b="1" dirty="0" smtClean="0">
                <a:latin typeface="+mn-lt"/>
              </a:rPr>
              <a:t>——</a:t>
            </a:r>
            <a:r>
              <a:rPr lang="zh-CN" altLang="en-US" b="1" dirty="0" smtClean="0">
                <a:latin typeface="+mn-lt"/>
              </a:rPr>
              <a:t>递归函数的语义</a:t>
            </a:r>
            <a:endParaRPr lang="en-US" altLang="zh-CN" b="1" dirty="0" smtClean="0">
              <a:latin typeface="+mn-lt"/>
            </a:endParaRPr>
          </a:p>
        </p:txBody>
      </p:sp>
      <p:sp>
        <p:nvSpPr>
          <p:cNvPr id="22531" name="Rectangle 3"/>
          <p:cNvSpPr>
            <a:spLocks noGrp="1" noChangeArrowheads="1"/>
          </p:cNvSpPr>
          <p:nvPr>
            <p:ph type="body" idx="1"/>
          </p:nvPr>
        </p:nvSpPr>
        <p:spPr>
          <a:xfrm>
            <a:off x="287338" y="1438275"/>
            <a:ext cx="8640762" cy="5040313"/>
          </a:xfrm>
          <a:noFill/>
        </p:spPr>
        <p:txBody>
          <a:bodyPr/>
          <a:lstStyle/>
          <a:p>
            <a:r>
              <a:rPr lang="zh-CN" altLang="en-US" b="1" dirty="0" smtClean="0"/>
              <a:t>对应的整数域上的</a:t>
            </a:r>
            <a:r>
              <a:rPr lang="zh-CN" altLang="en-US" b="1" dirty="0" smtClean="0">
                <a:solidFill>
                  <a:srgbClr val="00FF00"/>
                </a:solidFill>
              </a:rPr>
              <a:t>数学函数</a:t>
            </a:r>
            <a:r>
              <a:rPr lang="zh-CN" altLang="en-US" b="1" dirty="0" smtClean="0"/>
              <a:t>的定义（</a:t>
            </a:r>
            <a:r>
              <a:rPr lang="en-US" altLang="zh-CN" b="1" i="1" dirty="0" smtClean="0"/>
              <a:t>x </a:t>
            </a:r>
            <a:r>
              <a:rPr lang="en-US" altLang="zh-CN" b="1" dirty="0" smtClean="0">
                <a:sym typeface="Symbol" panose="05050102010706020507" pitchFamily="18" charset="2"/>
              </a:rPr>
              <a:t> 0</a:t>
            </a:r>
            <a:r>
              <a:rPr lang="zh-CN" altLang="en-US" b="1" dirty="0" smtClean="0"/>
              <a:t>）</a:t>
            </a:r>
            <a:endParaRPr lang="en-US" altLang="zh-CN" b="1" dirty="0" smtClean="0"/>
          </a:p>
          <a:p>
            <a:pPr lvl="1"/>
            <a:r>
              <a:rPr lang="en-US" altLang="zh-CN" b="1" i="1" dirty="0" smtClean="0"/>
              <a:t>f</a:t>
            </a:r>
            <a:r>
              <a:rPr lang="en-US" altLang="zh-CN" b="1" dirty="0" smtClean="0"/>
              <a:t>(</a:t>
            </a:r>
            <a:r>
              <a:rPr lang="en-US" altLang="zh-CN" b="1" i="1" dirty="0" smtClean="0"/>
              <a:t>x</a:t>
            </a:r>
            <a:r>
              <a:rPr lang="en-US" altLang="zh-CN" b="1" dirty="0" smtClean="0"/>
              <a:t>) </a:t>
            </a:r>
            <a:r>
              <a:rPr lang="en-US" altLang="zh-CN" b="1" dirty="0" smtClean="0">
                <a:sym typeface="Euclid Extra" panose="02050502000505020303" pitchFamily="18" charset="2"/>
              </a:rPr>
              <a:t></a:t>
            </a:r>
            <a:r>
              <a:rPr lang="en-US" altLang="zh-CN" b="1" dirty="0" smtClean="0"/>
              <a:t> if </a:t>
            </a:r>
            <a:r>
              <a:rPr lang="en-US" altLang="zh-CN" b="1" i="1" dirty="0" smtClean="0"/>
              <a:t>x</a:t>
            </a:r>
            <a:r>
              <a:rPr lang="en-US" altLang="zh-CN" b="1" dirty="0" smtClean="0"/>
              <a:t> = 0 then 1 else </a:t>
            </a:r>
            <a:r>
              <a:rPr lang="en-US" altLang="zh-CN" b="1" i="1" dirty="0" smtClean="0"/>
              <a:t>x </a:t>
            </a:r>
            <a:r>
              <a:rPr lang="en-US" altLang="zh-CN" b="1" dirty="0" smtClean="0">
                <a:sym typeface="Symbol" panose="05050102010706020507" pitchFamily="18" charset="2"/>
              </a:rPr>
              <a:t> </a:t>
            </a:r>
            <a:r>
              <a:rPr lang="en-US" altLang="zh-CN" b="1" i="1" dirty="0" smtClean="0"/>
              <a:t>f</a:t>
            </a:r>
            <a:r>
              <a:rPr lang="en-US" altLang="zh-CN" b="1" dirty="0" smtClean="0"/>
              <a:t>(</a:t>
            </a:r>
            <a:r>
              <a:rPr lang="en-US" altLang="zh-CN" b="1" i="1" dirty="0" smtClean="0"/>
              <a:t>x</a:t>
            </a:r>
            <a:r>
              <a:rPr lang="en-US" altLang="zh-CN" b="1" dirty="0" smtClean="0">
                <a:sym typeface="Symbol" panose="05050102010706020507" pitchFamily="18" charset="2"/>
              </a:rPr>
              <a:t>1</a:t>
            </a:r>
            <a:r>
              <a:rPr lang="en-US" altLang="zh-CN" b="1" dirty="0" smtClean="0"/>
              <a:t>)</a:t>
            </a:r>
          </a:p>
          <a:p>
            <a:pPr lvl="1"/>
            <a:r>
              <a:rPr lang="en-US" altLang="zh-CN" b="1" i="1" dirty="0" smtClean="0"/>
              <a:t>g</a:t>
            </a:r>
            <a:r>
              <a:rPr lang="en-US" altLang="zh-CN" b="1" dirty="0" smtClean="0"/>
              <a:t>(</a:t>
            </a:r>
            <a:r>
              <a:rPr lang="en-US" altLang="zh-CN" b="1" i="1" dirty="0" smtClean="0"/>
              <a:t>x</a:t>
            </a:r>
            <a:r>
              <a:rPr lang="en-US" altLang="zh-CN" b="1" dirty="0" smtClean="0"/>
              <a:t>) </a:t>
            </a:r>
            <a:r>
              <a:rPr lang="en-US" altLang="zh-CN" b="1" dirty="0" smtClean="0">
                <a:sym typeface="Euclid Extra" panose="02050502000505020303" pitchFamily="18" charset="2"/>
              </a:rPr>
              <a:t> 	</a:t>
            </a:r>
            <a:r>
              <a:rPr lang="en-US" altLang="zh-CN" b="1" dirty="0" smtClean="0"/>
              <a:t>if </a:t>
            </a:r>
            <a:r>
              <a:rPr lang="en-US" altLang="zh-CN" b="1" i="1" dirty="0" smtClean="0"/>
              <a:t>x </a:t>
            </a:r>
            <a:r>
              <a:rPr lang="en-US" altLang="zh-CN" b="1" dirty="0" smtClean="0"/>
              <a:t>= 0 then 1</a:t>
            </a:r>
          </a:p>
          <a:p>
            <a:pPr lvl="1">
              <a:spcBef>
                <a:spcPct val="0"/>
              </a:spcBef>
              <a:buFontTx/>
              <a:buNone/>
            </a:pPr>
            <a:r>
              <a:rPr lang="en-US" altLang="zh-CN" b="1" dirty="0" smtClean="0"/>
              <a:t>			else (if </a:t>
            </a:r>
            <a:r>
              <a:rPr lang="en-US" altLang="zh-CN" b="1" i="1" dirty="0" smtClean="0"/>
              <a:t>x </a:t>
            </a:r>
            <a:r>
              <a:rPr lang="en-US" altLang="zh-CN" b="1" dirty="0" smtClean="0"/>
              <a:t>=1 then </a:t>
            </a:r>
            <a:r>
              <a:rPr lang="en-US" altLang="zh-CN" b="1" i="1" dirty="0" smtClean="0"/>
              <a:t>g</a:t>
            </a:r>
            <a:r>
              <a:rPr lang="en-US" altLang="zh-CN" b="1" dirty="0" smtClean="0"/>
              <a:t>(3) else </a:t>
            </a:r>
            <a:r>
              <a:rPr lang="en-US" altLang="zh-CN" b="1" i="1" dirty="0" smtClean="0"/>
              <a:t>g</a:t>
            </a:r>
            <a:r>
              <a:rPr lang="en-US" altLang="zh-CN" b="1" dirty="0" smtClean="0"/>
              <a:t>(</a:t>
            </a:r>
            <a:r>
              <a:rPr lang="en-US" altLang="zh-CN" b="1" i="1" dirty="0" smtClean="0"/>
              <a:t>x</a:t>
            </a:r>
            <a:r>
              <a:rPr lang="en-US" altLang="zh-CN" b="1" dirty="0" smtClean="0">
                <a:sym typeface="Symbol" panose="05050102010706020507" pitchFamily="18" charset="2"/>
              </a:rPr>
              <a:t>2</a:t>
            </a:r>
            <a:r>
              <a:rPr lang="en-US" altLang="zh-CN" b="1" dirty="0" smtClean="0"/>
              <a:t>))</a:t>
            </a:r>
          </a:p>
          <a:p>
            <a:pPr lvl="1">
              <a:buFontTx/>
              <a:buNone/>
            </a:pPr>
            <a:r>
              <a:rPr lang="zh-CN" altLang="en-US" b="1" dirty="0">
                <a:solidFill>
                  <a:srgbClr val="00FF00"/>
                </a:solidFill>
              </a:rPr>
              <a:t>它们是递归定义式，代表</a:t>
            </a:r>
            <a:r>
              <a:rPr lang="zh-CN" altLang="en-US" b="1" dirty="0" smtClean="0">
                <a:solidFill>
                  <a:srgbClr val="00FF00"/>
                </a:solidFill>
              </a:rPr>
              <a:t>什么函数？</a:t>
            </a:r>
            <a:endParaRPr lang="en-US" altLang="zh-CN" b="1" dirty="0" smtClean="0"/>
          </a:p>
          <a:p>
            <a:pPr lvl="1">
              <a:spcBef>
                <a:spcPts val="2400"/>
              </a:spcBef>
            </a:pPr>
            <a:r>
              <a:rPr lang="zh-CN" altLang="en-US" b="1" dirty="0" smtClean="0"/>
              <a:t>函数：集合</a:t>
            </a:r>
            <a:r>
              <a:rPr lang="en-US" altLang="zh-CN" b="1" i="1" dirty="0" smtClean="0"/>
              <a:t>A</a:t>
            </a:r>
            <a:r>
              <a:rPr lang="zh-CN" altLang="en-US" b="1" dirty="0" smtClean="0"/>
              <a:t>到集合</a:t>
            </a:r>
            <a:r>
              <a:rPr lang="en-US" altLang="zh-CN" b="1" i="1" dirty="0" smtClean="0"/>
              <a:t>B</a:t>
            </a:r>
            <a:r>
              <a:rPr lang="zh-CN" altLang="en-US" b="1" dirty="0" smtClean="0"/>
              <a:t>的一种二元关系</a:t>
            </a:r>
            <a:r>
              <a:rPr lang="en-US" altLang="zh-CN" b="1" i="1" dirty="0" smtClean="0"/>
              <a:t>R</a:t>
            </a:r>
            <a:r>
              <a:rPr lang="zh-CN" altLang="en-US" b="1" dirty="0" smtClean="0"/>
              <a:t>，并且对任何</a:t>
            </a:r>
            <a:r>
              <a:rPr lang="en-US" altLang="zh-CN" b="1" i="1" dirty="0" err="1" smtClean="0"/>
              <a:t>a</a:t>
            </a:r>
            <a:r>
              <a:rPr lang="en-US" altLang="zh-CN" b="1" dirty="0" err="1" smtClean="0">
                <a:sym typeface="Symbol" panose="05050102010706020507" pitchFamily="18" charset="2"/>
              </a:rPr>
              <a:t></a:t>
            </a:r>
            <a:r>
              <a:rPr lang="en-US" altLang="zh-CN" b="1" i="1" dirty="0" err="1" smtClean="0"/>
              <a:t>A</a:t>
            </a:r>
            <a:r>
              <a:rPr lang="zh-CN" altLang="en-US" b="1" dirty="0" smtClean="0"/>
              <a:t>，正好只有一个</a:t>
            </a:r>
            <a:r>
              <a:rPr lang="en-US" altLang="zh-CN" b="1" i="1" dirty="0" err="1" smtClean="0"/>
              <a:t>b</a:t>
            </a:r>
            <a:r>
              <a:rPr lang="en-US" altLang="zh-CN" b="1" dirty="0" err="1" smtClean="0">
                <a:sym typeface="Symbol" panose="05050102010706020507" pitchFamily="18" charset="2"/>
              </a:rPr>
              <a:t></a:t>
            </a:r>
            <a:r>
              <a:rPr lang="en-US" altLang="zh-CN" b="1" i="1" dirty="0" err="1" smtClean="0"/>
              <a:t>B</a:t>
            </a:r>
            <a:r>
              <a:rPr lang="zh-CN" altLang="en-US" b="1" dirty="0" smtClean="0"/>
              <a:t>，使得</a:t>
            </a:r>
            <a:r>
              <a:rPr lang="zh-CN" altLang="en-US" b="1" dirty="0" smtClean="0">
                <a:sym typeface="Symbol" panose="05050102010706020507" pitchFamily="18" charset="2"/>
              </a:rPr>
              <a:t></a:t>
            </a:r>
            <a:r>
              <a:rPr lang="en-US" altLang="zh-CN" b="1" i="1" dirty="0" smtClean="0"/>
              <a:t>a</a:t>
            </a:r>
            <a:r>
              <a:rPr lang="en-US" altLang="zh-CN" b="1" dirty="0" smtClean="0">
                <a:sym typeface="Symbol" panose="05050102010706020507" pitchFamily="18" charset="2"/>
              </a:rPr>
              <a:t>, </a:t>
            </a:r>
            <a:r>
              <a:rPr lang="en-US" altLang="zh-CN" b="1" i="1" dirty="0" smtClean="0"/>
              <a:t>b</a:t>
            </a:r>
            <a:r>
              <a:rPr lang="zh-CN" altLang="en-US" b="1" dirty="0" smtClean="0">
                <a:sym typeface="Symbol" panose="05050102010706020507" pitchFamily="18" charset="2"/>
              </a:rPr>
              <a:t></a:t>
            </a:r>
            <a:r>
              <a:rPr lang="en-US" altLang="zh-CN" b="1" dirty="0" smtClean="0">
                <a:sym typeface="Symbol" panose="05050102010706020507" pitchFamily="18" charset="2"/>
              </a:rPr>
              <a:t></a:t>
            </a:r>
            <a:r>
              <a:rPr lang="en-US" altLang="zh-CN" b="1" i="1" dirty="0" smtClean="0"/>
              <a:t>R</a:t>
            </a:r>
          </a:p>
          <a:p>
            <a:pPr lvl="1"/>
            <a:r>
              <a:rPr lang="zh-CN" altLang="en-US" b="1" dirty="0" smtClean="0"/>
              <a:t>上述第二个定义代表什么函数？</a:t>
            </a:r>
            <a:endParaRPr lang="en-US" altLang="zh-CN" b="1" dirty="0" smtClean="0"/>
          </a:p>
          <a:p>
            <a:pPr lvl="1">
              <a:buFontTx/>
              <a:buNone/>
            </a:pPr>
            <a:r>
              <a:rPr lang="en-US" altLang="zh-CN" b="1" dirty="0" smtClean="0"/>
              <a:t>	</a:t>
            </a:r>
            <a:r>
              <a:rPr lang="zh-CN" altLang="en-US" b="1" dirty="0" smtClean="0"/>
              <a:t>注：</a:t>
            </a:r>
            <a:r>
              <a:rPr lang="en-US" altLang="zh-CN" b="1" i="1" dirty="0" smtClean="0"/>
              <a:t>x</a:t>
            </a:r>
            <a:r>
              <a:rPr lang="zh-CN" altLang="en-US" b="1" dirty="0" smtClean="0"/>
              <a:t>是奇数时，计算</a:t>
            </a:r>
            <a:r>
              <a:rPr lang="en-US" altLang="zh-CN" b="1" i="1" dirty="0" smtClean="0"/>
              <a:t>g</a:t>
            </a:r>
            <a:r>
              <a:rPr lang="en-US" altLang="zh-CN" b="1" dirty="0" smtClean="0"/>
              <a:t>(</a:t>
            </a:r>
            <a:r>
              <a:rPr lang="en-US" altLang="zh-CN" b="1" i="1" dirty="0" smtClean="0"/>
              <a:t>x</a:t>
            </a:r>
            <a:r>
              <a:rPr lang="en-US" altLang="zh-CN" b="1" dirty="0" smtClean="0"/>
              <a:t>)</a:t>
            </a:r>
            <a:r>
              <a:rPr lang="zh-CN" altLang="en-US" b="1" dirty="0" smtClean="0"/>
              <a:t>的演算不终止</a:t>
            </a:r>
            <a:endParaRPr lang="en-US" altLang="zh-CN" b="1" dirty="0" smtClean="0"/>
          </a:p>
        </p:txBody>
      </p:sp>
      <p:sp>
        <p:nvSpPr>
          <p:cNvPr id="22532" name="灯片编号占位符 3"/>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Times New Roman" panose="02020603050405020304" pitchFamily="18" charset="0"/>
                <a:ea typeface="宋体" panose="02010600030101010101" pitchFamily="2" charset="-122"/>
              </a:defRPr>
            </a:lvl1pPr>
            <a:lvl2pPr marL="742950" indent="-285750">
              <a:spcBef>
                <a:spcPct val="20000"/>
              </a:spcBef>
              <a:buChar char="–"/>
              <a:defRPr sz="2800">
                <a:solidFill>
                  <a:schemeClr val="tx1"/>
                </a:solidFill>
                <a:latin typeface="Times New Roman" panose="02020603050405020304" pitchFamily="18" charset="0"/>
                <a:ea typeface="宋体" panose="02010600030101010101" pitchFamily="2" charset="-122"/>
              </a:defRPr>
            </a:lvl2pPr>
            <a:lvl3pPr marL="1143000" indent="-228600">
              <a:spcBef>
                <a:spcPct val="20000"/>
              </a:spcBef>
              <a:buChar char="•"/>
              <a:defRPr sz="2400">
                <a:solidFill>
                  <a:schemeClr val="tx1"/>
                </a:solidFill>
                <a:latin typeface="Times New Roman" panose="02020603050405020304" pitchFamily="18" charset="0"/>
                <a:ea typeface="宋体" panose="02010600030101010101" pitchFamily="2" charset="-122"/>
              </a:defRPr>
            </a:lvl3pPr>
            <a:lvl4pPr marL="1600200" indent="-228600">
              <a:spcBef>
                <a:spcPct val="20000"/>
              </a:spcBef>
              <a:buChar char="–"/>
              <a:defRPr sz="2000">
                <a:solidFill>
                  <a:schemeClr val="tx1"/>
                </a:solidFill>
                <a:latin typeface="Times New Roman" panose="02020603050405020304" pitchFamily="18" charset="0"/>
                <a:ea typeface="宋体" panose="02010600030101010101" pitchFamily="2" charset="-122"/>
              </a:defRPr>
            </a:lvl4pPr>
            <a:lvl5pPr marL="2057400" indent="-228600">
              <a:spcBef>
                <a:spcPct val="20000"/>
              </a:spcBef>
              <a:buChar char="»"/>
              <a:defRPr sz="20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ea typeface="宋体" panose="02010600030101010101" pitchFamily="2" charset="-122"/>
              </a:defRPr>
            </a:lvl9pPr>
          </a:lstStyle>
          <a:p>
            <a:pPr>
              <a:spcBef>
                <a:spcPct val="0"/>
              </a:spcBef>
              <a:buFontTx/>
              <a:buNone/>
            </a:pPr>
            <a:fld id="{4C8AD22F-8A3C-45DD-819A-E9592E2DC009}" type="slidenum">
              <a:rPr lang="zh-CN" altLang="en-US" sz="1400" smtClean="0"/>
              <a:pPr>
                <a:spcBef>
                  <a:spcPct val="0"/>
                </a:spcBef>
                <a:buFontTx/>
                <a:buNone/>
              </a:pPr>
              <a:t>10</a:t>
            </a:fld>
            <a:endParaRPr lang="en-US" altLang="zh-CN" sz="1400" smtClean="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978" name="Rectangle 2"/>
          <p:cNvSpPr>
            <a:spLocks noGrp="1" noChangeArrowheads="1"/>
          </p:cNvSpPr>
          <p:nvPr>
            <p:ph type="title"/>
          </p:nvPr>
        </p:nvSpPr>
        <p:spPr>
          <a:xfrm>
            <a:off x="228600" y="228600"/>
            <a:ext cx="8640763" cy="1152525"/>
          </a:xfrm>
        </p:spPr>
        <p:txBody>
          <a:bodyPr/>
          <a:lstStyle/>
          <a:p>
            <a:pPr>
              <a:defRPr/>
            </a:pPr>
            <a:r>
              <a:rPr lang="zh-CN" altLang="en-US" b="1" dirty="0" smtClean="0">
                <a:latin typeface="+mn-lt"/>
              </a:rPr>
              <a:t>探讨的问题</a:t>
            </a:r>
            <a:r>
              <a:rPr lang="en-US" altLang="zh-CN" b="1" dirty="0" smtClean="0">
                <a:latin typeface="+mn-lt"/>
              </a:rPr>
              <a:t>——</a:t>
            </a:r>
            <a:r>
              <a:rPr lang="zh-CN" altLang="en-US" b="1" dirty="0" smtClean="0">
                <a:latin typeface="+mn-lt"/>
              </a:rPr>
              <a:t>递归函数的语义</a:t>
            </a:r>
            <a:endParaRPr lang="en-US" altLang="zh-CN" b="1" dirty="0" smtClean="0">
              <a:latin typeface="+mn-lt"/>
            </a:endParaRPr>
          </a:p>
        </p:txBody>
      </p:sp>
      <p:sp>
        <p:nvSpPr>
          <p:cNvPr id="24579" name="Rectangle 3"/>
          <p:cNvSpPr>
            <a:spLocks noGrp="1" noChangeArrowheads="1"/>
          </p:cNvSpPr>
          <p:nvPr>
            <p:ph type="body" idx="1"/>
          </p:nvPr>
        </p:nvSpPr>
        <p:spPr>
          <a:xfrm>
            <a:off x="287338" y="1438275"/>
            <a:ext cx="8640762" cy="5040313"/>
          </a:xfrm>
          <a:noFill/>
        </p:spPr>
        <p:txBody>
          <a:bodyPr/>
          <a:lstStyle/>
          <a:p>
            <a:r>
              <a:rPr lang="zh-CN" altLang="en-US" b="1" dirty="0" smtClean="0"/>
              <a:t>对应的整数域上的</a:t>
            </a:r>
            <a:r>
              <a:rPr lang="zh-CN" altLang="en-US" b="1" dirty="0" smtClean="0">
                <a:solidFill>
                  <a:srgbClr val="00FF00"/>
                </a:solidFill>
              </a:rPr>
              <a:t>数学函数</a:t>
            </a:r>
            <a:r>
              <a:rPr lang="zh-CN" altLang="en-US" b="1" dirty="0" smtClean="0"/>
              <a:t>的定义（</a:t>
            </a:r>
            <a:r>
              <a:rPr lang="en-US" altLang="zh-CN" b="1" i="1" dirty="0" smtClean="0"/>
              <a:t>x </a:t>
            </a:r>
            <a:r>
              <a:rPr lang="en-US" altLang="zh-CN" b="1" dirty="0" smtClean="0">
                <a:sym typeface="Symbol" panose="05050102010706020507" pitchFamily="18" charset="2"/>
              </a:rPr>
              <a:t> 0</a:t>
            </a:r>
            <a:r>
              <a:rPr lang="zh-CN" altLang="en-US" b="1" dirty="0" smtClean="0">
                <a:sym typeface="Symbol" panose="05050102010706020507" pitchFamily="18" charset="2"/>
              </a:rPr>
              <a:t>）</a:t>
            </a:r>
            <a:endParaRPr lang="en-US" altLang="zh-CN" b="1" dirty="0" smtClean="0"/>
          </a:p>
          <a:p>
            <a:pPr lvl="1"/>
            <a:r>
              <a:rPr lang="en-US" altLang="zh-CN" b="1" i="1" dirty="0" smtClean="0"/>
              <a:t>f</a:t>
            </a:r>
            <a:r>
              <a:rPr lang="en-US" altLang="zh-CN" b="1" dirty="0" smtClean="0"/>
              <a:t>(</a:t>
            </a:r>
            <a:r>
              <a:rPr lang="en-US" altLang="zh-CN" b="1" i="1" dirty="0" smtClean="0"/>
              <a:t>x</a:t>
            </a:r>
            <a:r>
              <a:rPr lang="en-US" altLang="zh-CN" b="1" dirty="0" smtClean="0"/>
              <a:t>) </a:t>
            </a:r>
            <a:r>
              <a:rPr lang="en-US" altLang="zh-CN" b="1" dirty="0" smtClean="0">
                <a:sym typeface="Euclid Extra" panose="02050502000505020303" pitchFamily="18" charset="2"/>
              </a:rPr>
              <a:t></a:t>
            </a:r>
            <a:r>
              <a:rPr lang="en-US" altLang="zh-CN" b="1" dirty="0" smtClean="0"/>
              <a:t> if </a:t>
            </a:r>
            <a:r>
              <a:rPr lang="en-US" altLang="zh-CN" b="1" i="1" dirty="0" smtClean="0"/>
              <a:t>x</a:t>
            </a:r>
            <a:r>
              <a:rPr lang="en-US" altLang="zh-CN" b="1" dirty="0" smtClean="0"/>
              <a:t> = 0 then 1 else </a:t>
            </a:r>
            <a:r>
              <a:rPr lang="en-US" altLang="zh-CN" b="1" i="1" dirty="0" smtClean="0"/>
              <a:t>x </a:t>
            </a:r>
            <a:r>
              <a:rPr lang="en-US" altLang="zh-CN" b="1" dirty="0" smtClean="0">
                <a:sym typeface="Symbol" panose="05050102010706020507" pitchFamily="18" charset="2"/>
              </a:rPr>
              <a:t> </a:t>
            </a:r>
            <a:r>
              <a:rPr lang="en-US" altLang="zh-CN" b="1" i="1" dirty="0" smtClean="0"/>
              <a:t>f</a:t>
            </a:r>
            <a:r>
              <a:rPr lang="en-US" altLang="zh-CN" b="1" dirty="0" smtClean="0"/>
              <a:t>(</a:t>
            </a:r>
            <a:r>
              <a:rPr lang="en-US" altLang="zh-CN" b="1" i="1" dirty="0" smtClean="0"/>
              <a:t>x</a:t>
            </a:r>
            <a:r>
              <a:rPr lang="en-US" altLang="zh-CN" b="1" dirty="0" smtClean="0">
                <a:sym typeface="Symbol" panose="05050102010706020507" pitchFamily="18" charset="2"/>
              </a:rPr>
              <a:t>1</a:t>
            </a:r>
            <a:r>
              <a:rPr lang="en-US" altLang="zh-CN" b="1" dirty="0" smtClean="0"/>
              <a:t>)</a:t>
            </a:r>
          </a:p>
          <a:p>
            <a:pPr lvl="1"/>
            <a:r>
              <a:rPr lang="en-US" altLang="zh-CN" b="1" i="1" dirty="0" smtClean="0"/>
              <a:t>g</a:t>
            </a:r>
            <a:r>
              <a:rPr lang="en-US" altLang="zh-CN" b="1" dirty="0" smtClean="0"/>
              <a:t>(</a:t>
            </a:r>
            <a:r>
              <a:rPr lang="en-US" altLang="zh-CN" b="1" i="1" dirty="0" smtClean="0"/>
              <a:t>x</a:t>
            </a:r>
            <a:r>
              <a:rPr lang="en-US" altLang="zh-CN" b="1" dirty="0" smtClean="0"/>
              <a:t>) </a:t>
            </a:r>
            <a:r>
              <a:rPr lang="en-US" altLang="zh-CN" b="1" dirty="0" smtClean="0">
                <a:sym typeface="Euclid Extra" panose="02050502000505020303" pitchFamily="18" charset="2"/>
              </a:rPr>
              <a:t> 	</a:t>
            </a:r>
            <a:r>
              <a:rPr lang="en-US" altLang="zh-CN" b="1" dirty="0" smtClean="0"/>
              <a:t>if </a:t>
            </a:r>
            <a:r>
              <a:rPr lang="en-US" altLang="zh-CN" b="1" i="1" dirty="0" smtClean="0"/>
              <a:t>x </a:t>
            </a:r>
            <a:r>
              <a:rPr lang="en-US" altLang="zh-CN" b="1" dirty="0" smtClean="0"/>
              <a:t>= 0 then 1</a:t>
            </a:r>
          </a:p>
          <a:p>
            <a:pPr lvl="1">
              <a:spcBef>
                <a:spcPct val="0"/>
              </a:spcBef>
              <a:buFontTx/>
              <a:buNone/>
            </a:pPr>
            <a:r>
              <a:rPr lang="en-US" altLang="zh-CN" b="1" dirty="0" smtClean="0"/>
              <a:t>			else (if </a:t>
            </a:r>
            <a:r>
              <a:rPr lang="en-US" altLang="zh-CN" b="1" i="1" dirty="0" smtClean="0"/>
              <a:t>x </a:t>
            </a:r>
            <a:r>
              <a:rPr lang="en-US" altLang="zh-CN" b="1" dirty="0" smtClean="0"/>
              <a:t>=1 then </a:t>
            </a:r>
            <a:r>
              <a:rPr lang="en-US" altLang="zh-CN" b="1" i="1" dirty="0" smtClean="0"/>
              <a:t>g</a:t>
            </a:r>
            <a:r>
              <a:rPr lang="en-US" altLang="zh-CN" b="1" dirty="0" smtClean="0"/>
              <a:t>(3) else </a:t>
            </a:r>
            <a:r>
              <a:rPr lang="en-US" altLang="zh-CN" b="1" i="1" dirty="0" smtClean="0"/>
              <a:t>g</a:t>
            </a:r>
            <a:r>
              <a:rPr lang="en-US" altLang="zh-CN" b="1" dirty="0" smtClean="0"/>
              <a:t>(</a:t>
            </a:r>
            <a:r>
              <a:rPr lang="en-US" altLang="zh-CN" b="1" i="1" dirty="0" smtClean="0"/>
              <a:t>x</a:t>
            </a:r>
            <a:r>
              <a:rPr lang="en-US" altLang="zh-CN" b="1" dirty="0" smtClean="0">
                <a:sym typeface="Symbol" panose="05050102010706020507" pitchFamily="18" charset="2"/>
              </a:rPr>
              <a:t>2</a:t>
            </a:r>
            <a:r>
              <a:rPr lang="en-US" altLang="zh-CN" b="1" dirty="0" smtClean="0"/>
              <a:t>))</a:t>
            </a:r>
          </a:p>
          <a:p>
            <a:pPr lvl="1">
              <a:buFontTx/>
              <a:buNone/>
            </a:pPr>
            <a:r>
              <a:rPr lang="zh-CN" altLang="en-US" b="1" dirty="0">
                <a:solidFill>
                  <a:srgbClr val="00FF00"/>
                </a:solidFill>
              </a:rPr>
              <a:t>它们是递归定义式，代表</a:t>
            </a:r>
            <a:r>
              <a:rPr lang="zh-CN" altLang="en-US" b="1" dirty="0" smtClean="0">
                <a:solidFill>
                  <a:srgbClr val="00FF00"/>
                </a:solidFill>
              </a:rPr>
              <a:t>什么函数？</a:t>
            </a:r>
            <a:endParaRPr lang="en-US" altLang="zh-CN" b="1" dirty="0" smtClean="0"/>
          </a:p>
          <a:p>
            <a:pPr lvl="1">
              <a:spcBef>
                <a:spcPts val="2400"/>
              </a:spcBef>
            </a:pPr>
            <a:r>
              <a:rPr lang="zh-CN" altLang="en-US" b="1" dirty="0" smtClean="0"/>
              <a:t>函数：集合</a:t>
            </a:r>
            <a:r>
              <a:rPr lang="en-US" altLang="zh-CN" b="1" i="1" dirty="0" smtClean="0"/>
              <a:t>A</a:t>
            </a:r>
            <a:r>
              <a:rPr lang="zh-CN" altLang="en-US" b="1" dirty="0" smtClean="0"/>
              <a:t>到集合</a:t>
            </a:r>
            <a:r>
              <a:rPr lang="en-US" altLang="zh-CN" b="1" i="1" dirty="0" smtClean="0"/>
              <a:t>B</a:t>
            </a:r>
            <a:r>
              <a:rPr lang="zh-CN" altLang="en-US" b="1" dirty="0" smtClean="0"/>
              <a:t>的一种二元关系</a:t>
            </a:r>
            <a:r>
              <a:rPr lang="en-US" altLang="zh-CN" b="1" i="1" dirty="0" smtClean="0"/>
              <a:t>R</a:t>
            </a:r>
            <a:r>
              <a:rPr lang="zh-CN" altLang="en-US" b="1" dirty="0" smtClean="0"/>
              <a:t>，并且对任何</a:t>
            </a:r>
            <a:r>
              <a:rPr lang="en-US" altLang="zh-CN" b="1" i="1" dirty="0" err="1" smtClean="0"/>
              <a:t>a</a:t>
            </a:r>
            <a:r>
              <a:rPr lang="en-US" altLang="zh-CN" b="1" dirty="0" err="1" smtClean="0">
                <a:sym typeface="Symbol" panose="05050102010706020507" pitchFamily="18" charset="2"/>
              </a:rPr>
              <a:t></a:t>
            </a:r>
            <a:r>
              <a:rPr lang="en-US" altLang="zh-CN" b="1" i="1" dirty="0" err="1" smtClean="0"/>
              <a:t>A</a:t>
            </a:r>
            <a:r>
              <a:rPr lang="zh-CN" altLang="en-US" b="1" dirty="0" smtClean="0"/>
              <a:t>，</a:t>
            </a:r>
            <a:r>
              <a:rPr lang="zh-CN" altLang="en-US" b="1" dirty="0" smtClean="0">
                <a:solidFill>
                  <a:srgbClr val="00FF00"/>
                </a:solidFill>
              </a:rPr>
              <a:t>正好只有一个</a:t>
            </a:r>
            <a:r>
              <a:rPr lang="en-US" altLang="zh-CN" b="1" i="1" dirty="0" err="1" smtClean="0">
                <a:solidFill>
                  <a:srgbClr val="00FF00"/>
                </a:solidFill>
              </a:rPr>
              <a:t>b</a:t>
            </a:r>
            <a:r>
              <a:rPr lang="en-US" altLang="zh-CN" b="1" dirty="0" err="1" smtClean="0">
                <a:solidFill>
                  <a:srgbClr val="00FF00"/>
                </a:solidFill>
                <a:sym typeface="Symbol" panose="05050102010706020507" pitchFamily="18" charset="2"/>
              </a:rPr>
              <a:t></a:t>
            </a:r>
            <a:r>
              <a:rPr lang="en-US" altLang="zh-CN" b="1" i="1" dirty="0" err="1" smtClean="0">
                <a:solidFill>
                  <a:srgbClr val="00FF00"/>
                </a:solidFill>
              </a:rPr>
              <a:t>B</a:t>
            </a:r>
            <a:r>
              <a:rPr lang="zh-CN" altLang="en-US" b="1" dirty="0" smtClean="0"/>
              <a:t>，使得</a:t>
            </a:r>
            <a:r>
              <a:rPr lang="zh-CN" altLang="en-US" b="1" dirty="0" smtClean="0">
                <a:sym typeface="Symbol" panose="05050102010706020507" pitchFamily="18" charset="2"/>
              </a:rPr>
              <a:t></a:t>
            </a:r>
            <a:r>
              <a:rPr lang="en-US" altLang="zh-CN" b="1" i="1" dirty="0" smtClean="0"/>
              <a:t>a</a:t>
            </a:r>
            <a:r>
              <a:rPr lang="en-US" altLang="zh-CN" b="1" dirty="0" smtClean="0">
                <a:sym typeface="Symbol" panose="05050102010706020507" pitchFamily="18" charset="2"/>
              </a:rPr>
              <a:t>, </a:t>
            </a:r>
            <a:r>
              <a:rPr lang="en-US" altLang="zh-CN" b="1" i="1" dirty="0" smtClean="0"/>
              <a:t>b</a:t>
            </a:r>
            <a:r>
              <a:rPr lang="zh-CN" altLang="en-US" b="1" dirty="0" smtClean="0">
                <a:sym typeface="Symbol" panose="05050102010706020507" pitchFamily="18" charset="2"/>
              </a:rPr>
              <a:t></a:t>
            </a:r>
            <a:r>
              <a:rPr lang="en-US" altLang="zh-CN" b="1" dirty="0" smtClean="0">
                <a:sym typeface="Symbol" panose="05050102010706020507" pitchFamily="18" charset="2"/>
              </a:rPr>
              <a:t></a:t>
            </a:r>
            <a:r>
              <a:rPr lang="en-US" altLang="zh-CN" b="1" i="1" dirty="0" smtClean="0"/>
              <a:t>R</a:t>
            </a:r>
            <a:endParaRPr lang="en-US" altLang="zh-CN" b="1" dirty="0" smtClean="0"/>
          </a:p>
          <a:p>
            <a:pPr lvl="1"/>
            <a:r>
              <a:rPr lang="zh-CN" altLang="en-US" b="1" dirty="0" smtClean="0"/>
              <a:t>偏函数（</a:t>
            </a:r>
            <a:r>
              <a:rPr lang="en-US" altLang="zh-CN" b="1" i="1" dirty="0" smtClean="0"/>
              <a:t>partial function</a:t>
            </a:r>
            <a:r>
              <a:rPr lang="en-US" altLang="zh-CN" b="1" dirty="0" smtClean="0"/>
              <a:t>, </a:t>
            </a:r>
            <a:r>
              <a:rPr lang="zh-CN" altLang="en-US" b="1" dirty="0" smtClean="0"/>
              <a:t>部分函数）：</a:t>
            </a:r>
            <a:r>
              <a:rPr lang="en-US" altLang="zh-CN" b="1" dirty="0" smtClean="0"/>
              <a:t>…</a:t>
            </a:r>
            <a:r>
              <a:rPr lang="zh-CN" altLang="en-US" b="1" dirty="0" smtClean="0">
                <a:solidFill>
                  <a:srgbClr val="00FF00"/>
                </a:solidFill>
              </a:rPr>
              <a:t>最多只有一个</a:t>
            </a:r>
            <a:r>
              <a:rPr lang="en-US" altLang="zh-CN" b="1" i="1" dirty="0" err="1" smtClean="0">
                <a:solidFill>
                  <a:srgbClr val="00FF00"/>
                </a:solidFill>
              </a:rPr>
              <a:t>b</a:t>
            </a:r>
            <a:r>
              <a:rPr lang="en-US" altLang="zh-CN" b="1" dirty="0" err="1" smtClean="0">
                <a:solidFill>
                  <a:srgbClr val="00FF00"/>
                </a:solidFill>
                <a:sym typeface="Symbol" panose="05050102010706020507" pitchFamily="18" charset="2"/>
              </a:rPr>
              <a:t></a:t>
            </a:r>
            <a:r>
              <a:rPr lang="en-US" altLang="zh-CN" b="1" i="1" dirty="0" err="1" smtClean="0">
                <a:solidFill>
                  <a:srgbClr val="00FF00"/>
                </a:solidFill>
              </a:rPr>
              <a:t>B</a:t>
            </a:r>
            <a:r>
              <a:rPr lang="en-US" altLang="zh-CN" b="1" dirty="0" smtClean="0">
                <a:solidFill>
                  <a:srgbClr val="00FF00"/>
                </a:solidFill>
              </a:rPr>
              <a:t> </a:t>
            </a:r>
            <a:r>
              <a:rPr lang="en-US" altLang="zh-CN" b="1" dirty="0" smtClean="0"/>
              <a:t>…</a:t>
            </a:r>
          </a:p>
          <a:p>
            <a:pPr lvl="1">
              <a:buFontTx/>
              <a:buNone/>
            </a:pPr>
            <a:r>
              <a:rPr lang="en-US" altLang="zh-CN" b="1" dirty="0" smtClean="0"/>
              <a:t>	</a:t>
            </a:r>
            <a:r>
              <a:rPr lang="zh-CN" altLang="en-US" b="1" dirty="0" smtClean="0"/>
              <a:t>注：需要这个概念来回答上述问题</a:t>
            </a:r>
          </a:p>
        </p:txBody>
      </p:sp>
      <p:sp>
        <p:nvSpPr>
          <p:cNvPr id="24580" name="灯片编号占位符 3"/>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Times New Roman" panose="02020603050405020304" pitchFamily="18" charset="0"/>
                <a:ea typeface="宋体" panose="02010600030101010101" pitchFamily="2" charset="-122"/>
              </a:defRPr>
            </a:lvl1pPr>
            <a:lvl2pPr marL="742950" indent="-285750">
              <a:spcBef>
                <a:spcPct val="20000"/>
              </a:spcBef>
              <a:buChar char="–"/>
              <a:defRPr sz="2800">
                <a:solidFill>
                  <a:schemeClr val="tx1"/>
                </a:solidFill>
                <a:latin typeface="Times New Roman" panose="02020603050405020304" pitchFamily="18" charset="0"/>
                <a:ea typeface="宋体" panose="02010600030101010101" pitchFamily="2" charset="-122"/>
              </a:defRPr>
            </a:lvl2pPr>
            <a:lvl3pPr marL="1143000" indent="-228600">
              <a:spcBef>
                <a:spcPct val="20000"/>
              </a:spcBef>
              <a:buChar char="•"/>
              <a:defRPr sz="2400">
                <a:solidFill>
                  <a:schemeClr val="tx1"/>
                </a:solidFill>
                <a:latin typeface="Times New Roman" panose="02020603050405020304" pitchFamily="18" charset="0"/>
                <a:ea typeface="宋体" panose="02010600030101010101" pitchFamily="2" charset="-122"/>
              </a:defRPr>
            </a:lvl3pPr>
            <a:lvl4pPr marL="1600200" indent="-228600">
              <a:spcBef>
                <a:spcPct val="20000"/>
              </a:spcBef>
              <a:buChar char="–"/>
              <a:defRPr sz="2000">
                <a:solidFill>
                  <a:schemeClr val="tx1"/>
                </a:solidFill>
                <a:latin typeface="Times New Roman" panose="02020603050405020304" pitchFamily="18" charset="0"/>
                <a:ea typeface="宋体" panose="02010600030101010101" pitchFamily="2" charset="-122"/>
              </a:defRPr>
            </a:lvl4pPr>
            <a:lvl5pPr marL="2057400" indent="-228600">
              <a:spcBef>
                <a:spcPct val="20000"/>
              </a:spcBef>
              <a:buChar char="»"/>
              <a:defRPr sz="20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ea typeface="宋体" panose="02010600030101010101" pitchFamily="2" charset="-122"/>
              </a:defRPr>
            </a:lvl9pPr>
          </a:lstStyle>
          <a:p>
            <a:pPr>
              <a:spcBef>
                <a:spcPct val="0"/>
              </a:spcBef>
              <a:buFontTx/>
              <a:buNone/>
            </a:pPr>
            <a:fld id="{FC217713-AC18-40FD-95D5-836A35C0D2AF}" type="slidenum">
              <a:rPr lang="zh-CN" altLang="en-US" sz="1400" smtClean="0"/>
              <a:pPr>
                <a:spcBef>
                  <a:spcPct val="0"/>
                </a:spcBef>
                <a:buFontTx/>
                <a:buNone/>
              </a:pPr>
              <a:t>11</a:t>
            </a:fld>
            <a:endParaRPr lang="en-US" altLang="zh-CN" sz="1400" smtClean="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978" name="Rectangle 2"/>
          <p:cNvSpPr>
            <a:spLocks noGrp="1" noChangeArrowheads="1"/>
          </p:cNvSpPr>
          <p:nvPr>
            <p:ph type="title"/>
          </p:nvPr>
        </p:nvSpPr>
        <p:spPr>
          <a:xfrm>
            <a:off x="228600" y="228600"/>
            <a:ext cx="8640763" cy="1152525"/>
          </a:xfrm>
        </p:spPr>
        <p:txBody>
          <a:bodyPr/>
          <a:lstStyle/>
          <a:p>
            <a:pPr>
              <a:defRPr/>
            </a:pPr>
            <a:r>
              <a:rPr lang="zh-CN" altLang="en-US" b="1" dirty="0" smtClean="0">
                <a:latin typeface="+mn-lt"/>
              </a:rPr>
              <a:t>探讨的问题</a:t>
            </a:r>
            <a:r>
              <a:rPr lang="en-US" altLang="zh-CN" b="1" dirty="0" smtClean="0">
                <a:latin typeface="+mn-lt"/>
              </a:rPr>
              <a:t>——</a:t>
            </a:r>
            <a:r>
              <a:rPr lang="zh-CN" altLang="en-US" b="1" dirty="0" smtClean="0">
                <a:latin typeface="+mn-lt"/>
              </a:rPr>
              <a:t>递归函数的语义</a:t>
            </a:r>
            <a:endParaRPr lang="en-US" altLang="zh-CN" b="1" dirty="0" smtClean="0">
              <a:latin typeface="+mn-lt"/>
            </a:endParaRPr>
          </a:p>
        </p:txBody>
      </p:sp>
      <p:sp>
        <p:nvSpPr>
          <p:cNvPr id="10243" name="Rectangle 3"/>
          <p:cNvSpPr>
            <a:spLocks noGrp="1" noChangeArrowheads="1"/>
          </p:cNvSpPr>
          <p:nvPr>
            <p:ph type="body" idx="1"/>
          </p:nvPr>
        </p:nvSpPr>
        <p:spPr>
          <a:xfrm>
            <a:off x="287338" y="1438275"/>
            <a:ext cx="8640762" cy="5040313"/>
          </a:xfrm>
          <a:noFill/>
        </p:spPr>
        <p:txBody>
          <a:bodyPr/>
          <a:lstStyle/>
          <a:p>
            <a:r>
              <a:rPr lang="zh-CN" altLang="en-US" b="1" dirty="0" smtClean="0"/>
              <a:t>对应的整数域上</a:t>
            </a:r>
            <a:r>
              <a:rPr lang="zh-CN" altLang="en-US" b="1" dirty="0"/>
              <a:t>的</a:t>
            </a:r>
            <a:r>
              <a:rPr lang="zh-CN" altLang="en-US" b="1" dirty="0" smtClean="0">
                <a:solidFill>
                  <a:srgbClr val="00FF00"/>
                </a:solidFill>
              </a:rPr>
              <a:t>数学函数</a:t>
            </a:r>
            <a:r>
              <a:rPr lang="zh-CN" altLang="en-US" b="1" dirty="0" smtClean="0"/>
              <a:t>的定义</a:t>
            </a:r>
            <a:r>
              <a:rPr lang="zh-CN" altLang="en-US" b="1" dirty="0"/>
              <a:t>（</a:t>
            </a:r>
            <a:r>
              <a:rPr lang="en-US" altLang="zh-CN" b="1" i="1" dirty="0" smtClean="0"/>
              <a:t>x </a:t>
            </a:r>
            <a:r>
              <a:rPr lang="en-US" altLang="zh-CN" b="1" dirty="0" smtClean="0">
                <a:sym typeface="Symbol" panose="05050102010706020507" pitchFamily="18" charset="2"/>
              </a:rPr>
              <a:t> 0</a:t>
            </a:r>
            <a:r>
              <a:rPr lang="zh-CN" altLang="en-US" b="1" dirty="0">
                <a:sym typeface="Symbol" panose="05050102010706020507" pitchFamily="18" charset="2"/>
              </a:rPr>
              <a:t>）</a:t>
            </a:r>
            <a:endParaRPr lang="en-US" altLang="zh-CN" b="1" dirty="0" smtClean="0"/>
          </a:p>
          <a:p>
            <a:pPr lvl="1"/>
            <a:r>
              <a:rPr lang="en-US" altLang="zh-CN" b="1" i="1" dirty="0" smtClean="0"/>
              <a:t>f</a:t>
            </a:r>
            <a:r>
              <a:rPr lang="en-US" altLang="zh-CN" b="1" dirty="0" smtClean="0"/>
              <a:t>(</a:t>
            </a:r>
            <a:r>
              <a:rPr lang="en-US" altLang="zh-CN" b="1" i="1" dirty="0" smtClean="0"/>
              <a:t>x</a:t>
            </a:r>
            <a:r>
              <a:rPr lang="en-US" altLang="zh-CN" b="1" dirty="0" smtClean="0"/>
              <a:t>) </a:t>
            </a:r>
            <a:r>
              <a:rPr lang="en-US" altLang="zh-CN" b="1" dirty="0" smtClean="0">
                <a:solidFill>
                  <a:srgbClr val="00FF00"/>
                </a:solidFill>
              </a:rPr>
              <a:t>=</a:t>
            </a:r>
            <a:r>
              <a:rPr lang="en-US" altLang="zh-CN" b="1" dirty="0" smtClean="0"/>
              <a:t> if </a:t>
            </a:r>
            <a:r>
              <a:rPr lang="en-US" altLang="zh-CN" b="1" i="1" dirty="0" smtClean="0"/>
              <a:t>x</a:t>
            </a:r>
            <a:r>
              <a:rPr lang="en-US" altLang="zh-CN" b="1" dirty="0" smtClean="0"/>
              <a:t> = 0 then 1 else </a:t>
            </a:r>
            <a:r>
              <a:rPr lang="en-US" altLang="zh-CN" b="1" i="1" dirty="0" smtClean="0"/>
              <a:t>x </a:t>
            </a:r>
            <a:r>
              <a:rPr lang="en-US" altLang="zh-CN" b="1" dirty="0" smtClean="0">
                <a:sym typeface="Symbol" panose="05050102010706020507" pitchFamily="18" charset="2"/>
              </a:rPr>
              <a:t> </a:t>
            </a:r>
            <a:r>
              <a:rPr lang="en-US" altLang="zh-CN" b="1" i="1" dirty="0" smtClean="0"/>
              <a:t>f</a:t>
            </a:r>
            <a:r>
              <a:rPr lang="en-US" altLang="zh-CN" b="1" dirty="0" smtClean="0"/>
              <a:t>(</a:t>
            </a:r>
            <a:r>
              <a:rPr lang="en-US" altLang="zh-CN" b="1" i="1" dirty="0" smtClean="0"/>
              <a:t>x</a:t>
            </a:r>
            <a:r>
              <a:rPr lang="en-US" altLang="zh-CN" b="1" dirty="0" smtClean="0">
                <a:sym typeface="Symbol" panose="05050102010706020507" pitchFamily="18" charset="2"/>
              </a:rPr>
              <a:t>1</a:t>
            </a:r>
            <a:r>
              <a:rPr lang="en-US" altLang="zh-CN" b="1" dirty="0" smtClean="0"/>
              <a:t>)</a:t>
            </a:r>
          </a:p>
          <a:p>
            <a:pPr lvl="1"/>
            <a:r>
              <a:rPr lang="en-US" altLang="zh-CN" b="1" i="1" dirty="0" smtClean="0"/>
              <a:t>g</a:t>
            </a:r>
            <a:r>
              <a:rPr lang="en-US" altLang="zh-CN" b="1" dirty="0" smtClean="0"/>
              <a:t>(</a:t>
            </a:r>
            <a:r>
              <a:rPr lang="en-US" altLang="zh-CN" b="1" i="1" dirty="0" smtClean="0"/>
              <a:t>x</a:t>
            </a:r>
            <a:r>
              <a:rPr lang="en-US" altLang="zh-CN" b="1" dirty="0" smtClean="0"/>
              <a:t>) </a:t>
            </a:r>
            <a:r>
              <a:rPr lang="en-US" altLang="zh-CN" b="1" dirty="0" smtClean="0">
                <a:solidFill>
                  <a:srgbClr val="00FF00"/>
                </a:solidFill>
              </a:rPr>
              <a:t>=</a:t>
            </a:r>
            <a:r>
              <a:rPr lang="en-US" altLang="zh-CN" b="1" dirty="0" smtClean="0">
                <a:sym typeface="Euclid Extra" panose="02050502000505020303" pitchFamily="18" charset="2"/>
              </a:rPr>
              <a:t> </a:t>
            </a:r>
            <a:r>
              <a:rPr lang="en-US" altLang="zh-CN" b="1" dirty="0" smtClean="0"/>
              <a:t>if </a:t>
            </a:r>
            <a:r>
              <a:rPr lang="en-US" altLang="zh-CN" b="1" i="1" dirty="0" smtClean="0"/>
              <a:t>x </a:t>
            </a:r>
            <a:r>
              <a:rPr lang="en-US" altLang="zh-CN" b="1" dirty="0" smtClean="0"/>
              <a:t>= 0 then 1</a:t>
            </a:r>
          </a:p>
          <a:p>
            <a:pPr lvl="1">
              <a:spcBef>
                <a:spcPct val="0"/>
              </a:spcBef>
              <a:buFontTx/>
              <a:buNone/>
            </a:pPr>
            <a:r>
              <a:rPr lang="en-US" altLang="zh-CN" b="1" dirty="0" smtClean="0"/>
              <a:t>		         else (if </a:t>
            </a:r>
            <a:r>
              <a:rPr lang="en-US" altLang="zh-CN" b="1" i="1" dirty="0" smtClean="0"/>
              <a:t>x </a:t>
            </a:r>
            <a:r>
              <a:rPr lang="en-US" altLang="zh-CN" b="1" dirty="0" smtClean="0"/>
              <a:t>=1 then </a:t>
            </a:r>
            <a:r>
              <a:rPr lang="en-US" altLang="zh-CN" b="1" i="1" dirty="0" smtClean="0"/>
              <a:t>g</a:t>
            </a:r>
            <a:r>
              <a:rPr lang="en-US" altLang="zh-CN" b="1" dirty="0" smtClean="0"/>
              <a:t>(3) else </a:t>
            </a:r>
            <a:r>
              <a:rPr lang="en-US" altLang="zh-CN" b="1" i="1" dirty="0" smtClean="0"/>
              <a:t>g</a:t>
            </a:r>
            <a:r>
              <a:rPr lang="en-US" altLang="zh-CN" b="1" dirty="0" smtClean="0"/>
              <a:t>(</a:t>
            </a:r>
            <a:r>
              <a:rPr lang="en-US" altLang="zh-CN" b="1" i="1" dirty="0" smtClean="0"/>
              <a:t>x</a:t>
            </a:r>
            <a:r>
              <a:rPr lang="en-US" altLang="zh-CN" b="1" dirty="0" smtClean="0">
                <a:sym typeface="Symbol" panose="05050102010706020507" pitchFamily="18" charset="2"/>
              </a:rPr>
              <a:t>2</a:t>
            </a:r>
            <a:r>
              <a:rPr lang="en-US" altLang="zh-CN" b="1" dirty="0" smtClean="0"/>
              <a:t>))</a:t>
            </a:r>
          </a:p>
          <a:p>
            <a:pPr lvl="1">
              <a:buFontTx/>
              <a:buNone/>
            </a:pPr>
            <a:r>
              <a:rPr lang="zh-CN" altLang="en-US" b="1" dirty="0" smtClean="0">
                <a:solidFill>
                  <a:srgbClr val="00FF00"/>
                </a:solidFill>
              </a:rPr>
              <a:t>换一个角度：把两式看成是关于</a:t>
            </a:r>
            <a:r>
              <a:rPr lang="en-US" altLang="zh-CN" b="1" i="1" dirty="0" smtClean="0">
                <a:solidFill>
                  <a:srgbClr val="00FF00"/>
                </a:solidFill>
              </a:rPr>
              <a:t>f </a:t>
            </a:r>
            <a:r>
              <a:rPr lang="zh-CN" altLang="en-US" b="1" dirty="0" smtClean="0">
                <a:solidFill>
                  <a:srgbClr val="00FF00"/>
                </a:solidFill>
              </a:rPr>
              <a:t>和</a:t>
            </a:r>
            <a:r>
              <a:rPr lang="en-US" altLang="zh-CN" b="1" i="1" dirty="0" smtClean="0">
                <a:solidFill>
                  <a:srgbClr val="00FF00"/>
                </a:solidFill>
              </a:rPr>
              <a:t>g</a:t>
            </a:r>
            <a:r>
              <a:rPr lang="zh-CN" altLang="en-US" b="1" dirty="0" smtClean="0">
                <a:solidFill>
                  <a:srgbClr val="00FF00"/>
                </a:solidFill>
              </a:rPr>
              <a:t>的函数方程</a:t>
            </a:r>
            <a:endParaRPr lang="en-US" altLang="zh-CN" b="1" dirty="0" smtClean="0">
              <a:solidFill>
                <a:srgbClr val="00FF00"/>
              </a:solidFill>
            </a:endParaRPr>
          </a:p>
          <a:p>
            <a:pPr lvl="1"/>
            <a:r>
              <a:rPr lang="zh-CN" altLang="en-US" b="1" dirty="0" smtClean="0"/>
              <a:t>阶乘函数是第一个方程的解</a:t>
            </a:r>
            <a:endParaRPr lang="en-US" altLang="zh-CN" b="1" dirty="0" smtClean="0"/>
          </a:p>
          <a:p>
            <a:pPr lvl="1">
              <a:buFontTx/>
              <a:buNone/>
            </a:pPr>
            <a:r>
              <a:rPr lang="en-US" altLang="zh-CN" b="1" dirty="0" smtClean="0"/>
              <a:t>	</a:t>
            </a:r>
            <a:r>
              <a:rPr lang="zh-CN" altLang="en-US" b="1" dirty="0" smtClean="0"/>
              <a:t>把</a:t>
            </a:r>
            <a:r>
              <a:rPr lang="en-US" altLang="zh-CN" b="1" i="1" dirty="0" smtClean="0"/>
              <a:t>f </a:t>
            </a:r>
            <a:r>
              <a:rPr lang="zh-CN" altLang="en-US" b="1" dirty="0" smtClean="0"/>
              <a:t>用函数</a:t>
            </a:r>
            <a:r>
              <a:rPr lang="en-US" altLang="zh-CN" b="1" dirty="0" smtClean="0"/>
              <a:t>{ </a:t>
            </a:r>
            <a:r>
              <a:rPr lang="en-US" altLang="zh-CN" b="1" dirty="0" smtClean="0">
                <a:sym typeface="Symbol" panose="05050102010706020507" pitchFamily="18" charset="2"/>
              </a:rPr>
              <a:t>0, 1, 1, 1, 2, 2, 3, 6,  … }</a:t>
            </a:r>
            <a:r>
              <a:rPr lang="zh-CN" altLang="en-US" b="1" dirty="0" smtClean="0">
                <a:sym typeface="Symbol" panose="05050102010706020507" pitchFamily="18" charset="2"/>
              </a:rPr>
              <a:t>代入等</a:t>
            </a:r>
            <a:endParaRPr lang="en-US" altLang="zh-CN" b="1" dirty="0" smtClean="0">
              <a:sym typeface="Symbol" panose="05050102010706020507" pitchFamily="18" charset="2"/>
            </a:endParaRPr>
          </a:p>
          <a:p>
            <a:pPr lvl="1">
              <a:buFontTx/>
              <a:buNone/>
            </a:pPr>
            <a:r>
              <a:rPr lang="zh-CN" altLang="en-US" b="1" dirty="0" smtClean="0">
                <a:sym typeface="Symbol" panose="05050102010706020507" pitchFamily="18" charset="2"/>
              </a:rPr>
              <a:t>式的两边，等式两边的函数相同</a:t>
            </a:r>
            <a:endParaRPr lang="en-US" altLang="zh-CN" b="1" dirty="0" smtClean="0">
              <a:sym typeface="Symbol" panose="05050102010706020507" pitchFamily="18" charset="2"/>
            </a:endParaRPr>
          </a:p>
          <a:p>
            <a:pPr lvl="1">
              <a:spcBef>
                <a:spcPct val="0"/>
              </a:spcBef>
              <a:buFontTx/>
              <a:buNone/>
            </a:pPr>
            <a:r>
              <a:rPr lang="en-US" altLang="zh-CN" b="1" dirty="0" smtClean="0">
                <a:sym typeface="Symbol" panose="05050102010706020507" pitchFamily="18" charset="2"/>
              </a:rPr>
              <a:t>	</a:t>
            </a:r>
            <a:r>
              <a:rPr lang="zh-CN" altLang="en-US" b="1" dirty="0" smtClean="0">
                <a:sym typeface="Symbol" panose="05050102010706020507" pitchFamily="18" charset="2"/>
              </a:rPr>
              <a:t>因为对任意自然数</a:t>
            </a:r>
            <a:r>
              <a:rPr lang="en-US" altLang="zh-CN" b="1" i="1" dirty="0">
                <a:sym typeface="Symbol" panose="05050102010706020507" pitchFamily="18" charset="2"/>
              </a:rPr>
              <a:t>n</a:t>
            </a:r>
            <a:r>
              <a:rPr lang="zh-CN" altLang="en-US" b="1" dirty="0" smtClean="0">
                <a:sym typeface="Symbol" panose="05050102010706020507" pitchFamily="18" charset="2"/>
              </a:rPr>
              <a:t>，等式两边的函数</a:t>
            </a:r>
            <a:r>
              <a:rPr lang="zh-CN" altLang="en-US" b="1" dirty="0">
                <a:sym typeface="Symbol" panose="05050102010706020507" pitchFamily="18" charset="2"/>
              </a:rPr>
              <a:t>作用</a:t>
            </a:r>
            <a:r>
              <a:rPr lang="zh-CN" altLang="en-US" b="1" dirty="0" smtClean="0">
                <a:sym typeface="Symbol" panose="05050102010706020507" pitchFamily="18" charset="2"/>
              </a:rPr>
              <a:t>于</a:t>
            </a:r>
            <a:r>
              <a:rPr lang="en-US" altLang="zh-CN" b="1" i="1" dirty="0" smtClean="0">
                <a:sym typeface="Symbol" panose="05050102010706020507" pitchFamily="18" charset="2"/>
              </a:rPr>
              <a:t>n</a:t>
            </a:r>
            <a:r>
              <a:rPr lang="zh-CN" altLang="en-US" b="1" dirty="0" smtClean="0">
                <a:sym typeface="Symbol" panose="05050102010706020507" pitchFamily="18" charset="2"/>
              </a:rPr>
              <a:t>的</a:t>
            </a:r>
            <a:endParaRPr lang="en-US" altLang="zh-CN" b="1" dirty="0" smtClean="0">
              <a:sym typeface="Symbol" panose="05050102010706020507" pitchFamily="18" charset="2"/>
            </a:endParaRPr>
          </a:p>
          <a:p>
            <a:pPr lvl="1">
              <a:spcBef>
                <a:spcPct val="0"/>
              </a:spcBef>
              <a:buFontTx/>
              <a:buNone/>
            </a:pPr>
            <a:r>
              <a:rPr lang="zh-CN" altLang="en-US" b="1" dirty="0">
                <a:sym typeface="Symbol" panose="05050102010706020507" pitchFamily="18" charset="2"/>
              </a:rPr>
              <a:t>结果</a:t>
            </a:r>
            <a:r>
              <a:rPr lang="zh-CN" altLang="en-US" b="1" dirty="0" smtClean="0">
                <a:sym typeface="Symbol" panose="05050102010706020507" pitchFamily="18" charset="2"/>
              </a:rPr>
              <a:t>相等</a:t>
            </a:r>
            <a:endParaRPr lang="en-US" altLang="zh-CN" b="1" dirty="0" smtClean="0"/>
          </a:p>
        </p:txBody>
      </p:sp>
      <p:sp>
        <p:nvSpPr>
          <p:cNvPr id="26628" name="灯片编号占位符 3"/>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Times New Roman" panose="02020603050405020304" pitchFamily="18" charset="0"/>
                <a:ea typeface="宋体" panose="02010600030101010101" pitchFamily="2" charset="-122"/>
              </a:defRPr>
            </a:lvl1pPr>
            <a:lvl2pPr marL="742950" indent="-285750">
              <a:spcBef>
                <a:spcPct val="20000"/>
              </a:spcBef>
              <a:buChar char="–"/>
              <a:defRPr sz="2800">
                <a:solidFill>
                  <a:schemeClr val="tx1"/>
                </a:solidFill>
                <a:latin typeface="Times New Roman" panose="02020603050405020304" pitchFamily="18" charset="0"/>
                <a:ea typeface="宋体" panose="02010600030101010101" pitchFamily="2" charset="-122"/>
              </a:defRPr>
            </a:lvl2pPr>
            <a:lvl3pPr marL="1143000" indent="-228600">
              <a:spcBef>
                <a:spcPct val="20000"/>
              </a:spcBef>
              <a:buChar char="•"/>
              <a:defRPr sz="2400">
                <a:solidFill>
                  <a:schemeClr val="tx1"/>
                </a:solidFill>
                <a:latin typeface="Times New Roman" panose="02020603050405020304" pitchFamily="18" charset="0"/>
                <a:ea typeface="宋体" panose="02010600030101010101" pitchFamily="2" charset="-122"/>
              </a:defRPr>
            </a:lvl3pPr>
            <a:lvl4pPr marL="1600200" indent="-228600">
              <a:spcBef>
                <a:spcPct val="20000"/>
              </a:spcBef>
              <a:buChar char="–"/>
              <a:defRPr sz="2000">
                <a:solidFill>
                  <a:schemeClr val="tx1"/>
                </a:solidFill>
                <a:latin typeface="Times New Roman" panose="02020603050405020304" pitchFamily="18" charset="0"/>
                <a:ea typeface="宋体" panose="02010600030101010101" pitchFamily="2" charset="-122"/>
              </a:defRPr>
            </a:lvl4pPr>
            <a:lvl5pPr marL="2057400" indent="-228600">
              <a:spcBef>
                <a:spcPct val="20000"/>
              </a:spcBef>
              <a:buChar char="»"/>
              <a:defRPr sz="20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ea typeface="宋体" panose="02010600030101010101" pitchFamily="2" charset="-122"/>
              </a:defRPr>
            </a:lvl9pPr>
          </a:lstStyle>
          <a:p>
            <a:pPr>
              <a:spcBef>
                <a:spcPct val="0"/>
              </a:spcBef>
              <a:buFontTx/>
              <a:buNone/>
            </a:pPr>
            <a:fld id="{D378C79C-8B50-4629-AC1A-163F00F8B6AB}" type="slidenum">
              <a:rPr lang="zh-CN" altLang="en-US" sz="1400" smtClean="0"/>
              <a:pPr>
                <a:spcBef>
                  <a:spcPct val="0"/>
                </a:spcBef>
                <a:buFontTx/>
                <a:buNone/>
              </a:pPr>
              <a:t>12</a:t>
            </a:fld>
            <a:endParaRPr lang="en-US" altLang="zh-CN" sz="1400" smtClean="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0243">
                                            <p:txEl>
                                              <p:pRg st="5" end="5"/>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10243">
                                            <p:txEl>
                                              <p:pRg st="6" end="6"/>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0243">
                                            <p:txEl>
                                              <p:pRg st="7" end="7"/>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10243">
                                            <p:txEl>
                                              <p:pRg st="8" end="8"/>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10243">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978" name="Rectangle 2"/>
          <p:cNvSpPr>
            <a:spLocks noGrp="1" noChangeArrowheads="1"/>
          </p:cNvSpPr>
          <p:nvPr>
            <p:ph type="title"/>
          </p:nvPr>
        </p:nvSpPr>
        <p:spPr>
          <a:xfrm>
            <a:off x="228600" y="228600"/>
            <a:ext cx="8640763" cy="1152525"/>
          </a:xfrm>
        </p:spPr>
        <p:txBody>
          <a:bodyPr/>
          <a:lstStyle/>
          <a:p>
            <a:pPr>
              <a:defRPr/>
            </a:pPr>
            <a:r>
              <a:rPr lang="zh-CN" altLang="en-US" b="1" dirty="0" smtClean="0">
                <a:latin typeface="+mn-lt"/>
              </a:rPr>
              <a:t>探讨的问题</a:t>
            </a:r>
            <a:r>
              <a:rPr lang="en-US" altLang="zh-CN" b="1" dirty="0" smtClean="0">
                <a:latin typeface="+mn-lt"/>
              </a:rPr>
              <a:t>——</a:t>
            </a:r>
            <a:r>
              <a:rPr lang="zh-CN" altLang="en-US" b="1" dirty="0" smtClean="0">
                <a:latin typeface="+mn-lt"/>
              </a:rPr>
              <a:t>递归函数的语义</a:t>
            </a:r>
            <a:endParaRPr lang="en-US" altLang="zh-CN" b="1" dirty="0" smtClean="0">
              <a:latin typeface="+mn-lt"/>
            </a:endParaRPr>
          </a:p>
        </p:txBody>
      </p:sp>
      <p:sp>
        <p:nvSpPr>
          <p:cNvPr id="10243" name="Rectangle 3"/>
          <p:cNvSpPr>
            <a:spLocks noGrp="1" noChangeArrowheads="1"/>
          </p:cNvSpPr>
          <p:nvPr>
            <p:ph type="body" idx="1"/>
          </p:nvPr>
        </p:nvSpPr>
        <p:spPr>
          <a:xfrm>
            <a:off x="287338" y="1438275"/>
            <a:ext cx="8640762" cy="5040313"/>
          </a:xfrm>
          <a:noFill/>
        </p:spPr>
        <p:txBody>
          <a:bodyPr/>
          <a:lstStyle/>
          <a:p>
            <a:r>
              <a:rPr lang="zh-CN" altLang="en-US" b="1" dirty="0" smtClean="0"/>
              <a:t>对应的整数域上的</a:t>
            </a:r>
            <a:r>
              <a:rPr lang="zh-CN" altLang="en-US" b="1" dirty="0" smtClean="0">
                <a:solidFill>
                  <a:srgbClr val="00FF00"/>
                </a:solidFill>
              </a:rPr>
              <a:t>数学函数</a:t>
            </a:r>
            <a:r>
              <a:rPr lang="zh-CN" altLang="en-US" b="1" dirty="0" smtClean="0"/>
              <a:t>的定义</a:t>
            </a:r>
            <a:r>
              <a:rPr lang="zh-CN" altLang="en-US" b="1" dirty="0"/>
              <a:t>（</a:t>
            </a:r>
            <a:r>
              <a:rPr lang="en-US" altLang="zh-CN" b="1" i="1" dirty="0" smtClean="0"/>
              <a:t>x </a:t>
            </a:r>
            <a:r>
              <a:rPr lang="en-US" altLang="zh-CN" b="1" dirty="0" smtClean="0">
                <a:sym typeface="Symbol" panose="05050102010706020507" pitchFamily="18" charset="2"/>
              </a:rPr>
              <a:t> 0</a:t>
            </a:r>
            <a:r>
              <a:rPr lang="zh-CN" altLang="en-US" b="1" dirty="0" smtClean="0">
                <a:sym typeface="Symbol" panose="05050102010706020507" pitchFamily="18" charset="2"/>
              </a:rPr>
              <a:t>）</a:t>
            </a:r>
            <a:endParaRPr lang="en-US" altLang="zh-CN" b="1" dirty="0" smtClean="0"/>
          </a:p>
          <a:p>
            <a:pPr lvl="1"/>
            <a:r>
              <a:rPr lang="en-US" altLang="zh-CN" b="1" i="1" dirty="0" smtClean="0"/>
              <a:t>f</a:t>
            </a:r>
            <a:r>
              <a:rPr lang="en-US" altLang="zh-CN" b="1" dirty="0" smtClean="0"/>
              <a:t>(</a:t>
            </a:r>
            <a:r>
              <a:rPr lang="en-US" altLang="zh-CN" b="1" i="1" dirty="0" smtClean="0"/>
              <a:t>x</a:t>
            </a:r>
            <a:r>
              <a:rPr lang="en-US" altLang="zh-CN" b="1" dirty="0" smtClean="0"/>
              <a:t>) = if </a:t>
            </a:r>
            <a:r>
              <a:rPr lang="en-US" altLang="zh-CN" b="1" i="1" dirty="0" smtClean="0"/>
              <a:t>x</a:t>
            </a:r>
            <a:r>
              <a:rPr lang="en-US" altLang="zh-CN" b="1" dirty="0" smtClean="0"/>
              <a:t> = 0 then 1 else </a:t>
            </a:r>
            <a:r>
              <a:rPr lang="en-US" altLang="zh-CN" b="1" i="1" dirty="0" smtClean="0"/>
              <a:t>x </a:t>
            </a:r>
            <a:r>
              <a:rPr lang="en-US" altLang="zh-CN" b="1" dirty="0" smtClean="0">
                <a:sym typeface="Symbol" panose="05050102010706020507" pitchFamily="18" charset="2"/>
              </a:rPr>
              <a:t> </a:t>
            </a:r>
            <a:r>
              <a:rPr lang="en-US" altLang="zh-CN" b="1" i="1" dirty="0" smtClean="0"/>
              <a:t>f</a:t>
            </a:r>
            <a:r>
              <a:rPr lang="en-US" altLang="zh-CN" b="1" dirty="0" smtClean="0"/>
              <a:t>(</a:t>
            </a:r>
            <a:r>
              <a:rPr lang="en-US" altLang="zh-CN" b="1" i="1" dirty="0" smtClean="0"/>
              <a:t>x</a:t>
            </a:r>
            <a:r>
              <a:rPr lang="en-US" altLang="zh-CN" b="1" dirty="0" smtClean="0">
                <a:sym typeface="Symbol" panose="05050102010706020507" pitchFamily="18" charset="2"/>
              </a:rPr>
              <a:t>1</a:t>
            </a:r>
            <a:r>
              <a:rPr lang="en-US" altLang="zh-CN" b="1" dirty="0" smtClean="0"/>
              <a:t>)</a:t>
            </a:r>
          </a:p>
          <a:p>
            <a:pPr lvl="1"/>
            <a:r>
              <a:rPr lang="en-US" altLang="zh-CN" b="1" i="1" dirty="0" smtClean="0"/>
              <a:t>g</a:t>
            </a:r>
            <a:r>
              <a:rPr lang="en-US" altLang="zh-CN" b="1" dirty="0" smtClean="0"/>
              <a:t>(</a:t>
            </a:r>
            <a:r>
              <a:rPr lang="en-US" altLang="zh-CN" b="1" i="1" dirty="0" smtClean="0"/>
              <a:t>x</a:t>
            </a:r>
            <a:r>
              <a:rPr lang="en-US" altLang="zh-CN" b="1" dirty="0" smtClean="0"/>
              <a:t>) =</a:t>
            </a:r>
            <a:r>
              <a:rPr lang="en-US" altLang="zh-CN" b="1" dirty="0" smtClean="0">
                <a:sym typeface="Euclid Extra" panose="02050502000505020303" pitchFamily="18" charset="2"/>
              </a:rPr>
              <a:t> </a:t>
            </a:r>
            <a:r>
              <a:rPr lang="en-US" altLang="zh-CN" b="1" dirty="0" smtClean="0"/>
              <a:t>if </a:t>
            </a:r>
            <a:r>
              <a:rPr lang="en-US" altLang="zh-CN" b="1" i="1" dirty="0" smtClean="0"/>
              <a:t>x </a:t>
            </a:r>
            <a:r>
              <a:rPr lang="en-US" altLang="zh-CN" b="1" dirty="0" smtClean="0"/>
              <a:t>= 0 then 1</a:t>
            </a:r>
          </a:p>
          <a:p>
            <a:pPr lvl="1">
              <a:spcBef>
                <a:spcPct val="0"/>
              </a:spcBef>
              <a:buFontTx/>
              <a:buNone/>
            </a:pPr>
            <a:r>
              <a:rPr lang="en-US" altLang="zh-CN" b="1" dirty="0" smtClean="0"/>
              <a:t>		         else (if </a:t>
            </a:r>
            <a:r>
              <a:rPr lang="en-US" altLang="zh-CN" b="1" i="1" dirty="0" smtClean="0"/>
              <a:t>x </a:t>
            </a:r>
            <a:r>
              <a:rPr lang="en-US" altLang="zh-CN" b="1" dirty="0" smtClean="0"/>
              <a:t>=1 then </a:t>
            </a:r>
            <a:r>
              <a:rPr lang="en-US" altLang="zh-CN" b="1" i="1" dirty="0" smtClean="0"/>
              <a:t>g</a:t>
            </a:r>
            <a:r>
              <a:rPr lang="en-US" altLang="zh-CN" b="1" dirty="0" smtClean="0"/>
              <a:t>(3) else </a:t>
            </a:r>
            <a:r>
              <a:rPr lang="en-US" altLang="zh-CN" b="1" i="1" dirty="0" smtClean="0"/>
              <a:t>g</a:t>
            </a:r>
            <a:r>
              <a:rPr lang="en-US" altLang="zh-CN" b="1" dirty="0" smtClean="0"/>
              <a:t>(</a:t>
            </a:r>
            <a:r>
              <a:rPr lang="en-US" altLang="zh-CN" b="1" i="1" dirty="0" smtClean="0"/>
              <a:t>x</a:t>
            </a:r>
            <a:r>
              <a:rPr lang="en-US" altLang="zh-CN" b="1" dirty="0" smtClean="0">
                <a:sym typeface="Symbol" panose="05050102010706020507" pitchFamily="18" charset="2"/>
              </a:rPr>
              <a:t>2</a:t>
            </a:r>
            <a:r>
              <a:rPr lang="en-US" altLang="zh-CN" b="1" dirty="0" smtClean="0"/>
              <a:t>))</a:t>
            </a:r>
          </a:p>
          <a:p>
            <a:pPr lvl="1">
              <a:buFontTx/>
              <a:buNone/>
            </a:pPr>
            <a:r>
              <a:rPr lang="zh-CN" altLang="en-US" b="1" dirty="0" smtClean="0">
                <a:solidFill>
                  <a:srgbClr val="00FF00"/>
                </a:solidFill>
              </a:rPr>
              <a:t>换一个角度：把两式看成是关于</a:t>
            </a:r>
            <a:r>
              <a:rPr lang="en-US" altLang="zh-CN" b="1" i="1" dirty="0" smtClean="0">
                <a:solidFill>
                  <a:srgbClr val="00FF00"/>
                </a:solidFill>
              </a:rPr>
              <a:t>f </a:t>
            </a:r>
            <a:r>
              <a:rPr lang="zh-CN" altLang="en-US" b="1" dirty="0" smtClean="0">
                <a:solidFill>
                  <a:srgbClr val="00FF00"/>
                </a:solidFill>
              </a:rPr>
              <a:t>和</a:t>
            </a:r>
            <a:r>
              <a:rPr lang="en-US" altLang="zh-CN" b="1" i="1" dirty="0" smtClean="0">
                <a:solidFill>
                  <a:srgbClr val="00FF00"/>
                </a:solidFill>
              </a:rPr>
              <a:t>g</a:t>
            </a:r>
            <a:r>
              <a:rPr lang="zh-CN" altLang="en-US" b="1" dirty="0" smtClean="0">
                <a:solidFill>
                  <a:srgbClr val="00FF00"/>
                </a:solidFill>
              </a:rPr>
              <a:t>的</a:t>
            </a:r>
            <a:r>
              <a:rPr lang="zh-CN" altLang="en-US" b="1" dirty="0">
                <a:solidFill>
                  <a:srgbClr val="00FF00"/>
                </a:solidFill>
              </a:rPr>
              <a:t>函数</a:t>
            </a:r>
            <a:r>
              <a:rPr lang="zh-CN" altLang="en-US" b="1" dirty="0" smtClean="0">
                <a:solidFill>
                  <a:srgbClr val="00FF00"/>
                </a:solidFill>
              </a:rPr>
              <a:t>方程</a:t>
            </a:r>
            <a:endParaRPr lang="en-US" altLang="zh-CN" b="1" dirty="0" smtClean="0">
              <a:solidFill>
                <a:srgbClr val="00FF00"/>
              </a:solidFill>
            </a:endParaRPr>
          </a:p>
          <a:p>
            <a:pPr lvl="1"/>
            <a:r>
              <a:rPr lang="zh-CN" altLang="en-US" b="1" dirty="0" smtClean="0"/>
              <a:t>阶乘函数是第一个方程的解</a:t>
            </a:r>
            <a:endParaRPr lang="en-US" altLang="zh-CN" b="1" dirty="0" smtClean="0"/>
          </a:p>
          <a:p>
            <a:pPr lvl="1"/>
            <a:r>
              <a:rPr lang="zh-CN" altLang="en-US" b="1" dirty="0" smtClean="0"/>
              <a:t>第二个方程有无数个解（</a:t>
            </a:r>
            <a:r>
              <a:rPr lang="en-US" altLang="zh-CN" b="1" i="1" dirty="0" smtClean="0"/>
              <a:t>a</a:t>
            </a:r>
            <a:r>
              <a:rPr lang="zh-CN" altLang="en-US" b="1" dirty="0" smtClean="0"/>
              <a:t>可取任意自然数）</a:t>
            </a:r>
            <a:endParaRPr lang="en-US" altLang="zh-CN" b="1" dirty="0" smtClean="0"/>
          </a:p>
          <a:p>
            <a:pPr lvl="1">
              <a:spcBef>
                <a:spcPct val="0"/>
              </a:spcBef>
              <a:buFontTx/>
              <a:buNone/>
            </a:pPr>
            <a:r>
              <a:rPr lang="en-US" altLang="zh-CN" b="1" dirty="0" smtClean="0"/>
              <a:t>			        1,   </a:t>
            </a:r>
            <a:r>
              <a:rPr lang="zh-CN" altLang="en-US" b="1" dirty="0" smtClean="0"/>
              <a:t>  </a:t>
            </a:r>
            <a:r>
              <a:rPr lang="en-US" altLang="zh-CN" b="1" i="1" dirty="0" smtClean="0"/>
              <a:t>x</a:t>
            </a:r>
            <a:r>
              <a:rPr lang="zh-CN" altLang="en-US" b="1" dirty="0" smtClean="0"/>
              <a:t>是偶数</a:t>
            </a:r>
            <a:endParaRPr lang="en-US" altLang="zh-CN" b="1" dirty="0" smtClean="0"/>
          </a:p>
          <a:p>
            <a:pPr lvl="1">
              <a:spcBef>
                <a:spcPct val="0"/>
              </a:spcBef>
              <a:buFontTx/>
              <a:buNone/>
            </a:pPr>
            <a:r>
              <a:rPr lang="en-US" altLang="zh-CN" b="1" dirty="0" smtClean="0"/>
              <a:t>		</a:t>
            </a:r>
            <a:r>
              <a:rPr lang="en-US" altLang="zh-CN" b="1" i="1" dirty="0" smtClean="0"/>
              <a:t> h</a:t>
            </a:r>
            <a:r>
              <a:rPr lang="en-US" altLang="zh-CN" b="1" dirty="0" smtClean="0"/>
              <a:t>(</a:t>
            </a:r>
            <a:r>
              <a:rPr lang="en-US" altLang="zh-CN" b="1" i="1" dirty="0" smtClean="0"/>
              <a:t>x</a:t>
            </a:r>
            <a:r>
              <a:rPr lang="en-US" altLang="zh-CN" b="1" dirty="0" smtClean="0"/>
              <a:t>) = </a:t>
            </a:r>
          </a:p>
          <a:p>
            <a:pPr lvl="1">
              <a:spcBef>
                <a:spcPct val="0"/>
              </a:spcBef>
              <a:buFontTx/>
              <a:buNone/>
            </a:pPr>
            <a:r>
              <a:rPr lang="en-US" altLang="zh-CN" b="1" dirty="0" smtClean="0"/>
              <a:t>			        </a:t>
            </a:r>
            <a:r>
              <a:rPr lang="en-US" altLang="zh-CN" b="1" i="1" dirty="0" smtClean="0"/>
              <a:t>a</a:t>
            </a:r>
            <a:r>
              <a:rPr lang="en-US" altLang="zh-CN" b="1" dirty="0" smtClean="0"/>
              <a:t>,     </a:t>
            </a:r>
            <a:r>
              <a:rPr lang="en-US" altLang="zh-CN" b="1" i="1" dirty="0" smtClean="0"/>
              <a:t>x</a:t>
            </a:r>
            <a:r>
              <a:rPr lang="zh-CN" altLang="en-US" b="1" dirty="0" smtClean="0"/>
              <a:t>是奇数</a:t>
            </a:r>
            <a:endParaRPr lang="en-US" altLang="zh-CN" b="1" dirty="0" smtClean="0"/>
          </a:p>
          <a:p>
            <a:pPr lvl="1">
              <a:spcBef>
                <a:spcPct val="0"/>
              </a:spcBef>
              <a:buFontTx/>
              <a:buNone/>
            </a:pPr>
            <a:r>
              <a:rPr lang="en-US" altLang="zh-CN" b="1" dirty="0" smtClean="0"/>
              <a:t>	</a:t>
            </a:r>
            <a:r>
              <a:rPr lang="zh-CN" altLang="en-US" b="1" dirty="0" smtClean="0"/>
              <a:t>即</a:t>
            </a:r>
            <a:r>
              <a:rPr lang="en-US" altLang="zh-CN" b="1" dirty="0" smtClean="0"/>
              <a:t>{ </a:t>
            </a:r>
            <a:r>
              <a:rPr lang="en-US" altLang="zh-CN" b="1" dirty="0" smtClean="0">
                <a:sym typeface="Symbol" panose="05050102010706020507" pitchFamily="18" charset="2"/>
              </a:rPr>
              <a:t>0, 1, 1, </a:t>
            </a:r>
            <a:r>
              <a:rPr lang="en-US" altLang="zh-CN" b="1" i="1" dirty="0" smtClean="0"/>
              <a:t>a </a:t>
            </a:r>
            <a:r>
              <a:rPr lang="en-US" altLang="zh-CN" b="1" dirty="0" smtClean="0">
                <a:sym typeface="Symbol" panose="05050102010706020507" pitchFamily="18" charset="2"/>
              </a:rPr>
              <a:t>, 2, 1, 3, </a:t>
            </a:r>
            <a:r>
              <a:rPr lang="en-US" altLang="zh-CN" b="1" i="1" dirty="0" smtClean="0"/>
              <a:t>a </a:t>
            </a:r>
            <a:r>
              <a:rPr lang="en-US" altLang="zh-CN" b="1" dirty="0" smtClean="0">
                <a:sym typeface="Symbol" panose="05050102010706020507" pitchFamily="18" charset="2"/>
              </a:rPr>
              <a:t>, 4, 1, 5, </a:t>
            </a:r>
            <a:r>
              <a:rPr lang="en-US" altLang="zh-CN" b="1" i="1" dirty="0" smtClean="0"/>
              <a:t>a</a:t>
            </a:r>
            <a:r>
              <a:rPr lang="en-US" altLang="zh-CN" b="1" dirty="0" smtClean="0">
                <a:sym typeface="Symbol" panose="05050102010706020507" pitchFamily="18" charset="2"/>
              </a:rPr>
              <a:t>,  … }</a:t>
            </a:r>
            <a:endParaRPr lang="zh-CN" altLang="en-US" b="1" dirty="0" smtClean="0"/>
          </a:p>
        </p:txBody>
      </p:sp>
      <p:sp>
        <p:nvSpPr>
          <p:cNvPr id="28676" name="右大括号 4"/>
          <p:cNvSpPr>
            <a:spLocks/>
          </p:cNvSpPr>
          <p:nvPr/>
        </p:nvSpPr>
        <p:spPr bwMode="auto">
          <a:xfrm rot="10800000">
            <a:off x="2357438" y="5214938"/>
            <a:ext cx="431800" cy="863600"/>
          </a:xfrm>
          <a:prstGeom prst="rightBrace">
            <a:avLst>
              <a:gd name="adj1" fmla="val 8333"/>
              <a:gd name="adj2" fmla="val 50000"/>
            </a:avLst>
          </a:prstGeom>
          <a:noFill/>
          <a:ln w="25400" algn="ctr">
            <a:solidFill>
              <a:schemeClr val="tx1"/>
            </a:solidFill>
            <a:round/>
            <a:headEnd type="none" w="sm" len="sm"/>
            <a:tailEnd type="none" w="sm" len="sm"/>
          </a:ln>
          <a:extLst>
            <a:ext uri="{909E8E84-426E-40DD-AFC4-6F175D3DCCD1}">
              <a14:hiddenFill xmlns:a14="http://schemas.microsoft.com/office/drawing/2010/main">
                <a:solidFill>
                  <a:srgbClr val="FFFFFF"/>
                </a:solidFill>
              </a14:hiddenFill>
            </a:ext>
          </a:extLst>
        </p:spPr>
        <p:txBody>
          <a:bodyPr/>
          <a:lstStyle>
            <a:lvl1pPr>
              <a:spcBef>
                <a:spcPct val="20000"/>
              </a:spcBef>
              <a:buChar char="•"/>
              <a:defRPr sz="3200">
                <a:solidFill>
                  <a:schemeClr val="tx1"/>
                </a:solidFill>
                <a:latin typeface="Times New Roman" panose="02020603050405020304" pitchFamily="18" charset="0"/>
                <a:ea typeface="宋体" panose="02010600030101010101" pitchFamily="2" charset="-122"/>
              </a:defRPr>
            </a:lvl1pPr>
            <a:lvl2pPr marL="742950" indent="-285750">
              <a:spcBef>
                <a:spcPct val="20000"/>
              </a:spcBef>
              <a:buChar char="–"/>
              <a:defRPr sz="2800">
                <a:solidFill>
                  <a:schemeClr val="tx1"/>
                </a:solidFill>
                <a:latin typeface="Times New Roman" panose="02020603050405020304" pitchFamily="18" charset="0"/>
                <a:ea typeface="宋体" panose="02010600030101010101" pitchFamily="2" charset="-122"/>
              </a:defRPr>
            </a:lvl2pPr>
            <a:lvl3pPr marL="1143000" indent="-228600">
              <a:spcBef>
                <a:spcPct val="20000"/>
              </a:spcBef>
              <a:buChar char="•"/>
              <a:defRPr sz="2400">
                <a:solidFill>
                  <a:schemeClr val="tx1"/>
                </a:solidFill>
                <a:latin typeface="Times New Roman" panose="02020603050405020304" pitchFamily="18" charset="0"/>
                <a:ea typeface="宋体" panose="02010600030101010101" pitchFamily="2" charset="-122"/>
              </a:defRPr>
            </a:lvl3pPr>
            <a:lvl4pPr marL="1600200" indent="-228600">
              <a:spcBef>
                <a:spcPct val="20000"/>
              </a:spcBef>
              <a:buChar char="–"/>
              <a:defRPr sz="2000">
                <a:solidFill>
                  <a:schemeClr val="tx1"/>
                </a:solidFill>
                <a:latin typeface="Times New Roman" panose="02020603050405020304" pitchFamily="18" charset="0"/>
                <a:ea typeface="宋体" panose="02010600030101010101" pitchFamily="2" charset="-122"/>
              </a:defRPr>
            </a:lvl4pPr>
            <a:lvl5pPr marL="2057400" indent="-228600">
              <a:spcBef>
                <a:spcPct val="20000"/>
              </a:spcBef>
              <a:buChar char="»"/>
              <a:defRPr sz="20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ea typeface="宋体" panose="02010600030101010101" pitchFamily="2" charset="-122"/>
              </a:defRPr>
            </a:lvl9pPr>
          </a:lstStyle>
          <a:p>
            <a:endParaRPr lang="zh-CN" altLang="en-US" sz="2400" i="1">
              <a:latin typeface="Courier New" panose="02070309020205020404" pitchFamily="49" charset="0"/>
            </a:endParaRPr>
          </a:p>
        </p:txBody>
      </p:sp>
      <p:sp>
        <p:nvSpPr>
          <p:cNvPr id="28678" name="灯片编号占位符 5"/>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Times New Roman" panose="02020603050405020304" pitchFamily="18" charset="0"/>
                <a:ea typeface="宋体" panose="02010600030101010101" pitchFamily="2" charset="-122"/>
              </a:defRPr>
            </a:lvl1pPr>
            <a:lvl2pPr marL="742950" indent="-285750">
              <a:spcBef>
                <a:spcPct val="20000"/>
              </a:spcBef>
              <a:buChar char="–"/>
              <a:defRPr sz="2800">
                <a:solidFill>
                  <a:schemeClr val="tx1"/>
                </a:solidFill>
                <a:latin typeface="Times New Roman" panose="02020603050405020304" pitchFamily="18" charset="0"/>
                <a:ea typeface="宋体" panose="02010600030101010101" pitchFamily="2" charset="-122"/>
              </a:defRPr>
            </a:lvl2pPr>
            <a:lvl3pPr marL="1143000" indent="-228600">
              <a:spcBef>
                <a:spcPct val="20000"/>
              </a:spcBef>
              <a:buChar char="•"/>
              <a:defRPr sz="2400">
                <a:solidFill>
                  <a:schemeClr val="tx1"/>
                </a:solidFill>
                <a:latin typeface="Times New Roman" panose="02020603050405020304" pitchFamily="18" charset="0"/>
                <a:ea typeface="宋体" panose="02010600030101010101" pitchFamily="2" charset="-122"/>
              </a:defRPr>
            </a:lvl3pPr>
            <a:lvl4pPr marL="1600200" indent="-228600">
              <a:spcBef>
                <a:spcPct val="20000"/>
              </a:spcBef>
              <a:buChar char="–"/>
              <a:defRPr sz="2000">
                <a:solidFill>
                  <a:schemeClr val="tx1"/>
                </a:solidFill>
                <a:latin typeface="Times New Roman" panose="02020603050405020304" pitchFamily="18" charset="0"/>
                <a:ea typeface="宋体" panose="02010600030101010101" pitchFamily="2" charset="-122"/>
              </a:defRPr>
            </a:lvl4pPr>
            <a:lvl5pPr marL="2057400" indent="-228600">
              <a:spcBef>
                <a:spcPct val="20000"/>
              </a:spcBef>
              <a:buChar char="»"/>
              <a:defRPr sz="20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ea typeface="宋体" panose="02010600030101010101" pitchFamily="2" charset="-122"/>
              </a:defRPr>
            </a:lvl9pPr>
          </a:lstStyle>
          <a:p>
            <a:pPr>
              <a:spcBef>
                <a:spcPct val="0"/>
              </a:spcBef>
              <a:buFontTx/>
              <a:buNone/>
            </a:pPr>
            <a:fld id="{B062B74B-611B-4E29-8C4C-DE19631AB901}" type="slidenum">
              <a:rPr lang="zh-CN" altLang="en-US" sz="1400" smtClean="0"/>
              <a:pPr>
                <a:spcBef>
                  <a:spcPct val="0"/>
                </a:spcBef>
                <a:buFontTx/>
                <a:buNone/>
              </a:pPr>
              <a:t>13</a:t>
            </a:fld>
            <a:endParaRPr lang="en-US" altLang="zh-CN" sz="1400" dirty="0" smtClean="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0243">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978" name="Rectangle 2"/>
          <p:cNvSpPr>
            <a:spLocks noGrp="1" noChangeArrowheads="1"/>
          </p:cNvSpPr>
          <p:nvPr>
            <p:ph type="title"/>
          </p:nvPr>
        </p:nvSpPr>
        <p:spPr>
          <a:xfrm>
            <a:off x="228600" y="228600"/>
            <a:ext cx="8640763" cy="1152525"/>
          </a:xfrm>
        </p:spPr>
        <p:txBody>
          <a:bodyPr/>
          <a:lstStyle/>
          <a:p>
            <a:pPr>
              <a:defRPr/>
            </a:pPr>
            <a:r>
              <a:rPr lang="zh-CN" altLang="en-US" b="1" dirty="0" smtClean="0">
                <a:latin typeface="+mn-lt"/>
              </a:rPr>
              <a:t>探讨的问题</a:t>
            </a:r>
            <a:r>
              <a:rPr lang="en-US" altLang="zh-CN" b="1" dirty="0" smtClean="0">
                <a:latin typeface="+mn-lt"/>
              </a:rPr>
              <a:t>——</a:t>
            </a:r>
            <a:r>
              <a:rPr lang="zh-CN" altLang="en-US" b="1" dirty="0" smtClean="0">
                <a:latin typeface="+mn-lt"/>
              </a:rPr>
              <a:t>递归函数的语义</a:t>
            </a:r>
            <a:endParaRPr lang="en-US" altLang="zh-CN" b="1" dirty="0" smtClean="0">
              <a:latin typeface="+mn-lt"/>
            </a:endParaRPr>
          </a:p>
        </p:txBody>
      </p:sp>
      <p:sp>
        <p:nvSpPr>
          <p:cNvPr id="10243" name="Rectangle 3"/>
          <p:cNvSpPr>
            <a:spLocks noGrp="1" noChangeArrowheads="1"/>
          </p:cNvSpPr>
          <p:nvPr>
            <p:ph type="body" idx="1"/>
          </p:nvPr>
        </p:nvSpPr>
        <p:spPr>
          <a:xfrm>
            <a:off x="287338" y="1438275"/>
            <a:ext cx="8640762" cy="5040313"/>
          </a:xfrm>
          <a:noFill/>
        </p:spPr>
        <p:txBody>
          <a:bodyPr/>
          <a:lstStyle/>
          <a:p>
            <a:r>
              <a:rPr lang="zh-CN" altLang="en-US" b="1" dirty="0" smtClean="0"/>
              <a:t>对应的整数域上的</a:t>
            </a:r>
            <a:r>
              <a:rPr lang="zh-CN" altLang="en-US" b="1" dirty="0" smtClean="0">
                <a:solidFill>
                  <a:srgbClr val="00FF00"/>
                </a:solidFill>
              </a:rPr>
              <a:t>数学函数</a:t>
            </a:r>
            <a:r>
              <a:rPr lang="zh-CN" altLang="en-US" b="1" dirty="0" smtClean="0"/>
              <a:t>的定义</a:t>
            </a:r>
            <a:r>
              <a:rPr lang="zh-CN" altLang="en-US" b="1" dirty="0"/>
              <a:t>（</a:t>
            </a:r>
            <a:r>
              <a:rPr lang="en-US" altLang="zh-CN" b="1" i="1" dirty="0" smtClean="0"/>
              <a:t>x </a:t>
            </a:r>
            <a:r>
              <a:rPr lang="en-US" altLang="zh-CN" b="1" dirty="0" smtClean="0">
                <a:sym typeface="Symbol" panose="05050102010706020507" pitchFamily="18" charset="2"/>
              </a:rPr>
              <a:t> 0</a:t>
            </a:r>
            <a:r>
              <a:rPr lang="zh-CN" altLang="en-US" b="1" dirty="0" smtClean="0">
                <a:sym typeface="Symbol" panose="05050102010706020507" pitchFamily="18" charset="2"/>
              </a:rPr>
              <a:t>）</a:t>
            </a:r>
            <a:endParaRPr lang="en-US" altLang="zh-CN" b="1" dirty="0" smtClean="0"/>
          </a:p>
          <a:p>
            <a:pPr lvl="1"/>
            <a:r>
              <a:rPr lang="en-US" altLang="zh-CN" b="1" i="1" dirty="0" smtClean="0"/>
              <a:t>f</a:t>
            </a:r>
            <a:r>
              <a:rPr lang="en-US" altLang="zh-CN" b="1" dirty="0" smtClean="0"/>
              <a:t>(</a:t>
            </a:r>
            <a:r>
              <a:rPr lang="en-US" altLang="zh-CN" b="1" i="1" dirty="0" smtClean="0"/>
              <a:t>x</a:t>
            </a:r>
            <a:r>
              <a:rPr lang="en-US" altLang="zh-CN" b="1" dirty="0" smtClean="0"/>
              <a:t>) = if </a:t>
            </a:r>
            <a:r>
              <a:rPr lang="en-US" altLang="zh-CN" b="1" i="1" dirty="0" smtClean="0"/>
              <a:t>x</a:t>
            </a:r>
            <a:r>
              <a:rPr lang="en-US" altLang="zh-CN" b="1" dirty="0" smtClean="0"/>
              <a:t> = 0 then 1 else </a:t>
            </a:r>
            <a:r>
              <a:rPr lang="en-US" altLang="zh-CN" b="1" i="1" dirty="0" smtClean="0"/>
              <a:t>x </a:t>
            </a:r>
            <a:r>
              <a:rPr lang="en-US" altLang="zh-CN" b="1" dirty="0" smtClean="0">
                <a:sym typeface="Symbol" panose="05050102010706020507" pitchFamily="18" charset="2"/>
              </a:rPr>
              <a:t> </a:t>
            </a:r>
            <a:r>
              <a:rPr lang="en-US" altLang="zh-CN" b="1" i="1" dirty="0" smtClean="0"/>
              <a:t>f</a:t>
            </a:r>
            <a:r>
              <a:rPr lang="en-US" altLang="zh-CN" b="1" dirty="0" smtClean="0"/>
              <a:t>(</a:t>
            </a:r>
            <a:r>
              <a:rPr lang="en-US" altLang="zh-CN" b="1" i="1" dirty="0" smtClean="0"/>
              <a:t>x</a:t>
            </a:r>
            <a:r>
              <a:rPr lang="en-US" altLang="zh-CN" b="1" dirty="0" smtClean="0">
                <a:sym typeface="Symbol" panose="05050102010706020507" pitchFamily="18" charset="2"/>
              </a:rPr>
              <a:t>1</a:t>
            </a:r>
            <a:r>
              <a:rPr lang="en-US" altLang="zh-CN" b="1" dirty="0" smtClean="0"/>
              <a:t>)</a:t>
            </a:r>
          </a:p>
          <a:p>
            <a:pPr lvl="1"/>
            <a:r>
              <a:rPr lang="en-US" altLang="zh-CN" b="1" i="1" dirty="0" smtClean="0"/>
              <a:t>g</a:t>
            </a:r>
            <a:r>
              <a:rPr lang="en-US" altLang="zh-CN" b="1" dirty="0" smtClean="0"/>
              <a:t>(</a:t>
            </a:r>
            <a:r>
              <a:rPr lang="en-US" altLang="zh-CN" b="1" i="1" dirty="0" smtClean="0"/>
              <a:t>x</a:t>
            </a:r>
            <a:r>
              <a:rPr lang="en-US" altLang="zh-CN" b="1" dirty="0" smtClean="0"/>
              <a:t>) =</a:t>
            </a:r>
            <a:r>
              <a:rPr lang="en-US" altLang="zh-CN" b="1" dirty="0" smtClean="0">
                <a:sym typeface="Euclid Extra" panose="02050502000505020303" pitchFamily="18" charset="2"/>
              </a:rPr>
              <a:t> </a:t>
            </a:r>
            <a:r>
              <a:rPr lang="en-US" altLang="zh-CN" b="1" dirty="0" smtClean="0"/>
              <a:t>if </a:t>
            </a:r>
            <a:r>
              <a:rPr lang="en-US" altLang="zh-CN" b="1" i="1" dirty="0" smtClean="0"/>
              <a:t>x </a:t>
            </a:r>
            <a:r>
              <a:rPr lang="en-US" altLang="zh-CN" b="1" dirty="0" smtClean="0"/>
              <a:t>= 0 then 1</a:t>
            </a:r>
          </a:p>
          <a:p>
            <a:pPr lvl="1">
              <a:spcBef>
                <a:spcPct val="0"/>
              </a:spcBef>
              <a:buFontTx/>
              <a:buNone/>
            </a:pPr>
            <a:r>
              <a:rPr lang="en-US" altLang="zh-CN" b="1" dirty="0" smtClean="0"/>
              <a:t>		         else (if </a:t>
            </a:r>
            <a:r>
              <a:rPr lang="en-US" altLang="zh-CN" b="1" i="1" dirty="0" smtClean="0"/>
              <a:t>x </a:t>
            </a:r>
            <a:r>
              <a:rPr lang="en-US" altLang="zh-CN" b="1" dirty="0" smtClean="0"/>
              <a:t>=1 then </a:t>
            </a:r>
            <a:r>
              <a:rPr lang="en-US" altLang="zh-CN" b="1" i="1" dirty="0" smtClean="0"/>
              <a:t>g</a:t>
            </a:r>
            <a:r>
              <a:rPr lang="en-US" altLang="zh-CN" b="1" dirty="0" smtClean="0"/>
              <a:t>(3) else </a:t>
            </a:r>
            <a:r>
              <a:rPr lang="en-US" altLang="zh-CN" b="1" i="1" dirty="0" smtClean="0"/>
              <a:t>g</a:t>
            </a:r>
            <a:r>
              <a:rPr lang="en-US" altLang="zh-CN" b="1" dirty="0" smtClean="0"/>
              <a:t>(</a:t>
            </a:r>
            <a:r>
              <a:rPr lang="en-US" altLang="zh-CN" b="1" i="1" dirty="0" smtClean="0"/>
              <a:t>x</a:t>
            </a:r>
            <a:r>
              <a:rPr lang="en-US" altLang="zh-CN" b="1" dirty="0" smtClean="0">
                <a:sym typeface="Symbol" panose="05050102010706020507" pitchFamily="18" charset="2"/>
              </a:rPr>
              <a:t>2</a:t>
            </a:r>
            <a:r>
              <a:rPr lang="en-US" altLang="zh-CN" b="1" dirty="0" smtClean="0"/>
              <a:t>))</a:t>
            </a:r>
          </a:p>
          <a:p>
            <a:pPr lvl="1">
              <a:buFontTx/>
              <a:buNone/>
            </a:pPr>
            <a:r>
              <a:rPr lang="zh-CN" altLang="en-US" b="1" dirty="0" smtClean="0">
                <a:solidFill>
                  <a:srgbClr val="00FF00"/>
                </a:solidFill>
              </a:rPr>
              <a:t>换一个角度：把两式看成是关于</a:t>
            </a:r>
            <a:r>
              <a:rPr lang="en-US" altLang="zh-CN" b="1" i="1" dirty="0" smtClean="0">
                <a:solidFill>
                  <a:srgbClr val="00FF00"/>
                </a:solidFill>
              </a:rPr>
              <a:t>f </a:t>
            </a:r>
            <a:r>
              <a:rPr lang="zh-CN" altLang="en-US" b="1" dirty="0" smtClean="0">
                <a:solidFill>
                  <a:srgbClr val="00FF00"/>
                </a:solidFill>
              </a:rPr>
              <a:t>和</a:t>
            </a:r>
            <a:r>
              <a:rPr lang="en-US" altLang="zh-CN" b="1" i="1" dirty="0" smtClean="0">
                <a:solidFill>
                  <a:srgbClr val="00FF00"/>
                </a:solidFill>
              </a:rPr>
              <a:t>g</a:t>
            </a:r>
            <a:r>
              <a:rPr lang="zh-CN" altLang="en-US" b="1" dirty="0" smtClean="0">
                <a:solidFill>
                  <a:srgbClr val="00FF00"/>
                </a:solidFill>
              </a:rPr>
              <a:t>的函数方程</a:t>
            </a:r>
            <a:endParaRPr lang="en-US" altLang="zh-CN" b="1" dirty="0" smtClean="0">
              <a:solidFill>
                <a:srgbClr val="00FF00"/>
              </a:solidFill>
            </a:endParaRPr>
          </a:p>
          <a:p>
            <a:pPr lvl="1"/>
            <a:r>
              <a:rPr lang="zh-CN" altLang="en-US" b="1" dirty="0" smtClean="0"/>
              <a:t>阶乘函数是第一个方程的解</a:t>
            </a:r>
            <a:endParaRPr lang="en-US" altLang="zh-CN" b="1" dirty="0" smtClean="0"/>
          </a:p>
          <a:p>
            <a:pPr lvl="1"/>
            <a:r>
              <a:rPr lang="zh-CN" altLang="en-US" b="1" dirty="0"/>
              <a:t>若</a:t>
            </a:r>
            <a:r>
              <a:rPr lang="zh-CN" altLang="en-US" b="1" dirty="0" smtClean="0"/>
              <a:t>偏函数可采用，则第二个方程还有一个解</a:t>
            </a:r>
            <a:endParaRPr lang="en-US" altLang="zh-CN" b="1" dirty="0" smtClean="0"/>
          </a:p>
          <a:p>
            <a:pPr lvl="1">
              <a:spcBef>
                <a:spcPct val="0"/>
              </a:spcBef>
              <a:buFontTx/>
              <a:buNone/>
            </a:pPr>
            <a:r>
              <a:rPr lang="en-US" altLang="zh-CN" b="1" dirty="0" smtClean="0"/>
              <a:t>			        1,   </a:t>
            </a:r>
            <a:r>
              <a:rPr lang="zh-CN" altLang="en-US" b="1" dirty="0" smtClean="0"/>
              <a:t>  </a:t>
            </a:r>
            <a:r>
              <a:rPr lang="en-US" altLang="zh-CN" b="1" i="1" dirty="0" smtClean="0"/>
              <a:t>x</a:t>
            </a:r>
            <a:r>
              <a:rPr lang="zh-CN" altLang="en-US" b="1" dirty="0" smtClean="0"/>
              <a:t>是偶数</a:t>
            </a:r>
            <a:endParaRPr lang="en-US" altLang="zh-CN" b="1" dirty="0" smtClean="0"/>
          </a:p>
          <a:p>
            <a:pPr lvl="1">
              <a:spcBef>
                <a:spcPct val="0"/>
              </a:spcBef>
              <a:buFontTx/>
              <a:buNone/>
            </a:pPr>
            <a:r>
              <a:rPr lang="en-US" altLang="zh-CN" b="1" dirty="0" smtClean="0"/>
              <a:t>		</a:t>
            </a:r>
            <a:r>
              <a:rPr lang="en-US" altLang="zh-CN" b="1" i="1" dirty="0" smtClean="0"/>
              <a:t> h</a:t>
            </a:r>
            <a:r>
              <a:rPr lang="en-US" altLang="zh-CN" b="1" dirty="0" smtClean="0"/>
              <a:t>(</a:t>
            </a:r>
            <a:r>
              <a:rPr lang="en-US" altLang="zh-CN" b="1" i="1" dirty="0" smtClean="0"/>
              <a:t>x</a:t>
            </a:r>
            <a:r>
              <a:rPr lang="en-US" altLang="zh-CN" b="1" dirty="0" smtClean="0"/>
              <a:t>) = </a:t>
            </a:r>
          </a:p>
          <a:p>
            <a:pPr lvl="1">
              <a:spcBef>
                <a:spcPct val="0"/>
              </a:spcBef>
              <a:buFontTx/>
              <a:buNone/>
            </a:pPr>
            <a:r>
              <a:rPr lang="en-US" altLang="zh-CN" b="1" dirty="0" smtClean="0"/>
              <a:t>			        </a:t>
            </a:r>
            <a:r>
              <a:rPr lang="zh-CN" altLang="en-US" b="1" dirty="0" smtClean="0"/>
              <a:t>没有定义</a:t>
            </a:r>
            <a:r>
              <a:rPr lang="en-US" altLang="zh-CN" b="1" dirty="0" smtClean="0"/>
              <a:t>,     </a:t>
            </a:r>
            <a:r>
              <a:rPr lang="en-US" altLang="zh-CN" b="1" i="1" dirty="0" smtClean="0"/>
              <a:t>x</a:t>
            </a:r>
            <a:r>
              <a:rPr lang="zh-CN" altLang="en-US" b="1" dirty="0" smtClean="0"/>
              <a:t>是奇数</a:t>
            </a:r>
            <a:endParaRPr lang="en-US" altLang="zh-CN" b="1" dirty="0" smtClean="0"/>
          </a:p>
          <a:p>
            <a:pPr lvl="1">
              <a:spcBef>
                <a:spcPct val="0"/>
              </a:spcBef>
              <a:buFontTx/>
              <a:buNone/>
            </a:pPr>
            <a:r>
              <a:rPr lang="en-US" altLang="zh-CN" b="1" dirty="0" smtClean="0"/>
              <a:t>	</a:t>
            </a:r>
            <a:r>
              <a:rPr lang="zh-CN" altLang="en-US" b="1" dirty="0" smtClean="0"/>
              <a:t>即</a:t>
            </a:r>
            <a:r>
              <a:rPr lang="en-US" altLang="zh-CN" b="1" dirty="0" smtClean="0"/>
              <a:t>{ </a:t>
            </a:r>
            <a:r>
              <a:rPr lang="en-US" altLang="zh-CN" b="1" dirty="0" smtClean="0">
                <a:sym typeface="Symbol" panose="05050102010706020507" pitchFamily="18" charset="2"/>
              </a:rPr>
              <a:t>0, 1,  2, 1,  4, 1,  </a:t>
            </a:r>
            <a:r>
              <a:rPr lang="en-US" altLang="zh-CN" b="1" dirty="0">
                <a:sym typeface="Symbol" panose="05050102010706020507" pitchFamily="18" charset="2"/>
              </a:rPr>
              <a:t>6</a:t>
            </a:r>
            <a:r>
              <a:rPr lang="en-US" altLang="zh-CN" b="1" dirty="0" smtClean="0">
                <a:sym typeface="Symbol" panose="05050102010706020507" pitchFamily="18" charset="2"/>
              </a:rPr>
              <a:t>, 1,  … }</a:t>
            </a:r>
            <a:endParaRPr lang="zh-CN" altLang="en-US" b="1" dirty="0" smtClean="0"/>
          </a:p>
        </p:txBody>
      </p:sp>
      <p:sp>
        <p:nvSpPr>
          <p:cNvPr id="28676" name="右大括号 4"/>
          <p:cNvSpPr>
            <a:spLocks/>
          </p:cNvSpPr>
          <p:nvPr/>
        </p:nvSpPr>
        <p:spPr bwMode="auto">
          <a:xfrm rot="10800000">
            <a:off x="2357438" y="5214938"/>
            <a:ext cx="431800" cy="863600"/>
          </a:xfrm>
          <a:prstGeom prst="rightBrace">
            <a:avLst>
              <a:gd name="adj1" fmla="val 8333"/>
              <a:gd name="adj2" fmla="val 50000"/>
            </a:avLst>
          </a:prstGeom>
          <a:noFill/>
          <a:ln w="25400" algn="ctr">
            <a:solidFill>
              <a:schemeClr val="tx1"/>
            </a:solidFill>
            <a:round/>
            <a:headEnd type="none" w="sm" len="sm"/>
            <a:tailEnd type="none" w="sm" len="sm"/>
          </a:ln>
          <a:extLst>
            <a:ext uri="{909E8E84-426E-40DD-AFC4-6F175D3DCCD1}">
              <a14:hiddenFill xmlns:a14="http://schemas.microsoft.com/office/drawing/2010/main">
                <a:solidFill>
                  <a:srgbClr val="FFFFFF"/>
                </a:solidFill>
              </a14:hiddenFill>
            </a:ext>
          </a:extLst>
        </p:spPr>
        <p:txBody>
          <a:bodyPr/>
          <a:lstStyle>
            <a:lvl1pPr>
              <a:spcBef>
                <a:spcPct val="20000"/>
              </a:spcBef>
              <a:buChar char="•"/>
              <a:defRPr sz="3200">
                <a:solidFill>
                  <a:schemeClr val="tx1"/>
                </a:solidFill>
                <a:latin typeface="Times New Roman" panose="02020603050405020304" pitchFamily="18" charset="0"/>
                <a:ea typeface="宋体" panose="02010600030101010101" pitchFamily="2" charset="-122"/>
              </a:defRPr>
            </a:lvl1pPr>
            <a:lvl2pPr marL="742950" indent="-285750">
              <a:spcBef>
                <a:spcPct val="20000"/>
              </a:spcBef>
              <a:buChar char="–"/>
              <a:defRPr sz="2800">
                <a:solidFill>
                  <a:schemeClr val="tx1"/>
                </a:solidFill>
                <a:latin typeface="Times New Roman" panose="02020603050405020304" pitchFamily="18" charset="0"/>
                <a:ea typeface="宋体" panose="02010600030101010101" pitchFamily="2" charset="-122"/>
              </a:defRPr>
            </a:lvl2pPr>
            <a:lvl3pPr marL="1143000" indent="-228600">
              <a:spcBef>
                <a:spcPct val="20000"/>
              </a:spcBef>
              <a:buChar char="•"/>
              <a:defRPr sz="2400">
                <a:solidFill>
                  <a:schemeClr val="tx1"/>
                </a:solidFill>
                <a:latin typeface="Times New Roman" panose="02020603050405020304" pitchFamily="18" charset="0"/>
                <a:ea typeface="宋体" panose="02010600030101010101" pitchFamily="2" charset="-122"/>
              </a:defRPr>
            </a:lvl3pPr>
            <a:lvl4pPr marL="1600200" indent="-228600">
              <a:spcBef>
                <a:spcPct val="20000"/>
              </a:spcBef>
              <a:buChar char="–"/>
              <a:defRPr sz="2000">
                <a:solidFill>
                  <a:schemeClr val="tx1"/>
                </a:solidFill>
                <a:latin typeface="Times New Roman" panose="02020603050405020304" pitchFamily="18" charset="0"/>
                <a:ea typeface="宋体" panose="02010600030101010101" pitchFamily="2" charset="-122"/>
              </a:defRPr>
            </a:lvl4pPr>
            <a:lvl5pPr marL="2057400" indent="-228600">
              <a:spcBef>
                <a:spcPct val="20000"/>
              </a:spcBef>
              <a:buChar char="»"/>
              <a:defRPr sz="20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ea typeface="宋体" panose="02010600030101010101" pitchFamily="2" charset="-122"/>
              </a:defRPr>
            </a:lvl9pPr>
          </a:lstStyle>
          <a:p>
            <a:endParaRPr lang="zh-CN" altLang="en-US" sz="2400" i="1">
              <a:latin typeface="Courier New" panose="02070309020205020404" pitchFamily="49" charset="0"/>
            </a:endParaRPr>
          </a:p>
        </p:txBody>
      </p:sp>
      <p:sp>
        <p:nvSpPr>
          <p:cNvPr id="28678" name="灯片编号占位符 5"/>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Times New Roman" panose="02020603050405020304" pitchFamily="18" charset="0"/>
                <a:ea typeface="宋体" panose="02010600030101010101" pitchFamily="2" charset="-122"/>
              </a:defRPr>
            </a:lvl1pPr>
            <a:lvl2pPr marL="742950" indent="-285750">
              <a:spcBef>
                <a:spcPct val="20000"/>
              </a:spcBef>
              <a:buChar char="–"/>
              <a:defRPr sz="2800">
                <a:solidFill>
                  <a:schemeClr val="tx1"/>
                </a:solidFill>
                <a:latin typeface="Times New Roman" panose="02020603050405020304" pitchFamily="18" charset="0"/>
                <a:ea typeface="宋体" panose="02010600030101010101" pitchFamily="2" charset="-122"/>
              </a:defRPr>
            </a:lvl2pPr>
            <a:lvl3pPr marL="1143000" indent="-228600">
              <a:spcBef>
                <a:spcPct val="20000"/>
              </a:spcBef>
              <a:buChar char="•"/>
              <a:defRPr sz="2400">
                <a:solidFill>
                  <a:schemeClr val="tx1"/>
                </a:solidFill>
                <a:latin typeface="Times New Roman" panose="02020603050405020304" pitchFamily="18" charset="0"/>
                <a:ea typeface="宋体" panose="02010600030101010101" pitchFamily="2" charset="-122"/>
              </a:defRPr>
            </a:lvl3pPr>
            <a:lvl4pPr marL="1600200" indent="-228600">
              <a:spcBef>
                <a:spcPct val="20000"/>
              </a:spcBef>
              <a:buChar char="–"/>
              <a:defRPr sz="2000">
                <a:solidFill>
                  <a:schemeClr val="tx1"/>
                </a:solidFill>
                <a:latin typeface="Times New Roman" panose="02020603050405020304" pitchFamily="18" charset="0"/>
                <a:ea typeface="宋体" panose="02010600030101010101" pitchFamily="2" charset="-122"/>
              </a:defRPr>
            </a:lvl4pPr>
            <a:lvl5pPr marL="2057400" indent="-228600">
              <a:spcBef>
                <a:spcPct val="20000"/>
              </a:spcBef>
              <a:buChar char="»"/>
              <a:defRPr sz="20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ea typeface="宋体" panose="02010600030101010101" pitchFamily="2" charset="-122"/>
              </a:defRPr>
            </a:lvl9pPr>
          </a:lstStyle>
          <a:p>
            <a:pPr>
              <a:spcBef>
                <a:spcPct val="0"/>
              </a:spcBef>
              <a:buFontTx/>
              <a:buNone/>
            </a:pPr>
            <a:fld id="{B062B74B-611B-4E29-8C4C-DE19631AB901}" type="slidenum">
              <a:rPr lang="zh-CN" altLang="en-US" sz="1400" smtClean="0"/>
              <a:pPr>
                <a:spcBef>
                  <a:spcPct val="0"/>
                </a:spcBef>
                <a:buFontTx/>
                <a:buNone/>
              </a:pPr>
              <a:t>14</a:t>
            </a:fld>
            <a:endParaRPr lang="en-US" altLang="zh-CN" sz="1400" smtClean="0"/>
          </a:p>
        </p:txBody>
      </p:sp>
    </p:spTree>
    <p:extLst>
      <p:ext uri="{BB962C8B-B14F-4D97-AF65-F5344CB8AC3E}">
        <p14:creationId xmlns:p14="http://schemas.microsoft.com/office/powerpoint/2010/main" val="1527517449"/>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0243">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978" name="Rectangle 2"/>
          <p:cNvSpPr>
            <a:spLocks noGrp="1" noChangeArrowheads="1"/>
          </p:cNvSpPr>
          <p:nvPr>
            <p:ph type="title"/>
          </p:nvPr>
        </p:nvSpPr>
        <p:spPr>
          <a:xfrm>
            <a:off x="228600" y="228600"/>
            <a:ext cx="8640763" cy="1152525"/>
          </a:xfrm>
        </p:spPr>
        <p:txBody>
          <a:bodyPr/>
          <a:lstStyle/>
          <a:p>
            <a:pPr>
              <a:defRPr/>
            </a:pPr>
            <a:r>
              <a:rPr lang="zh-CN" altLang="en-US" b="1" dirty="0" smtClean="0">
                <a:latin typeface="+mn-lt"/>
              </a:rPr>
              <a:t>探讨的问题</a:t>
            </a:r>
            <a:r>
              <a:rPr lang="en-US" altLang="zh-CN" b="1" dirty="0" smtClean="0">
                <a:latin typeface="+mn-lt"/>
              </a:rPr>
              <a:t>——</a:t>
            </a:r>
            <a:r>
              <a:rPr lang="zh-CN" altLang="en-US" b="1" dirty="0" smtClean="0">
                <a:latin typeface="+mn-lt"/>
              </a:rPr>
              <a:t>递归函数的语义</a:t>
            </a:r>
            <a:endParaRPr lang="en-US" altLang="zh-CN" b="1" dirty="0" smtClean="0">
              <a:latin typeface="+mn-lt"/>
            </a:endParaRPr>
          </a:p>
        </p:txBody>
      </p:sp>
      <p:sp>
        <p:nvSpPr>
          <p:cNvPr id="10243" name="Rectangle 3"/>
          <p:cNvSpPr>
            <a:spLocks noGrp="1" noChangeArrowheads="1"/>
          </p:cNvSpPr>
          <p:nvPr>
            <p:ph type="body" idx="1"/>
          </p:nvPr>
        </p:nvSpPr>
        <p:spPr>
          <a:xfrm>
            <a:off x="287338" y="1438275"/>
            <a:ext cx="8640762" cy="5040313"/>
          </a:xfrm>
          <a:noFill/>
        </p:spPr>
        <p:txBody>
          <a:bodyPr/>
          <a:lstStyle/>
          <a:p>
            <a:r>
              <a:rPr lang="zh-CN" altLang="en-US" b="1" dirty="0" smtClean="0"/>
              <a:t>对应的整数域上的</a:t>
            </a:r>
            <a:r>
              <a:rPr lang="zh-CN" altLang="en-US" b="1" dirty="0" smtClean="0">
                <a:solidFill>
                  <a:srgbClr val="00FF00"/>
                </a:solidFill>
              </a:rPr>
              <a:t>数学函数</a:t>
            </a:r>
            <a:r>
              <a:rPr lang="zh-CN" altLang="en-US" b="1" dirty="0" smtClean="0"/>
              <a:t>的定义</a:t>
            </a:r>
            <a:r>
              <a:rPr lang="zh-CN" altLang="en-US" b="1" dirty="0"/>
              <a:t>（</a:t>
            </a:r>
            <a:r>
              <a:rPr lang="en-US" altLang="zh-CN" b="1" i="1" dirty="0" smtClean="0"/>
              <a:t>x </a:t>
            </a:r>
            <a:r>
              <a:rPr lang="en-US" altLang="zh-CN" b="1" dirty="0" smtClean="0">
                <a:sym typeface="Symbol" panose="05050102010706020507" pitchFamily="18" charset="2"/>
              </a:rPr>
              <a:t> 0</a:t>
            </a:r>
            <a:r>
              <a:rPr lang="zh-CN" altLang="en-US" b="1" dirty="0" smtClean="0">
                <a:sym typeface="Symbol" panose="05050102010706020507" pitchFamily="18" charset="2"/>
              </a:rPr>
              <a:t>）</a:t>
            </a:r>
            <a:endParaRPr lang="en-US" altLang="zh-CN" b="1" dirty="0" smtClean="0"/>
          </a:p>
          <a:p>
            <a:pPr lvl="1"/>
            <a:r>
              <a:rPr lang="en-US" altLang="zh-CN" b="1" i="1" dirty="0" smtClean="0"/>
              <a:t>f</a:t>
            </a:r>
            <a:r>
              <a:rPr lang="en-US" altLang="zh-CN" b="1" dirty="0" smtClean="0"/>
              <a:t>(</a:t>
            </a:r>
            <a:r>
              <a:rPr lang="en-US" altLang="zh-CN" b="1" i="1" dirty="0" smtClean="0"/>
              <a:t>x</a:t>
            </a:r>
            <a:r>
              <a:rPr lang="en-US" altLang="zh-CN" b="1" dirty="0" smtClean="0"/>
              <a:t>) = if </a:t>
            </a:r>
            <a:r>
              <a:rPr lang="en-US" altLang="zh-CN" b="1" i="1" dirty="0" smtClean="0"/>
              <a:t>x</a:t>
            </a:r>
            <a:r>
              <a:rPr lang="en-US" altLang="zh-CN" b="1" dirty="0" smtClean="0"/>
              <a:t> = 0 then 1 else </a:t>
            </a:r>
            <a:r>
              <a:rPr lang="en-US" altLang="zh-CN" b="1" i="1" dirty="0" smtClean="0"/>
              <a:t>x </a:t>
            </a:r>
            <a:r>
              <a:rPr lang="en-US" altLang="zh-CN" b="1" dirty="0" smtClean="0">
                <a:sym typeface="Symbol" panose="05050102010706020507" pitchFamily="18" charset="2"/>
              </a:rPr>
              <a:t> </a:t>
            </a:r>
            <a:r>
              <a:rPr lang="en-US" altLang="zh-CN" b="1" i="1" dirty="0" smtClean="0"/>
              <a:t>f</a:t>
            </a:r>
            <a:r>
              <a:rPr lang="en-US" altLang="zh-CN" b="1" dirty="0" smtClean="0"/>
              <a:t>(</a:t>
            </a:r>
            <a:r>
              <a:rPr lang="en-US" altLang="zh-CN" b="1" i="1" dirty="0" smtClean="0"/>
              <a:t>x</a:t>
            </a:r>
            <a:r>
              <a:rPr lang="en-US" altLang="zh-CN" b="1" dirty="0" smtClean="0">
                <a:sym typeface="Symbol" panose="05050102010706020507" pitchFamily="18" charset="2"/>
              </a:rPr>
              <a:t>1</a:t>
            </a:r>
            <a:r>
              <a:rPr lang="en-US" altLang="zh-CN" b="1" dirty="0" smtClean="0"/>
              <a:t>)</a:t>
            </a:r>
          </a:p>
          <a:p>
            <a:pPr lvl="1"/>
            <a:r>
              <a:rPr lang="en-US" altLang="zh-CN" b="1" i="1" dirty="0" smtClean="0"/>
              <a:t>g</a:t>
            </a:r>
            <a:r>
              <a:rPr lang="en-US" altLang="zh-CN" b="1" dirty="0" smtClean="0"/>
              <a:t>(</a:t>
            </a:r>
            <a:r>
              <a:rPr lang="en-US" altLang="zh-CN" b="1" i="1" dirty="0" smtClean="0"/>
              <a:t>x</a:t>
            </a:r>
            <a:r>
              <a:rPr lang="en-US" altLang="zh-CN" b="1" dirty="0" smtClean="0"/>
              <a:t>) =</a:t>
            </a:r>
            <a:r>
              <a:rPr lang="en-US" altLang="zh-CN" b="1" dirty="0" smtClean="0">
                <a:sym typeface="Euclid Extra" panose="02050502000505020303" pitchFamily="18" charset="2"/>
              </a:rPr>
              <a:t> </a:t>
            </a:r>
            <a:r>
              <a:rPr lang="en-US" altLang="zh-CN" b="1" dirty="0" smtClean="0"/>
              <a:t>if </a:t>
            </a:r>
            <a:r>
              <a:rPr lang="en-US" altLang="zh-CN" b="1" i="1" dirty="0" smtClean="0"/>
              <a:t>x </a:t>
            </a:r>
            <a:r>
              <a:rPr lang="en-US" altLang="zh-CN" b="1" dirty="0" smtClean="0"/>
              <a:t>= 0 then 1</a:t>
            </a:r>
          </a:p>
          <a:p>
            <a:pPr lvl="1">
              <a:spcBef>
                <a:spcPct val="0"/>
              </a:spcBef>
              <a:buFontTx/>
              <a:buNone/>
            </a:pPr>
            <a:r>
              <a:rPr lang="en-US" altLang="zh-CN" b="1" dirty="0" smtClean="0"/>
              <a:t>		         else (if </a:t>
            </a:r>
            <a:r>
              <a:rPr lang="en-US" altLang="zh-CN" b="1" i="1" dirty="0" smtClean="0"/>
              <a:t>x </a:t>
            </a:r>
            <a:r>
              <a:rPr lang="en-US" altLang="zh-CN" b="1" dirty="0" smtClean="0"/>
              <a:t>=1 then </a:t>
            </a:r>
            <a:r>
              <a:rPr lang="en-US" altLang="zh-CN" b="1" i="1" dirty="0" smtClean="0"/>
              <a:t>g</a:t>
            </a:r>
            <a:r>
              <a:rPr lang="en-US" altLang="zh-CN" b="1" dirty="0" smtClean="0"/>
              <a:t>(3) else </a:t>
            </a:r>
            <a:r>
              <a:rPr lang="en-US" altLang="zh-CN" b="1" i="1" dirty="0" smtClean="0"/>
              <a:t>g</a:t>
            </a:r>
            <a:r>
              <a:rPr lang="en-US" altLang="zh-CN" b="1" dirty="0" smtClean="0"/>
              <a:t>(</a:t>
            </a:r>
            <a:r>
              <a:rPr lang="en-US" altLang="zh-CN" b="1" i="1" dirty="0" smtClean="0"/>
              <a:t>x</a:t>
            </a:r>
            <a:r>
              <a:rPr lang="en-US" altLang="zh-CN" b="1" dirty="0" smtClean="0">
                <a:sym typeface="Symbol" panose="05050102010706020507" pitchFamily="18" charset="2"/>
              </a:rPr>
              <a:t>2</a:t>
            </a:r>
            <a:r>
              <a:rPr lang="en-US" altLang="zh-CN" b="1" dirty="0" smtClean="0"/>
              <a:t>))</a:t>
            </a:r>
          </a:p>
          <a:p>
            <a:pPr lvl="1">
              <a:buFontTx/>
              <a:buNone/>
            </a:pPr>
            <a:r>
              <a:rPr lang="zh-CN" altLang="en-US" b="1" dirty="0" smtClean="0">
                <a:solidFill>
                  <a:srgbClr val="00FF00"/>
                </a:solidFill>
              </a:rPr>
              <a:t>换一个角度：把两式看成是关于</a:t>
            </a:r>
            <a:r>
              <a:rPr lang="en-US" altLang="zh-CN" b="1" i="1" dirty="0" smtClean="0">
                <a:solidFill>
                  <a:srgbClr val="00FF00"/>
                </a:solidFill>
              </a:rPr>
              <a:t>f </a:t>
            </a:r>
            <a:r>
              <a:rPr lang="zh-CN" altLang="en-US" b="1" dirty="0" smtClean="0">
                <a:solidFill>
                  <a:srgbClr val="00FF00"/>
                </a:solidFill>
              </a:rPr>
              <a:t>和</a:t>
            </a:r>
            <a:r>
              <a:rPr lang="en-US" altLang="zh-CN" b="1" i="1" dirty="0" smtClean="0">
                <a:solidFill>
                  <a:srgbClr val="00FF00"/>
                </a:solidFill>
              </a:rPr>
              <a:t>g</a:t>
            </a:r>
            <a:r>
              <a:rPr lang="zh-CN" altLang="en-US" b="1" dirty="0" smtClean="0">
                <a:solidFill>
                  <a:srgbClr val="00FF00"/>
                </a:solidFill>
              </a:rPr>
              <a:t>的函数方程</a:t>
            </a:r>
            <a:endParaRPr lang="en-US" altLang="zh-CN" b="1" dirty="0" smtClean="0">
              <a:solidFill>
                <a:srgbClr val="00FF00"/>
              </a:solidFill>
            </a:endParaRPr>
          </a:p>
          <a:p>
            <a:pPr marL="457200" lvl="1" indent="0">
              <a:buNone/>
            </a:pPr>
            <a:r>
              <a:rPr lang="zh-CN" altLang="en-US" b="1" dirty="0" smtClean="0"/>
              <a:t>问题：</a:t>
            </a:r>
            <a:endParaRPr lang="en-US" altLang="zh-CN" b="1" dirty="0" smtClean="0"/>
          </a:p>
          <a:p>
            <a:pPr lvl="1"/>
            <a:r>
              <a:rPr lang="zh-CN" altLang="en-US" b="1" dirty="0" smtClean="0"/>
              <a:t>怎样求解这样的函数方程？</a:t>
            </a:r>
            <a:endParaRPr lang="en-US" altLang="zh-CN" b="1" dirty="0" smtClean="0"/>
          </a:p>
          <a:p>
            <a:pPr lvl="1"/>
            <a:r>
              <a:rPr lang="zh-CN" altLang="en-US" b="1" dirty="0" smtClean="0"/>
              <a:t>若函数方程有多个解，哪个解为我们所需？</a:t>
            </a:r>
            <a:r>
              <a:rPr lang="zh-CN" altLang="en-US" b="1" dirty="0"/>
              <a:t>该</a:t>
            </a:r>
            <a:r>
              <a:rPr lang="zh-CN" altLang="en-US" b="1" dirty="0" smtClean="0"/>
              <a:t>解和其它解之间的关系怎么用数学语言进行描述？</a:t>
            </a:r>
            <a:endParaRPr lang="en-US" altLang="zh-CN" b="1" dirty="0" smtClean="0"/>
          </a:p>
          <a:p>
            <a:pPr lvl="1"/>
            <a:r>
              <a:rPr lang="zh-CN" altLang="en-US" b="1" dirty="0"/>
              <a:t>这</a:t>
            </a:r>
            <a:r>
              <a:rPr lang="zh-CN" altLang="en-US" b="1" dirty="0" smtClean="0"/>
              <a:t>是下面要解决事情</a:t>
            </a:r>
            <a:endParaRPr lang="en-US" altLang="zh-CN" b="1" dirty="0" smtClean="0"/>
          </a:p>
          <a:p>
            <a:pPr lvl="1"/>
            <a:endParaRPr lang="en-US" altLang="zh-CN" b="1" dirty="0" smtClean="0"/>
          </a:p>
        </p:txBody>
      </p:sp>
      <p:sp>
        <p:nvSpPr>
          <p:cNvPr id="28678" name="灯片编号占位符 5"/>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Times New Roman" panose="02020603050405020304" pitchFamily="18" charset="0"/>
                <a:ea typeface="宋体" panose="02010600030101010101" pitchFamily="2" charset="-122"/>
              </a:defRPr>
            </a:lvl1pPr>
            <a:lvl2pPr marL="742950" indent="-285750">
              <a:spcBef>
                <a:spcPct val="20000"/>
              </a:spcBef>
              <a:buChar char="–"/>
              <a:defRPr sz="2800">
                <a:solidFill>
                  <a:schemeClr val="tx1"/>
                </a:solidFill>
                <a:latin typeface="Times New Roman" panose="02020603050405020304" pitchFamily="18" charset="0"/>
                <a:ea typeface="宋体" panose="02010600030101010101" pitchFamily="2" charset="-122"/>
              </a:defRPr>
            </a:lvl2pPr>
            <a:lvl3pPr marL="1143000" indent="-228600">
              <a:spcBef>
                <a:spcPct val="20000"/>
              </a:spcBef>
              <a:buChar char="•"/>
              <a:defRPr sz="2400">
                <a:solidFill>
                  <a:schemeClr val="tx1"/>
                </a:solidFill>
                <a:latin typeface="Times New Roman" panose="02020603050405020304" pitchFamily="18" charset="0"/>
                <a:ea typeface="宋体" panose="02010600030101010101" pitchFamily="2" charset="-122"/>
              </a:defRPr>
            </a:lvl3pPr>
            <a:lvl4pPr marL="1600200" indent="-228600">
              <a:spcBef>
                <a:spcPct val="20000"/>
              </a:spcBef>
              <a:buChar char="–"/>
              <a:defRPr sz="2000">
                <a:solidFill>
                  <a:schemeClr val="tx1"/>
                </a:solidFill>
                <a:latin typeface="Times New Roman" panose="02020603050405020304" pitchFamily="18" charset="0"/>
                <a:ea typeface="宋体" panose="02010600030101010101" pitchFamily="2" charset="-122"/>
              </a:defRPr>
            </a:lvl4pPr>
            <a:lvl5pPr marL="2057400" indent="-228600">
              <a:spcBef>
                <a:spcPct val="20000"/>
              </a:spcBef>
              <a:buChar char="»"/>
              <a:defRPr sz="20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ea typeface="宋体" panose="02010600030101010101" pitchFamily="2" charset="-122"/>
              </a:defRPr>
            </a:lvl9pPr>
          </a:lstStyle>
          <a:p>
            <a:pPr>
              <a:spcBef>
                <a:spcPct val="0"/>
              </a:spcBef>
              <a:buFontTx/>
              <a:buNone/>
            </a:pPr>
            <a:fld id="{B062B74B-611B-4E29-8C4C-DE19631AB901}" type="slidenum">
              <a:rPr lang="zh-CN" altLang="en-US" sz="1400" smtClean="0"/>
              <a:pPr>
                <a:spcBef>
                  <a:spcPct val="0"/>
                </a:spcBef>
                <a:buFontTx/>
                <a:buNone/>
              </a:pPr>
              <a:t>15</a:t>
            </a:fld>
            <a:endParaRPr lang="en-US" altLang="zh-CN" sz="1400" smtClean="0"/>
          </a:p>
        </p:txBody>
      </p:sp>
    </p:spTree>
    <p:extLst>
      <p:ext uri="{BB962C8B-B14F-4D97-AF65-F5344CB8AC3E}">
        <p14:creationId xmlns:p14="http://schemas.microsoft.com/office/powerpoint/2010/main" val="11620431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243">
                                            <p:txEl>
                                              <p:pRg st="7" end="7"/>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024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978" name="Rectangle 2"/>
          <p:cNvSpPr>
            <a:spLocks noGrp="1" noChangeArrowheads="1"/>
          </p:cNvSpPr>
          <p:nvPr>
            <p:ph type="title"/>
          </p:nvPr>
        </p:nvSpPr>
        <p:spPr>
          <a:xfrm>
            <a:off x="228600" y="228600"/>
            <a:ext cx="8640763" cy="1152525"/>
          </a:xfrm>
        </p:spPr>
        <p:txBody>
          <a:bodyPr/>
          <a:lstStyle/>
          <a:p>
            <a:pPr>
              <a:defRPr/>
            </a:pPr>
            <a:r>
              <a:rPr lang="zh-CN" altLang="en-US" b="1" dirty="0" smtClean="0">
                <a:latin typeface="+mn-lt"/>
              </a:rPr>
              <a:t>探讨的问题</a:t>
            </a:r>
            <a:r>
              <a:rPr lang="en-US" altLang="zh-CN" b="1" dirty="0" smtClean="0">
                <a:latin typeface="+mn-lt"/>
              </a:rPr>
              <a:t>——</a:t>
            </a:r>
            <a:r>
              <a:rPr lang="zh-CN" altLang="en-US" b="1" dirty="0" smtClean="0">
                <a:latin typeface="+mn-lt"/>
              </a:rPr>
              <a:t>递归函数的语义</a:t>
            </a:r>
            <a:endParaRPr lang="en-US" altLang="zh-CN" b="1" dirty="0" smtClean="0">
              <a:latin typeface="+mn-lt"/>
            </a:endParaRPr>
          </a:p>
        </p:txBody>
      </p:sp>
      <p:sp>
        <p:nvSpPr>
          <p:cNvPr id="10243" name="Rectangle 3"/>
          <p:cNvSpPr>
            <a:spLocks noGrp="1" noChangeArrowheads="1"/>
          </p:cNvSpPr>
          <p:nvPr>
            <p:ph type="body" idx="1"/>
          </p:nvPr>
        </p:nvSpPr>
        <p:spPr>
          <a:xfrm>
            <a:off x="287338" y="1438275"/>
            <a:ext cx="8640762" cy="5040313"/>
          </a:xfrm>
        </p:spPr>
        <p:txBody>
          <a:bodyPr/>
          <a:lstStyle/>
          <a:p>
            <a:pPr>
              <a:defRPr/>
            </a:pPr>
            <a:r>
              <a:rPr lang="zh-CN" altLang="en-US" b="1" dirty="0" smtClean="0"/>
              <a:t>需要把有关函数的知识扩宽，才能继续讨论</a:t>
            </a:r>
            <a:endParaRPr lang="en-US" altLang="zh-CN" b="1" dirty="0" smtClean="0"/>
          </a:p>
          <a:p>
            <a:pPr lvl="1">
              <a:defRPr/>
            </a:pPr>
            <a:r>
              <a:rPr lang="zh-CN" altLang="en-US" b="1" dirty="0" smtClean="0"/>
              <a:t>函数的定义域和值域从数值集合扩大到包括</a:t>
            </a:r>
            <a:r>
              <a:rPr lang="zh-CN" altLang="en-US" b="1" dirty="0" smtClean="0">
                <a:solidFill>
                  <a:srgbClr val="00FF00"/>
                </a:solidFill>
              </a:rPr>
              <a:t>非数值集合和函数集合</a:t>
            </a:r>
            <a:r>
              <a:rPr lang="zh-CN" altLang="en-US" b="1" dirty="0" smtClean="0"/>
              <a:t>，并给出单调函数和连续函数的更一般定义</a:t>
            </a:r>
            <a:endParaRPr lang="en-US" altLang="zh-CN" b="1" dirty="0" smtClean="0"/>
          </a:p>
          <a:p>
            <a:pPr lvl="1">
              <a:defRPr/>
            </a:pPr>
            <a:r>
              <a:rPr lang="zh-CN" altLang="en-US" b="1" dirty="0" smtClean="0"/>
              <a:t>从一阶函数扩大到包括</a:t>
            </a:r>
            <a:r>
              <a:rPr lang="zh-CN" altLang="en-US" b="1" dirty="0" smtClean="0">
                <a:solidFill>
                  <a:srgbClr val="00FF00"/>
                </a:solidFill>
              </a:rPr>
              <a:t>高阶函数</a:t>
            </a:r>
            <a:endParaRPr lang="en-US" altLang="zh-CN" b="1" dirty="0" smtClean="0">
              <a:solidFill>
                <a:srgbClr val="00FF00"/>
              </a:solidFill>
            </a:endParaRPr>
          </a:p>
          <a:p>
            <a:pPr marL="457200" lvl="1" indent="0">
              <a:buFontTx/>
              <a:buNone/>
              <a:defRPr/>
            </a:pPr>
            <a:r>
              <a:rPr lang="en-US" altLang="zh-CN" b="1" dirty="0" smtClean="0"/>
              <a:t>	</a:t>
            </a:r>
            <a:r>
              <a:rPr lang="zh-CN" altLang="en-US" b="1" dirty="0" smtClean="0"/>
              <a:t>高阶函数：</a:t>
            </a:r>
            <a:r>
              <a:rPr lang="en-US" altLang="zh-CN" b="1" i="1" dirty="0" smtClean="0"/>
              <a:t>D</a:t>
            </a:r>
            <a:r>
              <a:rPr lang="en-US" altLang="zh-CN" b="1" baseline="-25000" dirty="0" smtClean="0"/>
              <a:t>1</a:t>
            </a:r>
            <a:r>
              <a:rPr lang="en-US" altLang="zh-CN" b="1" dirty="0" smtClean="0"/>
              <a:t> </a:t>
            </a:r>
            <a:r>
              <a:rPr lang="en-US" altLang="zh-CN" b="1" dirty="0" smtClean="0">
                <a:sym typeface="Symbol" panose="05050102010706020507" pitchFamily="18" charset="2"/>
              </a:rPr>
              <a:t> …  </a:t>
            </a:r>
            <a:r>
              <a:rPr lang="en-US" altLang="zh-CN" b="1" i="1" dirty="0" err="1" smtClean="0"/>
              <a:t>D</a:t>
            </a:r>
            <a:r>
              <a:rPr lang="en-US" altLang="zh-CN" b="1" i="1" baseline="-25000" dirty="0" err="1"/>
              <a:t>n</a:t>
            </a:r>
            <a:r>
              <a:rPr lang="en-US" altLang="zh-CN" b="1" baseline="-25000" dirty="0" smtClean="0"/>
              <a:t> </a:t>
            </a:r>
            <a:r>
              <a:rPr lang="en-US" altLang="zh-CN" b="1" dirty="0" smtClean="0">
                <a:sym typeface="Symbol" panose="05050102010706020507" pitchFamily="18" charset="2"/>
              </a:rPr>
              <a:t>  </a:t>
            </a:r>
            <a:r>
              <a:rPr lang="en-US" altLang="zh-CN" b="1" i="1" dirty="0" smtClean="0"/>
              <a:t>D</a:t>
            </a:r>
            <a:r>
              <a:rPr lang="zh-CN" altLang="en-US" b="1" dirty="0" smtClean="0"/>
              <a:t>，在</a:t>
            </a:r>
            <a:r>
              <a:rPr lang="en-US" altLang="zh-CN" b="1" i="1" dirty="0" smtClean="0"/>
              <a:t>D</a:t>
            </a:r>
            <a:r>
              <a:rPr lang="en-US" altLang="zh-CN" b="1" baseline="-25000" dirty="0" smtClean="0"/>
              <a:t>1</a:t>
            </a:r>
            <a:r>
              <a:rPr lang="en-US" altLang="zh-CN" b="1" dirty="0"/>
              <a:t>,</a:t>
            </a:r>
            <a:r>
              <a:rPr lang="en-US" altLang="zh-CN" b="1" dirty="0" smtClean="0">
                <a:sym typeface="Symbol" panose="05050102010706020507" pitchFamily="18" charset="2"/>
              </a:rPr>
              <a:t> …, </a:t>
            </a:r>
            <a:r>
              <a:rPr lang="en-US" altLang="zh-CN" b="1" i="1" dirty="0" err="1" smtClean="0"/>
              <a:t>D</a:t>
            </a:r>
            <a:r>
              <a:rPr lang="en-US" altLang="zh-CN" b="1" i="1" baseline="-25000" dirty="0" err="1" smtClean="0"/>
              <a:t>n</a:t>
            </a:r>
            <a:r>
              <a:rPr lang="zh-CN" altLang="en-US" b="1" dirty="0" smtClean="0"/>
              <a:t>和</a:t>
            </a:r>
            <a:r>
              <a:rPr lang="en-US" altLang="zh-CN" b="1" i="1" dirty="0" smtClean="0"/>
              <a:t>D</a:t>
            </a:r>
            <a:r>
              <a:rPr lang="zh-CN" altLang="en-US" b="1" dirty="0"/>
              <a:t>中</a:t>
            </a:r>
            <a:r>
              <a:rPr lang="zh-CN" altLang="en-US" b="1" dirty="0" smtClean="0"/>
              <a:t>，至少有一个是函数类型</a:t>
            </a:r>
            <a:endParaRPr lang="en-US" altLang="zh-CN" b="1" dirty="0" smtClean="0"/>
          </a:p>
          <a:p>
            <a:pPr lvl="1">
              <a:defRPr/>
            </a:pPr>
            <a:r>
              <a:rPr lang="zh-CN" altLang="en-US" b="1" dirty="0" smtClean="0"/>
              <a:t>方程的概念从数值方程扩展到</a:t>
            </a:r>
            <a:r>
              <a:rPr lang="zh-CN" altLang="en-US" b="1" dirty="0" smtClean="0">
                <a:solidFill>
                  <a:srgbClr val="00FF00"/>
                </a:solidFill>
              </a:rPr>
              <a:t>函数方程</a:t>
            </a:r>
            <a:endParaRPr lang="en-US" altLang="zh-CN" b="1" dirty="0" smtClean="0">
              <a:solidFill>
                <a:srgbClr val="00FF00"/>
              </a:solidFill>
            </a:endParaRPr>
          </a:p>
          <a:p>
            <a:pPr marL="457200" lvl="1" indent="0">
              <a:buFontTx/>
              <a:buNone/>
              <a:defRPr/>
            </a:pPr>
            <a:r>
              <a:rPr lang="en-US" altLang="zh-CN" b="1" dirty="0"/>
              <a:t>	</a:t>
            </a:r>
            <a:r>
              <a:rPr lang="zh-CN" altLang="en-US" b="1" dirty="0" smtClean="0"/>
              <a:t>例：</a:t>
            </a:r>
            <a:r>
              <a:rPr lang="en-US" altLang="zh-CN" b="1" i="1" dirty="0" smtClean="0"/>
              <a:t>f</a:t>
            </a:r>
            <a:r>
              <a:rPr lang="en-US" altLang="zh-CN" b="1" dirty="0" smtClean="0"/>
              <a:t>(</a:t>
            </a:r>
            <a:r>
              <a:rPr lang="en-US" altLang="zh-CN" b="1" i="1" dirty="0" smtClean="0"/>
              <a:t>x</a:t>
            </a:r>
            <a:r>
              <a:rPr lang="en-US" altLang="zh-CN" b="1" dirty="0" smtClean="0"/>
              <a:t>) = if </a:t>
            </a:r>
            <a:r>
              <a:rPr lang="en-US" altLang="zh-CN" b="1" i="1" dirty="0" smtClean="0"/>
              <a:t>x</a:t>
            </a:r>
            <a:r>
              <a:rPr lang="en-US" altLang="zh-CN" b="1" dirty="0" smtClean="0"/>
              <a:t> = 0 then 1 else </a:t>
            </a:r>
            <a:r>
              <a:rPr lang="en-US" altLang="zh-CN" b="1" i="1" dirty="0" smtClean="0"/>
              <a:t>x </a:t>
            </a:r>
            <a:r>
              <a:rPr lang="en-US" altLang="zh-CN" b="1" dirty="0" smtClean="0">
                <a:sym typeface="Symbol" panose="05050102010706020507" pitchFamily="18" charset="2"/>
              </a:rPr>
              <a:t> </a:t>
            </a:r>
            <a:r>
              <a:rPr lang="en-US" altLang="zh-CN" b="1" i="1" dirty="0" smtClean="0"/>
              <a:t>f</a:t>
            </a:r>
            <a:r>
              <a:rPr lang="en-US" altLang="zh-CN" b="1" dirty="0" smtClean="0"/>
              <a:t>(</a:t>
            </a:r>
            <a:r>
              <a:rPr lang="en-US" altLang="zh-CN" b="1" i="1" dirty="0" smtClean="0"/>
              <a:t>x</a:t>
            </a:r>
            <a:r>
              <a:rPr lang="en-US" altLang="zh-CN" b="1" dirty="0" smtClean="0">
                <a:sym typeface="Symbol" panose="05050102010706020507" pitchFamily="18" charset="2"/>
              </a:rPr>
              <a:t>1</a:t>
            </a:r>
            <a:r>
              <a:rPr lang="en-US" altLang="zh-CN" b="1" dirty="0" smtClean="0"/>
              <a:t>)</a:t>
            </a:r>
          </a:p>
          <a:p>
            <a:pPr lvl="1">
              <a:defRPr/>
            </a:pPr>
            <a:r>
              <a:rPr lang="zh-CN" altLang="en-US" b="1" dirty="0" smtClean="0"/>
              <a:t>了解</a:t>
            </a:r>
            <a:r>
              <a:rPr lang="zh-CN" altLang="en-US" b="1" dirty="0" smtClean="0">
                <a:solidFill>
                  <a:srgbClr val="00FF00"/>
                </a:solidFill>
              </a:rPr>
              <a:t>函数不动点</a:t>
            </a:r>
            <a:r>
              <a:rPr lang="zh-CN" altLang="en-US" b="1" dirty="0" smtClean="0"/>
              <a:t>概念</a:t>
            </a:r>
          </a:p>
        </p:txBody>
      </p:sp>
      <p:sp>
        <p:nvSpPr>
          <p:cNvPr id="30724" name="灯片编号占位符 5"/>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Times New Roman" panose="02020603050405020304" pitchFamily="18" charset="0"/>
                <a:ea typeface="宋体" panose="02010600030101010101" pitchFamily="2" charset="-122"/>
              </a:defRPr>
            </a:lvl1pPr>
            <a:lvl2pPr marL="742950" indent="-285750">
              <a:spcBef>
                <a:spcPct val="20000"/>
              </a:spcBef>
              <a:buChar char="–"/>
              <a:defRPr sz="2800">
                <a:solidFill>
                  <a:schemeClr val="tx1"/>
                </a:solidFill>
                <a:latin typeface="Times New Roman" panose="02020603050405020304" pitchFamily="18" charset="0"/>
                <a:ea typeface="宋体" panose="02010600030101010101" pitchFamily="2" charset="-122"/>
              </a:defRPr>
            </a:lvl2pPr>
            <a:lvl3pPr marL="1143000" indent="-228600">
              <a:spcBef>
                <a:spcPct val="20000"/>
              </a:spcBef>
              <a:buChar char="•"/>
              <a:defRPr sz="2400">
                <a:solidFill>
                  <a:schemeClr val="tx1"/>
                </a:solidFill>
                <a:latin typeface="Times New Roman" panose="02020603050405020304" pitchFamily="18" charset="0"/>
                <a:ea typeface="宋体" panose="02010600030101010101" pitchFamily="2" charset="-122"/>
              </a:defRPr>
            </a:lvl3pPr>
            <a:lvl4pPr marL="1600200" indent="-228600">
              <a:spcBef>
                <a:spcPct val="20000"/>
              </a:spcBef>
              <a:buChar char="–"/>
              <a:defRPr sz="2000">
                <a:solidFill>
                  <a:schemeClr val="tx1"/>
                </a:solidFill>
                <a:latin typeface="Times New Roman" panose="02020603050405020304" pitchFamily="18" charset="0"/>
                <a:ea typeface="宋体" panose="02010600030101010101" pitchFamily="2" charset="-122"/>
              </a:defRPr>
            </a:lvl4pPr>
            <a:lvl5pPr marL="2057400" indent="-228600">
              <a:spcBef>
                <a:spcPct val="20000"/>
              </a:spcBef>
              <a:buChar char="»"/>
              <a:defRPr sz="20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ea typeface="宋体" panose="02010600030101010101" pitchFamily="2" charset="-122"/>
              </a:defRPr>
            </a:lvl9pPr>
          </a:lstStyle>
          <a:p>
            <a:pPr>
              <a:spcBef>
                <a:spcPct val="0"/>
              </a:spcBef>
              <a:buFontTx/>
              <a:buNone/>
            </a:pPr>
            <a:fld id="{913CA9B0-B46C-41F0-8A2A-D89EA5A1AE3C}" type="slidenum">
              <a:rPr lang="zh-CN" altLang="en-US" sz="1400" smtClean="0"/>
              <a:pPr>
                <a:spcBef>
                  <a:spcPct val="0"/>
                </a:spcBef>
                <a:buFontTx/>
                <a:buNone/>
              </a:pPr>
              <a:t>16</a:t>
            </a:fld>
            <a:endParaRPr lang="en-US" altLang="zh-CN" sz="1400" smtClean="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0243">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0243">
                                            <p:txEl>
                                              <p:pRg st="3" end="3"/>
                                            </p:txEl>
                                          </p:spTgt>
                                        </p:tgtEl>
                                        <p:attrNameLst>
                                          <p:attrName>style.visibility</p:attrName>
                                        </p:attrNameLst>
                                      </p:cBhvr>
                                      <p:to>
                                        <p:strVal val="visible"/>
                                      </p:to>
                                    </p:set>
                                  </p:childTnLst>
                                </p:cTn>
                              </p:par>
                            </p:childTnLst>
                          </p:cTn>
                        </p:par>
                      </p:childTnLst>
                    </p:cTn>
                  </p:par>
                  <p:par>
                    <p:cTn id="9" fill="hold" nodeType="clickPar">
                      <p:stCondLst>
                        <p:cond delay="indefinite"/>
                      </p:stCondLst>
                      <p:childTnLst>
                        <p:par>
                          <p:cTn id="10" fill="hold" nodeType="withGroup">
                            <p:stCondLst>
                              <p:cond delay="0"/>
                            </p:stCondLst>
                            <p:childTnLst>
                              <p:par>
                                <p:cTn id="11" presetID="1" presetClass="entr" presetSubtype="0" fill="hold" nodeType="clickEffect">
                                  <p:stCondLst>
                                    <p:cond delay="0"/>
                                  </p:stCondLst>
                                  <p:childTnLst>
                                    <p:set>
                                      <p:cBhvr>
                                        <p:cTn id="12" dur="1" fill="hold">
                                          <p:stCondLst>
                                            <p:cond delay="0"/>
                                          </p:stCondLst>
                                        </p:cTn>
                                        <p:tgtEl>
                                          <p:spTgt spid="10243">
                                            <p:txEl>
                                              <p:pRg st="4" end="4"/>
                                            </p:txEl>
                                          </p:spTgt>
                                        </p:tgtEl>
                                        <p:attrNameLst>
                                          <p:attrName>style.visibility</p:attrName>
                                        </p:attrNameLst>
                                      </p:cBhvr>
                                      <p:to>
                                        <p:strVal val="visible"/>
                                      </p:to>
                                    </p:set>
                                  </p:childTnLst>
                                </p:cTn>
                              </p:par>
                            </p:childTnLst>
                          </p:cTn>
                        </p:par>
                      </p:childTnLst>
                    </p:cTn>
                  </p:par>
                  <p:par>
                    <p:cTn id="13" fill="hold" nodeType="clickPar">
                      <p:stCondLst>
                        <p:cond delay="indefinite"/>
                      </p:stCondLst>
                      <p:childTnLst>
                        <p:par>
                          <p:cTn id="14" fill="hold" nodeType="withGroup">
                            <p:stCondLst>
                              <p:cond delay="0"/>
                            </p:stCondLst>
                            <p:childTnLst>
                              <p:par>
                                <p:cTn id="15" presetID="1" presetClass="entr" presetSubtype="0" fill="hold" nodeType="clickEffect">
                                  <p:stCondLst>
                                    <p:cond delay="0"/>
                                  </p:stCondLst>
                                  <p:childTnLst>
                                    <p:set>
                                      <p:cBhvr>
                                        <p:cTn id="16" dur="1" fill="hold">
                                          <p:stCondLst>
                                            <p:cond delay="0"/>
                                          </p:stCondLst>
                                        </p:cTn>
                                        <p:tgtEl>
                                          <p:spTgt spid="10243">
                                            <p:txEl>
                                              <p:pRg st="5" end="5"/>
                                            </p:txEl>
                                          </p:spTgt>
                                        </p:tgtEl>
                                        <p:attrNameLst>
                                          <p:attrName>style.visibility</p:attrName>
                                        </p:attrNameLst>
                                      </p:cBhvr>
                                      <p:to>
                                        <p:strVal val="visible"/>
                                      </p:to>
                                    </p:set>
                                  </p:childTnLst>
                                </p:cTn>
                              </p:par>
                            </p:childTnLst>
                          </p:cTn>
                        </p:par>
                      </p:childTnLst>
                    </p:cTn>
                  </p:par>
                  <p:par>
                    <p:cTn id="17" fill="hold" nodeType="clickPar">
                      <p:stCondLst>
                        <p:cond delay="indefinite"/>
                      </p:stCondLst>
                      <p:childTnLst>
                        <p:par>
                          <p:cTn id="18" fill="hold" nodeType="withGroup">
                            <p:stCondLst>
                              <p:cond delay="0"/>
                            </p:stCondLst>
                            <p:childTnLst>
                              <p:par>
                                <p:cTn id="19" presetID="1" presetClass="entr" presetSubtype="0" fill="hold" nodeType="clickEffect">
                                  <p:stCondLst>
                                    <p:cond delay="0"/>
                                  </p:stCondLst>
                                  <p:childTnLst>
                                    <p:set>
                                      <p:cBhvr>
                                        <p:cTn id="20" dur="1" fill="hold">
                                          <p:stCondLst>
                                            <p:cond delay="0"/>
                                          </p:stCondLst>
                                        </p:cTn>
                                        <p:tgtEl>
                                          <p:spTgt spid="1024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a:xfrm>
            <a:off x="228600" y="228600"/>
            <a:ext cx="8640763" cy="1152525"/>
          </a:xfrm>
        </p:spPr>
        <p:txBody>
          <a:bodyPr/>
          <a:lstStyle/>
          <a:p>
            <a:r>
              <a:rPr lang="zh-CN" altLang="en-US" b="1" smtClean="0"/>
              <a:t>基本知识 </a:t>
            </a:r>
            <a:r>
              <a:rPr lang="en-US" altLang="zh-CN" b="1" smtClean="0"/>
              <a:t>— </a:t>
            </a:r>
            <a:r>
              <a:rPr lang="zh-CN" altLang="en-US" b="1" smtClean="0"/>
              <a:t>定义域和值域的扩展</a:t>
            </a:r>
            <a:endParaRPr lang="zh-CN" altLang="zh-CN" b="1" smtClean="0"/>
          </a:p>
        </p:txBody>
      </p:sp>
      <p:sp>
        <p:nvSpPr>
          <p:cNvPr id="8195" name="Rectangle 3"/>
          <p:cNvSpPr>
            <a:spLocks noGrp="1" noChangeArrowheads="1"/>
          </p:cNvSpPr>
          <p:nvPr>
            <p:ph type="body" idx="1"/>
          </p:nvPr>
        </p:nvSpPr>
        <p:spPr>
          <a:xfrm>
            <a:off x="287338" y="1438275"/>
            <a:ext cx="8640762" cy="5040313"/>
          </a:xfrm>
        </p:spPr>
        <p:txBody>
          <a:bodyPr/>
          <a:lstStyle/>
          <a:p>
            <a:pPr>
              <a:defRPr/>
            </a:pPr>
            <a:r>
              <a:rPr lang="zh-CN" altLang="en-US" b="1" dirty="0" smtClean="0">
                <a:sym typeface="Euclid Math One" pitchFamily="18" charset="2"/>
              </a:rPr>
              <a:t>偏序关系（部分序关系，</a:t>
            </a:r>
            <a:r>
              <a:rPr lang="en-US" altLang="zh-CN" b="1" i="1" dirty="0" smtClean="0">
                <a:sym typeface="Euclid Math One" pitchFamily="18" charset="2"/>
              </a:rPr>
              <a:t>partial order</a:t>
            </a:r>
            <a:r>
              <a:rPr lang="zh-CN" altLang="en-US" b="1" dirty="0" smtClean="0">
                <a:sym typeface="Euclid Math One" pitchFamily="18" charset="2"/>
              </a:rPr>
              <a:t>）</a:t>
            </a:r>
          </a:p>
          <a:p>
            <a:pPr lvl="1">
              <a:buFontTx/>
              <a:buNone/>
              <a:defRPr/>
            </a:pPr>
            <a:r>
              <a:rPr lang="en-US" altLang="zh-CN" b="1" dirty="0" smtClean="0">
                <a:sym typeface="Euclid Math One" pitchFamily="18" charset="2"/>
              </a:rPr>
              <a:t>1. </a:t>
            </a:r>
            <a:r>
              <a:rPr lang="zh-CN" altLang="en-US" b="1" dirty="0" smtClean="0">
                <a:sym typeface="Euclid Math One" pitchFamily="18" charset="2"/>
              </a:rPr>
              <a:t>集合</a:t>
            </a:r>
            <a:r>
              <a:rPr lang="en-US" altLang="zh-CN" b="1" i="1" dirty="0" smtClean="0"/>
              <a:t>D</a:t>
            </a:r>
            <a:r>
              <a:rPr lang="zh-CN" altLang="en-US" b="1" dirty="0" smtClean="0">
                <a:sym typeface="Euclid Math One" pitchFamily="18" charset="2"/>
              </a:rPr>
              <a:t>上的二元关系</a:t>
            </a:r>
            <a:r>
              <a:rPr lang="zh-CN" altLang="en-US" b="1" dirty="0" smtClean="0">
                <a:sym typeface="Euclid Math Two" pitchFamily="18" charset="2"/>
              </a:rPr>
              <a:t>，具有如下三个性质</a:t>
            </a:r>
            <a:endParaRPr lang="en-US" altLang="zh-CN" b="1" i="1" dirty="0" smtClean="0"/>
          </a:p>
          <a:p>
            <a:pPr lvl="1">
              <a:defRPr/>
            </a:pPr>
            <a:r>
              <a:rPr lang="zh-CN" altLang="en-US" b="1" dirty="0" smtClean="0">
                <a:sym typeface="Euclid Math One" pitchFamily="18" charset="2"/>
              </a:rPr>
              <a:t> </a:t>
            </a:r>
            <a:r>
              <a:rPr lang="zh-CN" altLang="zh-CN" b="1" dirty="0" smtClean="0">
                <a:sym typeface="Euclid Math One" pitchFamily="18" charset="2"/>
              </a:rPr>
              <a:t>自反性：</a:t>
            </a:r>
            <a:r>
              <a:rPr lang="en-US" altLang="zh-CN" b="1" dirty="0" smtClean="0">
                <a:sym typeface="Euclid Math One" pitchFamily="18" charset="2"/>
              </a:rPr>
              <a:t>	</a:t>
            </a:r>
            <a:r>
              <a:rPr lang="zh-CN" altLang="en-US" b="1" dirty="0" smtClean="0">
                <a:sym typeface="Symbol"/>
              </a:rPr>
              <a:t></a:t>
            </a:r>
            <a:r>
              <a:rPr lang="en-US" altLang="zh-CN" b="1" i="1" dirty="0" smtClean="0">
                <a:sym typeface="Euclid Math One" pitchFamily="18" charset="2"/>
              </a:rPr>
              <a:t>x</a:t>
            </a:r>
            <a:r>
              <a:rPr lang="en-US" altLang="zh-CN" b="1" dirty="0" smtClean="0">
                <a:sym typeface="Euclid Math One" pitchFamily="18" charset="2"/>
              </a:rPr>
              <a:t>:</a:t>
            </a:r>
            <a:r>
              <a:rPr lang="en-US" altLang="zh-CN" b="1" i="1" dirty="0" smtClean="0"/>
              <a:t>D</a:t>
            </a:r>
            <a:r>
              <a:rPr lang="en-US" altLang="zh-CN" b="1" dirty="0" smtClean="0"/>
              <a:t>. </a:t>
            </a:r>
            <a:r>
              <a:rPr lang="en-US" altLang="zh-CN" b="1" i="1" dirty="0" smtClean="0">
                <a:sym typeface="Euclid Math One" pitchFamily="18" charset="2"/>
              </a:rPr>
              <a:t>x </a:t>
            </a:r>
            <a:r>
              <a:rPr lang="zh-CN" altLang="en-US" b="1" dirty="0" smtClean="0">
                <a:sym typeface="Euclid Math Two" pitchFamily="18" charset="2"/>
              </a:rPr>
              <a:t></a:t>
            </a:r>
            <a:r>
              <a:rPr lang="en-US" altLang="zh-CN" b="1" dirty="0" smtClean="0">
                <a:sym typeface="Euclid Math One" pitchFamily="18" charset="2"/>
              </a:rPr>
              <a:t> </a:t>
            </a:r>
            <a:r>
              <a:rPr lang="en-US" altLang="zh-CN" b="1" i="1" dirty="0" smtClean="0">
                <a:sym typeface="Euclid Math One" pitchFamily="18" charset="2"/>
              </a:rPr>
              <a:t>x</a:t>
            </a:r>
            <a:endParaRPr lang="zh-CN" altLang="en-US" b="1" dirty="0" smtClean="0">
              <a:sym typeface="Euclid Math One" pitchFamily="18" charset="2"/>
            </a:endParaRPr>
          </a:p>
          <a:p>
            <a:pPr lvl="1">
              <a:spcBef>
                <a:spcPts val="0"/>
              </a:spcBef>
              <a:defRPr/>
            </a:pPr>
            <a:r>
              <a:rPr lang="zh-CN" altLang="en-US" b="1" dirty="0" smtClean="0">
                <a:sym typeface="Euclid Math One" pitchFamily="18" charset="2"/>
              </a:rPr>
              <a:t> 反对称性：</a:t>
            </a:r>
            <a:r>
              <a:rPr lang="en-US" altLang="zh-CN" b="1" dirty="0" smtClean="0">
                <a:sym typeface="Euclid Math One" pitchFamily="18" charset="2"/>
              </a:rPr>
              <a:t>	</a:t>
            </a:r>
            <a:r>
              <a:rPr lang="zh-CN" altLang="en-US" b="1" dirty="0" smtClean="0">
                <a:sym typeface="Symbol"/>
              </a:rPr>
              <a:t></a:t>
            </a:r>
            <a:r>
              <a:rPr lang="en-US" altLang="zh-CN" b="1" i="1" dirty="0" smtClean="0">
                <a:sym typeface="Euclid Math One" pitchFamily="18" charset="2"/>
              </a:rPr>
              <a:t>x</a:t>
            </a:r>
            <a:r>
              <a:rPr lang="en-US" altLang="zh-CN" b="1" dirty="0" smtClean="0">
                <a:sym typeface="Euclid Math One" pitchFamily="18" charset="2"/>
              </a:rPr>
              <a:t>,</a:t>
            </a:r>
            <a:r>
              <a:rPr lang="en-US" altLang="zh-CN" b="1" i="1" dirty="0" smtClean="0">
                <a:sym typeface="Euclid Math One" pitchFamily="18" charset="2"/>
              </a:rPr>
              <a:t> y</a:t>
            </a:r>
            <a:r>
              <a:rPr lang="en-US" altLang="zh-CN" b="1" dirty="0" smtClean="0">
                <a:sym typeface="Euclid Math One" pitchFamily="18" charset="2"/>
              </a:rPr>
              <a:t>:</a:t>
            </a:r>
            <a:r>
              <a:rPr lang="en-US" altLang="zh-CN" b="1" i="1" dirty="0" smtClean="0"/>
              <a:t>D</a:t>
            </a:r>
            <a:r>
              <a:rPr lang="en-US" altLang="zh-CN" b="1" dirty="0" smtClean="0"/>
              <a:t>. </a:t>
            </a:r>
            <a:r>
              <a:rPr lang="en-US" altLang="zh-CN" b="1" i="1" dirty="0" smtClean="0">
                <a:sym typeface="Euclid Math One" pitchFamily="18" charset="2"/>
              </a:rPr>
              <a:t>x </a:t>
            </a:r>
            <a:r>
              <a:rPr lang="zh-CN" altLang="en-US" b="1" dirty="0" smtClean="0">
                <a:sym typeface="Euclid Math Two" pitchFamily="18" charset="2"/>
              </a:rPr>
              <a:t></a:t>
            </a:r>
            <a:r>
              <a:rPr lang="en-US" altLang="zh-CN" b="1" dirty="0" smtClean="0">
                <a:sym typeface="Euclid Math One" pitchFamily="18" charset="2"/>
              </a:rPr>
              <a:t> </a:t>
            </a:r>
            <a:r>
              <a:rPr lang="en-US" altLang="zh-CN" b="1" i="1" dirty="0" smtClean="0">
                <a:sym typeface="Euclid Math One" pitchFamily="18" charset="2"/>
              </a:rPr>
              <a:t>y</a:t>
            </a:r>
            <a:r>
              <a:rPr lang="zh-CN" altLang="en-US" b="1" i="1" dirty="0" smtClean="0">
                <a:sym typeface="Euclid Math One" pitchFamily="18" charset="2"/>
              </a:rPr>
              <a:t> </a:t>
            </a:r>
            <a:r>
              <a:rPr lang="zh-CN" altLang="en-US" b="1" dirty="0" smtClean="0">
                <a:sym typeface="Symbol"/>
              </a:rPr>
              <a:t></a:t>
            </a:r>
            <a:r>
              <a:rPr lang="zh-CN" altLang="en-US" b="1" i="1" dirty="0" smtClean="0">
                <a:sym typeface="Symbol"/>
              </a:rPr>
              <a:t> </a:t>
            </a:r>
            <a:r>
              <a:rPr lang="en-US" altLang="zh-CN" b="1" i="1" dirty="0" smtClean="0">
                <a:sym typeface="Euclid Math One" pitchFamily="18" charset="2"/>
              </a:rPr>
              <a:t>y </a:t>
            </a:r>
            <a:r>
              <a:rPr lang="zh-CN" altLang="en-US" b="1" dirty="0" smtClean="0">
                <a:sym typeface="Euclid Math Two" pitchFamily="18" charset="2"/>
              </a:rPr>
              <a:t></a:t>
            </a:r>
            <a:r>
              <a:rPr lang="en-US" altLang="zh-CN" b="1" dirty="0" smtClean="0">
                <a:sym typeface="Euclid Math One" pitchFamily="18" charset="2"/>
              </a:rPr>
              <a:t> </a:t>
            </a:r>
            <a:r>
              <a:rPr lang="en-US" altLang="zh-CN" b="1" i="1" dirty="0" smtClean="0">
                <a:sym typeface="Euclid Math One" pitchFamily="18" charset="2"/>
              </a:rPr>
              <a:t>x </a:t>
            </a:r>
            <a:r>
              <a:rPr lang="en-US" altLang="zh-CN" b="1" dirty="0" smtClean="0">
                <a:sym typeface="Symbol"/>
              </a:rPr>
              <a:t> </a:t>
            </a:r>
            <a:r>
              <a:rPr lang="en-US" altLang="zh-CN" b="1" i="1" dirty="0" smtClean="0">
                <a:sym typeface="Euclid Math One" pitchFamily="18" charset="2"/>
              </a:rPr>
              <a:t>x </a:t>
            </a:r>
            <a:r>
              <a:rPr lang="en-US" altLang="zh-CN" b="1" dirty="0" smtClean="0">
                <a:sym typeface="Euclid Math One" pitchFamily="18" charset="2"/>
              </a:rPr>
              <a:t>= </a:t>
            </a:r>
            <a:r>
              <a:rPr lang="en-US" altLang="zh-CN" b="1" i="1" dirty="0" smtClean="0">
                <a:sym typeface="Euclid Math One" pitchFamily="18" charset="2"/>
              </a:rPr>
              <a:t>y</a:t>
            </a:r>
            <a:endParaRPr lang="zh-CN" altLang="en-US" b="1" dirty="0" smtClean="0">
              <a:sym typeface="Euclid Math One" pitchFamily="18" charset="2"/>
            </a:endParaRPr>
          </a:p>
          <a:p>
            <a:pPr lvl="1">
              <a:spcBef>
                <a:spcPts val="0"/>
              </a:spcBef>
              <a:defRPr/>
            </a:pPr>
            <a:r>
              <a:rPr lang="zh-CN" altLang="en-US" b="1" dirty="0" smtClean="0">
                <a:sym typeface="Euclid Math One" pitchFamily="18" charset="2"/>
              </a:rPr>
              <a:t> 传递性：</a:t>
            </a:r>
            <a:r>
              <a:rPr lang="en-US" altLang="zh-CN" b="1" dirty="0" smtClean="0">
                <a:sym typeface="Euclid Math One" pitchFamily="18" charset="2"/>
              </a:rPr>
              <a:t>	</a:t>
            </a:r>
            <a:r>
              <a:rPr lang="zh-CN" altLang="en-US" b="1" dirty="0" smtClean="0">
                <a:sym typeface="Symbol"/>
              </a:rPr>
              <a:t></a:t>
            </a:r>
            <a:r>
              <a:rPr lang="en-US" altLang="zh-CN" b="1" i="1" dirty="0" smtClean="0">
                <a:sym typeface="Euclid Math One" pitchFamily="18" charset="2"/>
              </a:rPr>
              <a:t>x</a:t>
            </a:r>
            <a:r>
              <a:rPr lang="en-US" altLang="zh-CN" b="1" dirty="0" smtClean="0">
                <a:sym typeface="Euclid Math One" pitchFamily="18" charset="2"/>
              </a:rPr>
              <a:t>,</a:t>
            </a:r>
            <a:r>
              <a:rPr lang="en-US" altLang="zh-CN" b="1" i="1" dirty="0" smtClean="0">
                <a:sym typeface="Euclid Math One" pitchFamily="18" charset="2"/>
              </a:rPr>
              <a:t> y</a:t>
            </a:r>
            <a:r>
              <a:rPr lang="en-US" altLang="zh-CN" b="1" dirty="0" smtClean="0">
                <a:sym typeface="Euclid Math One" pitchFamily="18" charset="2"/>
              </a:rPr>
              <a:t>,</a:t>
            </a:r>
            <a:r>
              <a:rPr lang="en-US" altLang="zh-CN" b="1" i="1" dirty="0" smtClean="0">
                <a:sym typeface="Euclid Math One" pitchFamily="18" charset="2"/>
              </a:rPr>
              <a:t> z</a:t>
            </a:r>
            <a:r>
              <a:rPr lang="en-US" altLang="zh-CN" b="1" dirty="0" smtClean="0">
                <a:sym typeface="Euclid Math One" pitchFamily="18" charset="2"/>
              </a:rPr>
              <a:t>:</a:t>
            </a:r>
            <a:r>
              <a:rPr lang="en-US" altLang="zh-CN" b="1" i="1" dirty="0" smtClean="0"/>
              <a:t>D</a:t>
            </a:r>
            <a:r>
              <a:rPr lang="en-US" altLang="zh-CN" b="1" dirty="0" smtClean="0"/>
              <a:t>. </a:t>
            </a:r>
            <a:r>
              <a:rPr lang="en-US" altLang="zh-CN" b="1" i="1" dirty="0" smtClean="0">
                <a:sym typeface="Euclid Math One" pitchFamily="18" charset="2"/>
              </a:rPr>
              <a:t>x </a:t>
            </a:r>
            <a:r>
              <a:rPr lang="zh-CN" altLang="en-US" b="1" dirty="0" smtClean="0">
                <a:sym typeface="Euclid Math Two" pitchFamily="18" charset="2"/>
              </a:rPr>
              <a:t></a:t>
            </a:r>
            <a:r>
              <a:rPr lang="en-US" altLang="zh-CN" b="1" dirty="0" smtClean="0">
                <a:sym typeface="Euclid Math One" pitchFamily="18" charset="2"/>
              </a:rPr>
              <a:t> </a:t>
            </a:r>
            <a:r>
              <a:rPr lang="en-US" altLang="zh-CN" b="1" i="1" dirty="0" smtClean="0">
                <a:sym typeface="Euclid Math One" pitchFamily="18" charset="2"/>
              </a:rPr>
              <a:t>y</a:t>
            </a:r>
            <a:r>
              <a:rPr lang="zh-CN" altLang="en-US" b="1" i="1" dirty="0" smtClean="0">
                <a:sym typeface="Euclid Math One" pitchFamily="18" charset="2"/>
              </a:rPr>
              <a:t> </a:t>
            </a:r>
            <a:r>
              <a:rPr lang="zh-CN" altLang="en-US" b="1" dirty="0" smtClean="0">
                <a:sym typeface="Symbol"/>
              </a:rPr>
              <a:t></a:t>
            </a:r>
            <a:r>
              <a:rPr lang="zh-CN" altLang="en-US" b="1" i="1" dirty="0" smtClean="0">
                <a:sym typeface="Symbol"/>
              </a:rPr>
              <a:t> </a:t>
            </a:r>
            <a:r>
              <a:rPr lang="en-US" altLang="zh-CN" b="1" i="1" dirty="0" smtClean="0">
                <a:sym typeface="Euclid Math One" pitchFamily="18" charset="2"/>
              </a:rPr>
              <a:t>y </a:t>
            </a:r>
            <a:r>
              <a:rPr lang="zh-CN" altLang="en-US" b="1" dirty="0" smtClean="0">
                <a:sym typeface="Euclid Math Two" pitchFamily="18" charset="2"/>
              </a:rPr>
              <a:t></a:t>
            </a:r>
            <a:r>
              <a:rPr lang="en-US" altLang="zh-CN" b="1" dirty="0" smtClean="0">
                <a:sym typeface="Euclid Math One" pitchFamily="18" charset="2"/>
              </a:rPr>
              <a:t> </a:t>
            </a:r>
            <a:r>
              <a:rPr lang="en-US" altLang="zh-CN" b="1" i="1" dirty="0" smtClean="0">
                <a:sym typeface="Euclid Math One" pitchFamily="18" charset="2"/>
              </a:rPr>
              <a:t>z </a:t>
            </a:r>
            <a:r>
              <a:rPr lang="en-US" altLang="zh-CN" b="1" dirty="0" smtClean="0">
                <a:sym typeface="Symbol"/>
              </a:rPr>
              <a:t> </a:t>
            </a:r>
            <a:r>
              <a:rPr lang="en-US" altLang="zh-CN" b="1" i="1" dirty="0" smtClean="0">
                <a:sym typeface="Euclid Math One" pitchFamily="18" charset="2"/>
              </a:rPr>
              <a:t>x </a:t>
            </a:r>
            <a:r>
              <a:rPr lang="zh-CN" altLang="en-US" b="1" dirty="0" smtClean="0">
                <a:sym typeface="Euclid Math Two" pitchFamily="18" charset="2"/>
              </a:rPr>
              <a:t></a:t>
            </a:r>
            <a:r>
              <a:rPr lang="en-US" altLang="zh-CN" b="1" dirty="0" smtClean="0">
                <a:sym typeface="Euclid Math One" pitchFamily="18" charset="2"/>
              </a:rPr>
              <a:t> </a:t>
            </a:r>
            <a:r>
              <a:rPr lang="en-US" altLang="zh-CN" b="1" i="1" dirty="0" smtClean="0">
                <a:sym typeface="Euclid Math One" pitchFamily="18" charset="2"/>
              </a:rPr>
              <a:t>z</a:t>
            </a:r>
          </a:p>
          <a:p>
            <a:pPr lvl="1">
              <a:buFontTx/>
              <a:buNone/>
              <a:defRPr/>
            </a:pPr>
            <a:r>
              <a:rPr lang="en-US" altLang="zh-CN" b="1" dirty="0" smtClean="0"/>
              <a:t>2</a:t>
            </a:r>
            <a:r>
              <a:rPr lang="en-US" altLang="zh-CN" b="1" i="1" dirty="0" smtClean="0"/>
              <a:t>. D</a:t>
            </a:r>
            <a:r>
              <a:rPr lang="zh-CN" altLang="en-US" b="1" dirty="0" smtClean="0">
                <a:sym typeface="Euclid Math One" pitchFamily="18" charset="2"/>
              </a:rPr>
              <a:t>上的二元关系</a:t>
            </a:r>
            <a:r>
              <a:rPr lang="zh-CN" altLang="en-US" b="1" dirty="0" smtClean="0">
                <a:sym typeface="Euclid Extra" pitchFamily="18" charset="2"/>
              </a:rPr>
              <a:t></a:t>
            </a:r>
            <a:r>
              <a:rPr lang="zh-CN" altLang="en-US" b="1" dirty="0" smtClean="0">
                <a:sym typeface="Euclid Math One" pitchFamily="18" charset="2"/>
              </a:rPr>
              <a:t>的定义</a:t>
            </a:r>
          </a:p>
          <a:p>
            <a:pPr lvl="1">
              <a:buFontTx/>
              <a:buNone/>
              <a:defRPr/>
            </a:pPr>
            <a:r>
              <a:rPr lang="en-US" altLang="zh-CN" b="1" i="1" dirty="0" smtClean="0">
                <a:sym typeface="Euclid Math One" pitchFamily="18" charset="2"/>
              </a:rPr>
              <a:t>		x</a:t>
            </a:r>
            <a:r>
              <a:rPr lang="zh-CN" altLang="en-US" b="1" dirty="0" smtClean="0">
                <a:sym typeface="Euclid Extra" pitchFamily="18" charset="2"/>
              </a:rPr>
              <a:t></a:t>
            </a:r>
            <a:r>
              <a:rPr lang="en-US" altLang="zh-CN" b="1" dirty="0" smtClean="0">
                <a:sym typeface="Euclid Math One" pitchFamily="18" charset="2"/>
              </a:rPr>
              <a:t> </a:t>
            </a:r>
            <a:r>
              <a:rPr lang="en-US" altLang="zh-CN" b="1" i="1" dirty="0" smtClean="0">
                <a:sym typeface="Euclid Math One" pitchFamily="18" charset="2"/>
              </a:rPr>
              <a:t>y </a:t>
            </a:r>
            <a:r>
              <a:rPr lang="zh-CN" altLang="en-US" b="1" dirty="0" smtClean="0">
                <a:sym typeface="Euclid Math One" pitchFamily="18" charset="2"/>
              </a:rPr>
              <a:t>当且仅当 </a:t>
            </a:r>
            <a:r>
              <a:rPr lang="en-US" altLang="zh-CN" b="1" i="1" dirty="0" smtClean="0">
                <a:sym typeface="Euclid Math One" pitchFamily="18" charset="2"/>
              </a:rPr>
              <a:t>x </a:t>
            </a:r>
            <a:r>
              <a:rPr lang="zh-CN" altLang="en-US" b="1" dirty="0" smtClean="0">
                <a:sym typeface="Euclid Math Two" pitchFamily="18" charset="2"/>
              </a:rPr>
              <a:t></a:t>
            </a:r>
            <a:r>
              <a:rPr lang="en-US" altLang="zh-CN" b="1" dirty="0" smtClean="0">
                <a:sym typeface="Euclid Math One" pitchFamily="18" charset="2"/>
              </a:rPr>
              <a:t> </a:t>
            </a:r>
            <a:r>
              <a:rPr lang="en-US" altLang="zh-CN" b="1" i="1" dirty="0" smtClean="0">
                <a:sym typeface="Euclid Math One" pitchFamily="18" charset="2"/>
              </a:rPr>
              <a:t>y</a:t>
            </a:r>
            <a:r>
              <a:rPr lang="zh-CN" altLang="en-US" b="1" dirty="0" smtClean="0">
                <a:sym typeface="Euclid Math One" pitchFamily="18" charset="2"/>
              </a:rPr>
              <a:t> </a:t>
            </a:r>
            <a:r>
              <a:rPr lang="zh-CN" altLang="en-US" b="1" dirty="0" smtClean="0">
                <a:sym typeface="Symbol"/>
              </a:rPr>
              <a:t> </a:t>
            </a:r>
            <a:r>
              <a:rPr lang="en-US" altLang="zh-CN" b="1" i="1" dirty="0" smtClean="0">
                <a:sym typeface="Euclid Math One" pitchFamily="18" charset="2"/>
              </a:rPr>
              <a:t>x </a:t>
            </a:r>
            <a:r>
              <a:rPr lang="en-US" altLang="zh-CN" b="1" dirty="0" smtClean="0">
                <a:sym typeface="Symbol" pitchFamily="18" charset="2"/>
              </a:rPr>
              <a:t></a:t>
            </a:r>
            <a:r>
              <a:rPr lang="en-US" altLang="zh-CN" b="1" dirty="0" smtClean="0">
                <a:sym typeface="Euclid Math One" pitchFamily="18" charset="2"/>
              </a:rPr>
              <a:t> </a:t>
            </a:r>
            <a:r>
              <a:rPr lang="en-US" altLang="zh-CN" b="1" i="1" dirty="0" smtClean="0">
                <a:sym typeface="Euclid Math One" pitchFamily="18" charset="2"/>
              </a:rPr>
              <a:t>y</a:t>
            </a:r>
            <a:endParaRPr lang="en-US" altLang="zh-CN" b="1" dirty="0" smtClean="0">
              <a:sym typeface="Euclid Math One" pitchFamily="18" charset="2"/>
            </a:endParaRPr>
          </a:p>
          <a:p>
            <a:pPr marL="457200" lvl="1" indent="0">
              <a:buFontTx/>
              <a:buNone/>
              <a:defRPr/>
            </a:pPr>
            <a:r>
              <a:rPr lang="en-US" altLang="zh-CN" b="1" dirty="0" smtClean="0">
                <a:sym typeface="Euclid Math One" pitchFamily="18" charset="2"/>
              </a:rPr>
              <a:t>3. </a:t>
            </a:r>
            <a:r>
              <a:rPr lang="zh-CN" altLang="en-US" b="1" dirty="0" smtClean="0">
                <a:sym typeface="Euclid Math One" pitchFamily="18" charset="2"/>
              </a:rPr>
              <a:t>整数上</a:t>
            </a:r>
            <a:r>
              <a:rPr lang="zh-CN" altLang="en-US" b="1" dirty="0" smtClean="0">
                <a:sym typeface="Euclid Math Two" pitchFamily="18" charset="2"/>
              </a:rPr>
              <a:t>小于等于和小于关系分别是和</a:t>
            </a:r>
            <a:r>
              <a:rPr lang="zh-CN" altLang="en-US" b="1" dirty="0" smtClean="0">
                <a:sym typeface="Euclid Extra" pitchFamily="18" charset="2"/>
              </a:rPr>
              <a:t>的实例</a:t>
            </a:r>
            <a:endParaRPr lang="zh-CN" altLang="zh-CN" dirty="0" smtClean="0">
              <a:sym typeface="Euclid Math One" pitchFamily="18" charset="2"/>
            </a:endParaRPr>
          </a:p>
          <a:p>
            <a:pPr algn="just">
              <a:buFontTx/>
              <a:buNone/>
              <a:defRPr/>
            </a:pPr>
            <a:r>
              <a:rPr lang="en-US" altLang="zh-CN" sz="2800" b="1" dirty="0" smtClean="0"/>
              <a:t>	 	</a:t>
            </a:r>
            <a:r>
              <a:rPr lang="zh-CN" altLang="en-US" sz="2800" b="1" dirty="0" smtClean="0">
                <a:sym typeface="Symbol"/>
              </a:rPr>
              <a:t> </a:t>
            </a:r>
            <a:r>
              <a:rPr lang="en-US" altLang="zh-CN" sz="2800" b="1" dirty="0" smtClean="0">
                <a:sym typeface="Symbol"/>
              </a:rPr>
              <a:t>:   </a:t>
            </a:r>
            <a:r>
              <a:rPr lang="en-US" altLang="zh-CN" sz="2800" b="1" dirty="0" smtClean="0">
                <a:sym typeface="Euclid Math One" pitchFamily="18" charset="2"/>
              </a:rPr>
              <a:t>2</a:t>
            </a:r>
            <a:r>
              <a:rPr lang="zh-CN" altLang="en-US" sz="2800" b="1" dirty="0" smtClean="0">
                <a:sym typeface="Euclid Math One" pitchFamily="18" charset="2"/>
              </a:rPr>
              <a:t> </a:t>
            </a:r>
            <a:r>
              <a:rPr lang="zh-CN" altLang="en-US" sz="2800" b="1" dirty="0" smtClean="0">
                <a:sym typeface="Symbol"/>
              </a:rPr>
              <a:t> </a:t>
            </a:r>
            <a:r>
              <a:rPr lang="en-US" altLang="zh-CN" sz="2800" b="1" dirty="0" smtClean="0">
                <a:sym typeface="Symbol"/>
              </a:rPr>
              <a:t>3, 3 </a:t>
            </a:r>
            <a:r>
              <a:rPr lang="zh-CN" altLang="en-US" sz="2800" b="1" dirty="0" smtClean="0">
                <a:sym typeface="Symbol"/>
              </a:rPr>
              <a:t> </a:t>
            </a:r>
            <a:r>
              <a:rPr lang="en-US" altLang="zh-CN" sz="2800" b="1" dirty="0" smtClean="0">
                <a:sym typeface="Symbol"/>
              </a:rPr>
              <a:t>3, 4 </a:t>
            </a:r>
            <a:r>
              <a:rPr lang="zh-CN" altLang="en-US" sz="2800" b="1" dirty="0" smtClean="0">
                <a:sym typeface="Symbol"/>
              </a:rPr>
              <a:t> </a:t>
            </a:r>
            <a:r>
              <a:rPr lang="en-US" altLang="zh-CN" sz="2800" b="1" dirty="0" smtClean="0">
                <a:sym typeface="Symbol"/>
              </a:rPr>
              <a:t>6, 5 </a:t>
            </a:r>
            <a:r>
              <a:rPr lang="zh-CN" altLang="en-US" sz="2800" b="1" dirty="0" smtClean="0">
                <a:sym typeface="Symbol"/>
              </a:rPr>
              <a:t> </a:t>
            </a:r>
            <a:r>
              <a:rPr lang="en-US" altLang="zh-CN" sz="2800" b="1" dirty="0" smtClean="0">
                <a:sym typeface="Symbol"/>
              </a:rPr>
              <a:t>6, …</a:t>
            </a:r>
          </a:p>
          <a:p>
            <a:pPr algn="just">
              <a:buFontTx/>
              <a:buNone/>
              <a:defRPr/>
            </a:pPr>
            <a:r>
              <a:rPr lang="en-US" altLang="zh-CN" sz="2800" b="1" dirty="0" smtClean="0">
                <a:sym typeface="Symbol"/>
              </a:rPr>
              <a:t>		&lt; :   2 &lt; 3, 3 &lt; 4, 4 &lt; 6, 5 &lt; 6, …</a:t>
            </a:r>
            <a:endParaRPr lang="en-US" altLang="zh-CN" sz="2800" b="1" dirty="0" smtClean="0"/>
          </a:p>
        </p:txBody>
      </p:sp>
      <p:sp>
        <p:nvSpPr>
          <p:cNvPr id="32772" name="灯片编号占位符 3"/>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Times New Roman" panose="02020603050405020304" pitchFamily="18" charset="0"/>
                <a:ea typeface="宋体" panose="02010600030101010101" pitchFamily="2" charset="-122"/>
              </a:defRPr>
            </a:lvl1pPr>
            <a:lvl2pPr marL="742950" indent="-285750">
              <a:spcBef>
                <a:spcPct val="20000"/>
              </a:spcBef>
              <a:buChar char="–"/>
              <a:defRPr sz="2800">
                <a:solidFill>
                  <a:schemeClr val="tx1"/>
                </a:solidFill>
                <a:latin typeface="Times New Roman" panose="02020603050405020304" pitchFamily="18" charset="0"/>
                <a:ea typeface="宋体" panose="02010600030101010101" pitchFamily="2" charset="-122"/>
              </a:defRPr>
            </a:lvl2pPr>
            <a:lvl3pPr marL="1143000" indent="-228600">
              <a:spcBef>
                <a:spcPct val="20000"/>
              </a:spcBef>
              <a:buChar char="•"/>
              <a:defRPr sz="2400">
                <a:solidFill>
                  <a:schemeClr val="tx1"/>
                </a:solidFill>
                <a:latin typeface="Times New Roman" panose="02020603050405020304" pitchFamily="18" charset="0"/>
                <a:ea typeface="宋体" panose="02010600030101010101" pitchFamily="2" charset="-122"/>
              </a:defRPr>
            </a:lvl3pPr>
            <a:lvl4pPr marL="1600200" indent="-228600">
              <a:spcBef>
                <a:spcPct val="20000"/>
              </a:spcBef>
              <a:buChar char="–"/>
              <a:defRPr sz="2000">
                <a:solidFill>
                  <a:schemeClr val="tx1"/>
                </a:solidFill>
                <a:latin typeface="Times New Roman" panose="02020603050405020304" pitchFamily="18" charset="0"/>
                <a:ea typeface="宋体" panose="02010600030101010101" pitchFamily="2" charset="-122"/>
              </a:defRPr>
            </a:lvl4pPr>
            <a:lvl5pPr marL="2057400" indent="-228600">
              <a:spcBef>
                <a:spcPct val="20000"/>
              </a:spcBef>
              <a:buChar char="»"/>
              <a:defRPr sz="20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ea typeface="宋体" panose="02010600030101010101" pitchFamily="2" charset="-122"/>
              </a:defRPr>
            </a:lvl9pPr>
          </a:lstStyle>
          <a:p>
            <a:pPr>
              <a:spcBef>
                <a:spcPct val="0"/>
              </a:spcBef>
              <a:buFontTx/>
              <a:buNone/>
            </a:pPr>
            <a:fld id="{92403E91-D8A0-4135-9986-EFCD6D965796}" type="slidenum">
              <a:rPr lang="zh-CN" altLang="en-US" sz="1400" smtClean="0"/>
              <a:pPr>
                <a:spcBef>
                  <a:spcPct val="0"/>
                </a:spcBef>
                <a:buFontTx/>
                <a:buNone/>
              </a:pPr>
              <a:t>17</a:t>
            </a:fld>
            <a:endParaRPr lang="en-US" altLang="zh-CN" sz="1400" smtClean="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8195">
                                            <p:txEl>
                                              <p:pRg st="5" end="5"/>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8195">
                                            <p:txEl>
                                              <p:pRg st="6" end="6"/>
                                            </p:txEl>
                                          </p:spTgt>
                                        </p:tgtEl>
                                        <p:attrNameLst>
                                          <p:attrName>style.visibility</p:attrName>
                                        </p:attrNameLst>
                                      </p:cBhvr>
                                      <p:to>
                                        <p:strVal val="visible"/>
                                      </p:to>
                                    </p:set>
                                  </p:childTnLst>
                                </p:cTn>
                              </p:par>
                            </p:childTnLst>
                          </p:cTn>
                        </p:par>
                      </p:childTnLst>
                    </p:cTn>
                  </p:par>
                  <p:par>
                    <p:cTn id="9" fill="hold" nodeType="clickPar">
                      <p:stCondLst>
                        <p:cond delay="indefinite"/>
                      </p:stCondLst>
                      <p:childTnLst>
                        <p:par>
                          <p:cTn id="10" fill="hold" nodeType="withGroup">
                            <p:stCondLst>
                              <p:cond delay="0"/>
                            </p:stCondLst>
                            <p:childTnLst>
                              <p:par>
                                <p:cTn id="11" presetID="1" presetClass="entr" presetSubtype="0" fill="hold" nodeType="clickEffect">
                                  <p:stCondLst>
                                    <p:cond delay="0"/>
                                  </p:stCondLst>
                                  <p:childTnLst>
                                    <p:set>
                                      <p:cBhvr>
                                        <p:cTn id="12" dur="1" fill="hold">
                                          <p:stCondLst>
                                            <p:cond delay="0"/>
                                          </p:stCondLst>
                                        </p:cTn>
                                        <p:tgtEl>
                                          <p:spTgt spid="8195">
                                            <p:txEl>
                                              <p:pRg st="7" end="7"/>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8195">
                                            <p:txEl>
                                              <p:pRg st="8" end="8"/>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8195">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a:xfrm>
            <a:off x="228600" y="228600"/>
            <a:ext cx="8640763" cy="1152525"/>
          </a:xfrm>
        </p:spPr>
        <p:txBody>
          <a:bodyPr/>
          <a:lstStyle/>
          <a:p>
            <a:r>
              <a:rPr lang="zh-CN" altLang="en-US" b="1" smtClean="0"/>
              <a:t>基本知识 </a:t>
            </a:r>
            <a:r>
              <a:rPr lang="en-US" altLang="zh-CN" b="1" smtClean="0"/>
              <a:t>— </a:t>
            </a:r>
            <a:r>
              <a:rPr lang="zh-CN" altLang="en-US" b="1" smtClean="0"/>
              <a:t>定义域和值域的扩展</a:t>
            </a:r>
            <a:endParaRPr lang="zh-CN" altLang="zh-CN" b="1" smtClean="0"/>
          </a:p>
        </p:txBody>
      </p:sp>
      <p:sp>
        <p:nvSpPr>
          <p:cNvPr id="8195" name="Rectangle 3"/>
          <p:cNvSpPr>
            <a:spLocks noGrp="1" noChangeArrowheads="1"/>
          </p:cNvSpPr>
          <p:nvPr>
            <p:ph type="body" idx="1"/>
          </p:nvPr>
        </p:nvSpPr>
        <p:spPr>
          <a:xfrm>
            <a:off x="287338" y="1438275"/>
            <a:ext cx="8640762" cy="5040313"/>
          </a:xfrm>
        </p:spPr>
        <p:txBody>
          <a:bodyPr/>
          <a:lstStyle/>
          <a:p>
            <a:pPr>
              <a:defRPr/>
            </a:pPr>
            <a:r>
              <a:rPr lang="zh-CN" altLang="en-US" b="1" dirty="0" smtClean="0">
                <a:sym typeface="Euclid Math One" pitchFamily="18" charset="2"/>
              </a:rPr>
              <a:t>偏序关系（部分序关系</a:t>
            </a:r>
            <a:r>
              <a:rPr lang="zh-CN" altLang="en-US" b="1" dirty="0">
                <a:sym typeface="Euclid Math One" pitchFamily="18" charset="2"/>
              </a:rPr>
              <a:t>，</a:t>
            </a:r>
            <a:r>
              <a:rPr lang="en-US" altLang="zh-CN" b="1" i="1" dirty="0">
                <a:sym typeface="Euclid Math One" pitchFamily="18" charset="2"/>
              </a:rPr>
              <a:t>partial </a:t>
            </a:r>
            <a:r>
              <a:rPr lang="en-US" altLang="zh-CN" b="1" i="1" dirty="0" smtClean="0">
                <a:sym typeface="Euclid Math One" pitchFamily="18" charset="2"/>
              </a:rPr>
              <a:t>order</a:t>
            </a:r>
            <a:r>
              <a:rPr lang="zh-CN" altLang="en-US" b="1" dirty="0" smtClean="0">
                <a:sym typeface="Euclid Math One" pitchFamily="18" charset="2"/>
              </a:rPr>
              <a:t>）</a:t>
            </a:r>
          </a:p>
          <a:p>
            <a:pPr lvl="1">
              <a:buFontTx/>
              <a:buNone/>
              <a:defRPr/>
            </a:pPr>
            <a:r>
              <a:rPr lang="en-US" altLang="zh-CN" b="1" dirty="0" smtClean="0">
                <a:sym typeface="Euclid Math One" pitchFamily="18" charset="2"/>
              </a:rPr>
              <a:t>1. </a:t>
            </a:r>
            <a:r>
              <a:rPr lang="zh-CN" altLang="en-US" b="1" dirty="0" smtClean="0">
                <a:sym typeface="Euclid Math One" pitchFamily="18" charset="2"/>
              </a:rPr>
              <a:t>集合</a:t>
            </a:r>
            <a:r>
              <a:rPr lang="en-US" altLang="zh-CN" b="1" i="1" dirty="0" smtClean="0"/>
              <a:t>D</a:t>
            </a:r>
            <a:r>
              <a:rPr lang="zh-CN" altLang="en-US" b="1" dirty="0" smtClean="0">
                <a:sym typeface="Euclid Math One" pitchFamily="18" charset="2"/>
              </a:rPr>
              <a:t>上的二元关系</a:t>
            </a:r>
            <a:r>
              <a:rPr lang="zh-CN" altLang="en-US" b="1" dirty="0" smtClean="0">
                <a:sym typeface="Euclid Math Two" pitchFamily="18" charset="2"/>
              </a:rPr>
              <a:t>，具有如下三个性质</a:t>
            </a:r>
            <a:endParaRPr lang="en-US" altLang="zh-CN" b="1" i="1" dirty="0" smtClean="0"/>
          </a:p>
          <a:p>
            <a:pPr lvl="1">
              <a:defRPr/>
            </a:pPr>
            <a:r>
              <a:rPr lang="zh-CN" altLang="en-US" b="1" dirty="0" smtClean="0">
                <a:sym typeface="Euclid Math One" pitchFamily="18" charset="2"/>
              </a:rPr>
              <a:t> </a:t>
            </a:r>
            <a:r>
              <a:rPr lang="zh-CN" altLang="zh-CN" b="1" dirty="0" smtClean="0">
                <a:sym typeface="Euclid Math One" pitchFamily="18" charset="2"/>
              </a:rPr>
              <a:t>自反性：</a:t>
            </a:r>
            <a:r>
              <a:rPr lang="en-US" altLang="zh-CN" b="1" dirty="0" smtClean="0">
                <a:sym typeface="Euclid Math One" pitchFamily="18" charset="2"/>
              </a:rPr>
              <a:t>	</a:t>
            </a:r>
            <a:r>
              <a:rPr lang="zh-CN" altLang="en-US" b="1" dirty="0" smtClean="0">
                <a:sym typeface="Symbol"/>
              </a:rPr>
              <a:t></a:t>
            </a:r>
            <a:r>
              <a:rPr lang="en-US" altLang="zh-CN" b="1" i="1" dirty="0" smtClean="0">
                <a:sym typeface="Euclid Math One" pitchFamily="18" charset="2"/>
              </a:rPr>
              <a:t>x</a:t>
            </a:r>
            <a:r>
              <a:rPr lang="en-US" altLang="zh-CN" b="1" dirty="0" smtClean="0">
                <a:sym typeface="Euclid Math One" pitchFamily="18" charset="2"/>
              </a:rPr>
              <a:t>:</a:t>
            </a:r>
            <a:r>
              <a:rPr lang="en-US" altLang="zh-CN" b="1" i="1" dirty="0" smtClean="0"/>
              <a:t>D</a:t>
            </a:r>
            <a:r>
              <a:rPr lang="en-US" altLang="zh-CN" b="1" dirty="0" smtClean="0"/>
              <a:t>. </a:t>
            </a:r>
            <a:r>
              <a:rPr lang="en-US" altLang="zh-CN" b="1" i="1" dirty="0" smtClean="0">
                <a:sym typeface="Euclid Math One" pitchFamily="18" charset="2"/>
              </a:rPr>
              <a:t>x </a:t>
            </a:r>
            <a:r>
              <a:rPr lang="zh-CN" altLang="en-US" b="1" dirty="0" smtClean="0">
                <a:sym typeface="Euclid Math Two" pitchFamily="18" charset="2"/>
              </a:rPr>
              <a:t></a:t>
            </a:r>
            <a:r>
              <a:rPr lang="en-US" altLang="zh-CN" b="1" dirty="0" smtClean="0">
                <a:sym typeface="Euclid Math One" pitchFamily="18" charset="2"/>
              </a:rPr>
              <a:t> </a:t>
            </a:r>
            <a:r>
              <a:rPr lang="en-US" altLang="zh-CN" b="1" i="1" dirty="0" smtClean="0">
                <a:sym typeface="Euclid Math One" pitchFamily="18" charset="2"/>
              </a:rPr>
              <a:t>x</a:t>
            </a:r>
            <a:endParaRPr lang="zh-CN" altLang="en-US" b="1" dirty="0" smtClean="0">
              <a:sym typeface="Euclid Math One" pitchFamily="18" charset="2"/>
            </a:endParaRPr>
          </a:p>
          <a:p>
            <a:pPr lvl="1">
              <a:spcBef>
                <a:spcPts val="0"/>
              </a:spcBef>
              <a:defRPr/>
            </a:pPr>
            <a:r>
              <a:rPr lang="zh-CN" altLang="en-US" b="1" dirty="0" smtClean="0">
                <a:sym typeface="Euclid Math One" pitchFamily="18" charset="2"/>
              </a:rPr>
              <a:t> 反对称性：</a:t>
            </a:r>
            <a:r>
              <a:rPr lang="en-US" altLang="zh-CN" b="1" dirty="0" smtClean="0">
                <a:sym typeface="Euclid Math One" pitchFamily="18" charset="2"/>
              </a:rPr>
              <a:t>	</a:t>
            </a:r>
            <a:r>
              <a:rPr lang="zh-CN" altLang="en-US" b="1" dirty="0" smtClean="0">
                <a:sym typeface="Symbol"/>
              </a:rPr>
              <a:t></a:t>
            </a:r>
            <a:r>
              <a:rPr lang="en-US" altLang="zh-CN" b="1" i="1" dirty="0" smtClean="0">
                <a:sym typeface="Euclid Math One" pitchFamily="18" charset="2"/>
              </a:rPr>
              <a:t>x</a:t>
            </a:r>
            <a:r>
              <a:rPr lang="en-US" altLang="zh-CN" b="1" dirty="0" smtClean="0">
                <a:sym typeface="Euclid Math One" pitchFamily="18" charset="2"/>
              </a:rPr>
              <a:t>,</a:t>
            </a:r>
            <a:r>
              <a:rPr lang="en-US" altLang="zh-CN" b="1" i="1" dirty="0" smtClean="0">
                <a:sym typeface="Euclid Math One" pitchFamily="18" charset="2"/>
              </a:rPr>
              <a:t> y</a:t>
            </a:r>
            <a:r>
              <a:rPr lang="en-US" altLang="zh-CN" b="1" dirty="0" smtClean="0">
                <a:sym typeface="Euclid Math One" pitchFamily="18" charset="2"/>
              </a:rPr>
              <a:t>:</a:t>
            </a:r>
            <a:r>
              <a:rPr lang="en-US" altLang="zh-CN" b="1" i="1" dirty="0" smtClean="0"/>
              <a:t>D</a:t>
            </a:r>
            <a:r>
              <a:rPr lang="en-US" altLang="zh-CN" b="1" dirty="0" smtClean="0"/>
              <a:t>. </a:t>
            </a:r>
            <a:r>
              <a:rPr lang="en-US" altLang="zh-CN" b="1" i="1" dirty="0" smtClean="0">
                <a:sym typeface="Euclid Math One" pitchFamily="18" charset="2"/>
              </a:rPr>
              <a:t>x </a:t>
            </a:r>
            <a:r>
              <a:rPr lang="zh-CN" altLang="en-US" b="1" dirty="0" smtClean="0">
                <a:sym typeface="Euclid Math Two" pitchFamily="18" charset="2"/>
              </a:rPr>
              <a:t></a:t>
            </a:r>
            <a:r>
              <a:rPr lang="en-US" altLang="zh-CN" b="1" dirty="0" smtClean="0">
                <a:sym typeface="Euclid Math One" pitchFamily="18" charset="2"/>
              </a:rPr>
              <a:t> </a:t>
            </a:r>
            <a:r>
              <a:rPr lang="en-US" altLang="zh-CN" b="1" i="1" dirty="0" smtClean="0">
                <a:sym typeface="Euclid Math One" pitchFamily="18" charset="2"/>
              </a:rPr>
              <a:t>y</a:t>
            </a:r>
            <a:r>
              <a:rPr lang="zh-CN" altLang="en-US" b="1" i="1" dirty="0" smtClean="0">
                <a:sym typeface="Euclid Math One" pitchFamily="18" charset="2"/>
              </a:rPr>
              <a:t> </a:t>
            </a:r>
            <a:r>
              <a:rPr lang="zh-CN" altLang="en-US" b="1" dirty="0" smtClean="0">
                <a:sym typeface="Symbol"/>
              </a:rPr>
              <a:t></a:t>
            </a:r>
            <a:r>
              <a:rPr lang="zh-CN" altLang="en-US" b="1" i="1" dirty="0" smtClean="0">
                <a:sym typeface="Symbol"/>
              </a:rPr>
              <a:t> </a:t>
            </a:r>
            <a:r>
              <a:rPr lang="en-US" altLang="zh-CN" b="1" i="1" dirty="0" smtClean="0">
                <a:sym typeface="Euclid Math One" pitchFamily="18" charset="2"/>
              </a:rPr>
              <a:t>y </a:t>
            </a:r>
            <a:r>
              <a:rPr lang="zh-CN" altLang="en-US" b="1" dirty="0" smtClean="0">
                <a:sym typeface="Euclid Math Two" pitchFamily="18" charset="2"/>
              </a:rPr>
              <a:t></a:t>
            </a:r>
            <a:r>
              <a:rPr lang="en-US" altLang="zh-CN" b="1" dirty="0" smtClean="0">
                <a:sym typeface="Euclid Math One" pitchFamily="18" charset="2"/>
              </a:rPr>
              <a:t> </a:t>
            </a:r>
            <a:r>
              <a:rPr lang="en-US" altLang="zh-CN" b="1" i="1" dirty="0" smtClean="0">
                <a:sym typeface="Euclid Math One" pitchFamily="18" charset="2"/>
              </a:rPr>
              <a:t>x </a:t>
            </a:r>
            <a:r>
              <a:rPr lang="en-US" altLang="zh-CN" b="1" dirty="0" smtClean="0">
                <a:sym typeface="Symbol"/>
              </a:rPr>
              <a:t> </a:t>
            </a:r>
            <a:r>
              <a:rPr lang="en-US" altLang="zh-CN" b="1" i="1" dirty="0" smtClean="0">
                <a:sym typeface="Euclid Math One" pitchFamily="18" charset="2"/>
              </a:rPr>
              <a:t>x </a:t>
            </a:r>
            <a:r>
              <a:rPr lang="en-US" altLang="zh-CN" b="1" dirty="0" smtClean="0">
                <a:sym typeface="Euclid Math One" pitchFamily="18" charset="2"/>
              </a:rPr>
              <a:t>= </a:t>
            </a:r>
            <a:r>
              <a:rPr lang="en-US" altLang="zh-CN" b="1" i="1" dirty="0" smtClean="0">
                <a:sym typeface="Euclid Math One" pitchFamily="18" charset="2"/>
              </a:rPr>
              <a:t>y</a:t>
            </a:r>
            <a:endParaRPr lang="zh-CN" altLang="en-US" b="1" dirty="0" smtClean="0">
              <a:sym typeface="Euclid Math One" pitchFamily="18" charset="2"/>
            </a:endParaRPr>
          </a:p>
          <a:p>
            <a:pPr lvl="1">
              <a:spcBef>
                <a:spcPts val="0"/>
              </a:spcBef>
              <a:defRPr/>
            </a:pPr>
            <a:r>
              <a:rPr lang="zh-CN" altLang="en-US" b="1" dirty="0" smtClean="0">
                <a:sym typeface="Euclid Math One" pitchFamily="18" charset="2"/>
              </a:rPr>
              <a:t> 传递性：</a:t>
            </a:r>
            <a:r>
              <a:rPr lang="en-US" altLang="zh-CN" b="1" dirty="0" smtClean="0">
                <a:sym typeface="Euclid Math One" pitchFamily="18" charset="2"/>
              </a:rPr>
              <a:t>	</a:t>
            </a:r>
            <a:r>
              <a:rPr lang="zh-CN" altLang="en-US" b="1" dirty="0" smtClean="0">
                <a:sym typeface="Symbol"/>
              </a:rPr>
              <a:t></a:t>
            </a:r>
            <a:r>
              <a:rPr lang="en-US" altLang="zh-CN" b="1" i="1" dirty="0" smtClean="0">
                <a:sym typeface="Euclid Math One" pitchFamily="18" charset="2"/>
              </a:rPr>
              <a:t>x</a:t>
            </a:r>
            <a:r>
              <a:rPr lang="en-US" altLang="zh-CN" b="1" dirty="0" smtClean="0">
                <a:sym typeface="Euclid Math One" pitchFamily="18" charset="2"/>
              </a:rPr>
              <a:t>,</a:t>
            </a:r>
            <a:r>
              <a:rPr lang="en-US" altLang="zh-CN" b="1" i="1" dirty="0" smtClean="0">
                <a:sym typeface="Euclid Math One" pitchFamily="18" charset="2"/>
              </a:rPr>
              <a:t> y</a:t>
            </a:r>
            <a:r>
              <a:rPr lang="en-US" altLang="zh-CN" b="1" dirty="0" smtClean="0">
                <a:sym typeface="Euclid Math One" pitchFamily="18" charset="2"/>
              </a:rPr>
              <a:t>,</a:t>
            </a:r>
            <a:r>
              <a:rPr lang="en-US" altLang="zh-CN" b="1" i="1" dirty="0" smtClean="0">
                <a:sym typeface="Euclid Math One" pitchFamily="18" charset="2"/>
              </a:rPr>
              <a:t> z</a:t>
            </a:r>
            <a:r>
              <a:rPr lang="en-US" altLang="zh-CN" b="1" dirty="0" smtClean="0">
                <a:sym typeface="Euclid Math One" pitchFamily="18" charset="2"/>
              </a:rPr>
              <a:t>:</a:t>
            </a:r>
            <a:r>
              <a:rPr lang="en-US" altLang="zh-CN" b="1" i="1" dirty="0" smtClean="0"/>
              <a:t>D</a:t>
            </a:r>
            <a:r>
              <a:rPr lang="en-US" altLang="zh-CN" b="1" dirty="0" smtClean="0"/>
              <a:t>. </a:t>
            </a:r>
            <a:r>
              <a:rPr lang="en-US" altLang="zh-CN" b="1" i="1" dirty="0" smtClean="0">
                <a:sym typeface="Euclid Math One" pitchFamily="18" charset="2"/>
              </a:rPr>
              <a:t>x </a:t>
            </a:r>
            <a:r>
              <a:rPr lang="zh-CN" altLang="en-US" b="1" dirty="0" smtClean="0">
                <a:sym typeface="Euclid Math Two" pitchFamily="18" charset="2"/>
              </a:rPr>
              <a:t></a:t>
            </a:r>
            <a:r>
              <a:rPr lang="en-US" altLang="zh-CN" b="1" dirty="0" smtClean="0">
                <a:sym typeface="Euclid Math One" pitchFamily="18" charset="2"/>
              </a:rPr>
              <a:t> </a:t>
            </a:r>
            <a:r>
              <a:rPr lang="en-US" altLang="zh-CN" b="1" i="1" dirty="0" smtClean="0">
                <a:sym typeface="Euclid Math One" pitchFamily="18" charset="2"/>
              </a:rPr>
              <a:t>y</a:t>
            </a:r>
            <a:r>
              <a:rPr lang="zh-CN" altLang="en-US" b="1" i="1" dirty="0" smtClean="0">
                <a:sym typeface="Euclid Math One" pitchFamily="18" charset="2"/>
              </a:rPr>
              <a:t> </a:t>
            </a:r>
            <a:r>
              <a:rPr lang="zh-CN" altLang="en-US" b="1" dirty="0" smtClean="0">
                <a:sym typeface="Symbol"/>
              </a:rPr>
              <a:t></a:t>
            </a:r>
            <a:r>
              <a:rPr lang="zh-CN" altLang="en-US" b="1" i="1" dirty="0" smtClean="0">
                <a:sym typeface="Symbol"/>
              </a:rPr>
              <a:t> </a:t>
            </a:r>
            <a:r>
              <a:rPr lang="en-US" altLang="zh-CN" b="1" i="1" dirty="0" smtClean="0">
                <a:sym typeface="Euclid Math One" pitchFamily="18" charset="2"/>
              </a:rPr>
              <a:t>y </a:t>
            </a:r>
            <a:r>
              <a:rPr lang="zh-CN" altLang="en-US" b="1" dirty="0" smtClean="0">
                <a:sym typeface="Euclid Math Two" pitchFamily="18" charset="2"/>
              </a:rPr>
              <a:t></a:t>
            </a:r>
            <a:r>
              <a:rPr lang="en-US" altLang="zh-CN" b="1" dirty="0" smtClean="0">
                <a:sym typeface="Euclid Math One" pitchFamily="18" charset="2"/>
              </a:rPr>
              <a:t> </a:t>
            </a:r>
            <a:r>
              <a:rPr lang="en-US" altLang="zh-CN" b="1" i="1" dirty="0" smtClean="0">
                <a:sym typeface="Euclid Math One" pitchFamily="18" charset="2"/>
              </a:rPr>
              <a:t>z </a:t>
            </a:r>
            <a:r>
              <a:rPr lang="en-US" altLang="zh-CN" b="1" dirty="0" smtClean="0">
                <a:sym typeface="Symbol"/>
              </a:rPr>
              <a:t> </a:t>
            </a:r>
            <a:r>
              <a:rPr lang="en-US" altLang="zh-CN" b="1" i="1" dirty="0" smtClean="0">
                <a:sym typeface="Euclid Math One" pitchFamily="18" charset="2"/>
              </a:rPr>
              <a:t>x </a:t>
            </a:r>
            <a:r>
              <a:rPr lang="zh-CN" altLang="en-US" b="1" dirty="0" smtClean="0">
                <a:sym typeface="Euclid Math Two" pitchFamily="18" charset="2"/>
              </a:rPr>
              <a:t></a:t>
            </a:r>
            <a:r>
              <a:rPr lang="en-US" altLang="zh-CN" b="1" dirty="0" smtClean="0">
                <a:sym typeface="Euclid Math One" pitchFamily="18" charset="2"/>
              </a:rPr>
              <a:t> </a:t>
            </a:r>
            <a:r>
              <a:rPr lang="en-US" altLang="zh-CN" b="1" i="1" dirty="0" smtClean="0">
                <a:sym typeface="Euclid Math One" pitchFamily="18" charset="2"/>
              </a:rPr>
              <a:t>z</a:t>
            </a:r>
          </a:p>
          <a:p>
            <a:pPr lvl="1">
              <a:buFontTx/>
              <a:buNone/>
              <a:defRPr/>
            </a:pPr>
            <a:r>
              <a:rPr lang="en-US" altLang="zh-CN" b="1" dirty="0" smtClean="0"/>
              <a:t>2</a:t>
            </a:r>
            <a:r>
              <a:rPr lang="en-US" altLang="zh-CN" b="1" i="1" dirty="0" smtClean="0"/>
              <a:t>. D</a:t>
            </a:r>
            <a:r>
              <a:rPr lang="zh-CN" altLang="en-US" b="1" dirty="0" smtClean="0">
                <a:sym typeface="Euclid Math One" pitchFamily="18" charset="2"/>
              </a:rPr>
              <a:t>上的二元关系</a:t>
            </a:r>
            <a:r>
              <a:rPr lang="zh-CN" altLang="en-US" b="1" dirty="0" smtClean="0">
                <a:sym typeface="Euclid Extra" pitchFamily="18" charset="2"/>
              </a:rPr>
              <a:t></a:t>
            </a:r>
            <a:r>
              <a:rPr lang="zh-CN" altLang="en-US" b="1" dirty="0" smtClean="0">
                <a:sym typeface="Euclid Math One" pitchFamily="18" charset="2"/>
              </a:rPr>
              <a:t>的定义</a:t>
            </a:r>
          </a:p>
          <a:p>
            <a:pPr lvl="1">
              <a:buFontTx/>
              <a:buNone/>
              <a:defRPr/>
            </a:pPr>
            <a:r>
              <a:rPr lang="en-US" altLang="zh-CN" b="1" i="1" dirty="0" smtClean="0">
                <a:sym typeface="Euclid Math One" pitchFamily="18" charset="2"/>
              </a:rPr>
              <a:t>		x</a:t>
            </a:r>
            <a:r>
              <a:rPr lang="zh-CN" altLang="en-US" b="1" dirty="0" smtClean="0">
                <a:sym typeface="Euclid Extra" pitchFamily="18" charset="2"/>
              </a:rPr>
              <a:t></a:t>
            </a:r>
            <a:r>
              <a:rPr lang="en-US" altLang="zh-CN" b="1" dirty="0" smtClean="0">
                <a:sym typeface="Euclid Math One" pitchFamily="18" charset="2"/>
              </a:rPr>
              <a:t> </a:t>
            </a:r>
            <a:r>
              <a:rPr lang="en-US" altLang="zh-CN" b="1" i="1" dirty="0" smtClean="0">
                <a:sym typeface="Euclid Math One" pitchFamily="18" charset="2"/>
              </a:rPr>
              <a:t>y </a:t>
            </a:r>
            <a:r>
              <a:rPr lang="zh-CN" altLang="en-US" b="1" dirty="0" smtClean="0">
                <a:sym typeface="Euclid Math One" pitchFamily="18" charset="2"/>
              </a:rPr>
              <a:t>当且仅当 </a:t>
            </a:r>
            <a:r>
              <a:rPr lang="en-US" altLang="zh-CN" b="1" i="1" dirty="0" smtClean="0">
                <a:sym typeface="Euclid Math One" pitchFamily="18" charset="2"/>
              </a:rPr>
              <a:t>x </a:t>
            </a:r>
            <a:r>
              <a:rPr lang="zh-CN" altLang="en-US" b="1" dirty="0" smtClean="0">
                <a:sym typeface="Euclid Math Two" pitchFamily="18" charset="2"/>
              </a:rPr>
              <a:t></a:t>
            </a:r>
            <a:r>
              <a:rPr lang="en-US" altLang="zh-CN" b="1" dirty="0" smtClean="0">
                <a:sym typeface="Euclid Math One" pitchFamily="18" charset="2"/>
              </a:rPr>
              <a:t> </a:t>
            </a:r>
            <a:r>
              <a:rPr lang="en-US" altLang="zh-CN" b="1" i="1" dirty="0" smtClean="0">
                <a:sym typeface="Euclid Math One" pitchFamily="18" charset="2"/>
              </a:rPr>
              <a:t>y</a:t>
            </a:r>
            <a:r>
              <a:rPr lang="zh-CN" altLang="en-US" b="1" dirty="0" smtClean="0">
                <a:sym typeface="Euclid Math One" pitchFamily="18" charset="2"/>
              </a:rPr>
              <a:t> </a:t>
            </a:r>
            <a:r>
              <a:rPr lang="zh-CN" altLang="en-US" b="1" dirty="0" smtClean="0">
                <a:sym typeface="Symbol"/>
              </a:rPr>
              <a:t> </a:t>
            </a:r>
            <a:r>
              <a:rPr lang="en-US" altLang="zh-CN" b="1" i="1" dirty="0" smtClean="0">
                <a:sym typeface="Euclid Math One" pitchFamily="18" charset="2"/>
              </a:rPr>
              <a:t>x </a:t>
            </a:r>
            <a:r>
              <a:rPr lang="en-US" altLang="zh-CN" b="1" dirty="0" smtClean="0">
                <a:sym typeface="Symbol" pitchFamily="18" charset="2"/>
              </a:rPr>
              <a:t></a:t>
            </a:r>
            <a:r>
              <a:rPr lang="en-US" altLang="zh-CN" b="1" dirty="0" smtClean="0">
                <a:sym typeface="Euclid Math One" pitchFamily="18" charset="2"/>
              </a:rPr>
              <a:t> </a:t>
            </a:r>
            <a:r>
              <a:rPr lang="en-US" altLang="zh-CN" b="1" i="1" dirty="0" smtClean="0">
                <a:sym typeface="Euclid Math One" pitchFamily="18" charset="2"/>
              </a:rPr>
              <a:t>y</a:t>
            </a:r>
            <a:endParaRPr lang="en-US" altLang="zh-CN" b="1" dirty="0" smtClean="0">
              <a:sym typeface="Euclid Math One" pitchFamily="18" charset="2"/>
            </a:endParaRPr>
          </a:p>
          <a:p>
            <a:pPr marL="457200" lvl="1" indent="0">
              <a:buFontTx/>
              <a:buNone/>
              <a:defRPr/>
            </a:pPr>
            <a:r>
              <a:rPr lang="en-US" altLang="zh-CN" b="1" dirty="0" smtClean="0">
                <a:sym typeface="Euclid Math One" pitchFamily="18" charset="2"/>
              </a:rPr>
              <a:t>3. </a:t>
            </a:r>
            <a:r>
              <a:rPr lang="zh-CN" altLang="en-US" b="1" dirty="0" smtClean="0">
                <a:sym typeface="Euclid Math One" pitchFamily="18" charset="2"/>
              </a:rPr>
              <a:t>整数上</a:t>
            </a:r>
            <a:r>
              <a:rPr lang="zh-CN" altLang="en-US" b="1" dirty="0" smtClean="0">
                <a:sym typeface="Euclid Math Two" pitchFamily="18" charset="2"/>
              </a:rPr>
              <a:t>小于等于和小于关系分别是和</a:t>
            </a:r>
            <a:r>
              <a:rPr lang="zh-CN" altLang="en-US" b="1" dirty="0" smtClean="0">
                <a:sym typeface="Euclid Extra" pitchFamily="18" charset="2"/>
              </a:rPr>
              <a:t>的实例</a:t>
            </a:r>
            <a:endParaRPr lang="zh-CN" altLang="zh-CN" dirty="0" smtClean="0">
              <a:sym typeface="Euclid Math One" pitchFamily="18" charset="2"/>
            </a:endParaRPr>
          </a:p>
          <a:p>
            <a:pPr marL="457200" lvl="1" indent="0">
              <a:buFontTx/>
              <a:buNone/>
              <a:defRPr/>
            </a:pPr>
            <a:r>
              <a:rPr lang="en-US" altLang="zh-CN" b="1" dirty="0" smtClean="0">
                <a:sym typeface="Euclid Math One" pitchFamily="18" charset="2"/>
              </a:rPr>
              <a:t>4. </a:t>
            </a:r>
            <a:r>
              <a:rPr lang="zh-CN" altLang="en-US" b="1" dirty="0" smtClean="0"/>
              <a:t>离散序</a:t>
            </a:r>
          </a:p>
          <a:p>
            <a:pPr marL="457200" lvl="1" indent="0">
              <a:buFontTx/>
              <a:buNone/>
              <a:defRPr/>
            </a:pPr>
            <a:r>
              <a:rPr lang="zh-CN" altLang="en-US" b="1" dirty="0" smtClean="0"/>
              <a:t>  </a:t>
            </a:r>
            <a:r>
              <a:rPr lang="en-US" altLang="zh-CN" b="1" dirty="0" smtClean="0"/>
              <a:t>	</a:t>
            </a:r>
            <a:r>
              <a:rPr lang="en-US" altLang="zh-CN" b="1" i="1" dirty="0" smtClean="0"/>
              <a:t>x </a:t>
            </a:r>
            <a:r>
              <a:rPr lang="en-US" altLang="zh-CN" b="1" dirty="0" smtClean="0">
                <a:sym typeface="Euclid Math Two" pitchFamily="18" charset="2"/>
              </a:rPr>
              <a:t></a:t>
            </a:r>
            <a:r>
              <a:rPr lang="en-US" altLang="zh-CN" b="1" dirty="0" smtClean="0">
                <a:sym typeface="Symbol" pitchFamily="18" charset="2"/>
              </a:rPr>
              <a:t> </a:t>
            </a:r>
            <a:r>
              <a:rPr lang="en-US" altLang="zh-CN" b="1" i="1" dirty="0" smtClean="0"/>
              <a:t>y</a:t>
            </a:r>
            <a:r>
              <a:rPr lang="zh-CN" altLang="en-US" b="1" dirty="0" smtClean="0">
                <a:sym typeface="Euclid Math One" pitchFamily="18" charset="2"/>
              </a:rPr>
              <a:t>当且仅当</a:t>
            </a:r>
            <a:r>
              <a:rPr lang="en-US" altLang="zh-CN" b="1" i="1" dirty="0" smtClean="0"/>
              <a:t>x </a:t>
            </a:r>
            <a:r>
              <a:rPr lang="en-US" altLang="zh-CN" b="1" dirty="0" smtClean="0">
                <a:sym typeface="Symbol" pitchFamily="18" charset="2"/>
              </a:rPr>
              <a:t> </a:t>
            </a:r>
            <a:r>
              <a:rPr lang="en-US" altLang="zh-CN" b="1" i="1" dirty="0" smtClean="0"/>
              <a:t>y</a:t>
            </a:r>
            <a:r>
              <a:rPr lang="zh-CN" altLang="en-US" b="1" dirty="0" smtClean="0"/>
              <a:t>，即不同的元素之间无关系</a:t>
            </a:r>
            <a:endParaRPr lang="en-US" altLang="zh-CN" b="1" dirty="0" smtClean="0"/>
          </a:p>
          <a:p>
            <a:pPr algn="just">
              <a:buFontTx/>
              <a:buNone/>
              <a:defRPr/>
            </a:pPr>
            <a:r>
              <a:rPr lang="en-US" altLang="zh-CN" sz="2800" b="1" dirty="0" smtClean="0"/>
              <a:t>	</a:t>
            </a:r>
          </a:p>
        </p:txBody>
      </p:sp>
      <p:sp>
        <p:nvSpPr>
          <p:cNvPr id="34820" name="灯片编号占位符 3"/>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Times New Roman" panose="02020603050405020304" pitchFamily="18" charset="0"/>
                <a:ea typeface="宋体" panose="02010600030101010101" pitchFamily="2" charset="-122"/>
              </a:defRPr>
            </a:lvl1pPr>
            <a:lvl2pPr marL="742950" indent="-285750">
              <a:spcBef>
                <a:spcPct val="20000"/>
              </a:spcBef>
              <a:buChar char="–"/>
              <a:defRPr sz="2800">
                <a:solidFill>
                  <a:schemeClr val="tx1"/>
                </a:solidFill>
                <a:latin typeface="Times New Roman" panose="02020603050405020304" pitchFamily="18" charset="0"/>
                <a:ea typeface="宋体" panose="02010600030101010101" pitchFamily="2" charset="-122"/>
              </a:defRPr>
            </a:lvl2pPr>
            <a:lvl3pPr marL="1143000" indent="-228600">
              <a:spcBef>
                <a:spcPct val="20000"/>
              </a:spcBef>
              <a:buChar char="•"/>
              <a:defRPr sz="2400">
                <a:solidFill>
                  <a:schemeClr val="tx1"/>
                </a:solidFill>
                <a:latin typeface="Times New Roman" panose="02020603050405020304" pitchFamily="18" charset="0"/>
                <a:ea typeface="宋体" panose="02010600030101010101" pitchFamily="2" charset="-122"/>
              </a:defRPr>
            </a:lvl3pPr>
            <a:lvl4pPr marL="1600200" indent="-228600">
              <a:spcBef>
                <a:spcPct val="20000"/>
              </a:spcBef>
              <a:buChar char="–"/>
              <a:defRPr sz="2000">
                <a:solidFill>
                  <a:schemeClr val="tx1"/>
                </a:solidFill>
                <a:latin typeface="Times New Roman" panose="02020603050405020304" pitchFamily="18" charset="0"/>
                <a:ea typeface="宋体" panose="02010600030101010101" pitchFamily="2" charset="-122"/>
              </a:defRPr>
            </a:lvl4pPr>
            <a:lvl5pPr marL="2057400" indent="-228600">
              <a:spcBef>
                <a:spcPct val="20000"/>
              </a:spcBef>
              <a:buChar char="»"/>
              <a:defRPr sz="20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ea typeface="宋体" panose="02010600030101010101" pitchFamily="2" charset="-122"/>
              </a:defRPr>
            </a:lvl9pPr>
          </a:lstStyle>
          <a:p>
            <a:pPr>
              <a:spcBef>
                <a:spcPct val="0"/>
              </a:spcBef>
              <a:buFontTx/>
              <a:buNone/>
            </a:pPr>
            <a:fld id="{F3028D69-32D0-4CA2-9490-915E357C1D10}" type="slidenum">
              <a:rPr lang="zh-CN" altLang="en-US" sz="1400" smtClean="0"/>
              <a:pPr>
                <a:spcBef>
                  <a:spcPct val="0"/>
                </a:spcBef>
                <a:buFontTx/>
                <a:buNone/>
              </a:pPr>
              <a:t>18</a:t>
            </a:fld>
            <a:endParaRPr lang="en-US" altLang="zh-CN" sz="1400" smtClean="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a:xfrm>
            <a:off x="228600" y="228600"/>
            <a:ext cx="8640763" cy="1152525"/>
          </a:xfrm>
        </p:spPr>
        <p:txBody>
          <a:bodyPr/>
          <a:lstStyle/>
          <a:p>
            <a:r>
              <a:rPr lang="zh-CN" altLang="en-US" b="1" smtClean="0"/>
              <a:t>基本知识 </a:t>
            </a:r>
            <a:r>
              <a:rPr lang="en-US" altLang="zh-CN" b="1" smtClean="0"/>
              <a:t>— </a:t>
            </a:r>
            <a:r>
              <a:rPr lang="zh-CN" altLang="en-US" b="1" smtClean="0"/>
              <a:t>定义域和值域的扩展</a:t>
            </a:r>
            <a:endParaRPr lang="zh-CN" altLang="zh-CN" b="1" smtClean="0"/>
          </a:p>
        </p:txBody>
      </p:sp>
      <p:sp>
        <p:nvSpPr>
          <p:cNvPr id="8195" name="Rectangle 3"/>
          <p:cNvSpPr>
            <a:spLocks noGrp="1" noChangeArrowheads="1"/>
          </p:cNvSpPr>
          <p:nvPr>
            <p:ph type="body" idx="1"/>
          </p:nvPr>
        </p:nvSpPr>
        <p:spPr>
          <a:xfrm>
            <a:off x="287338" y="1438275"/>
            <a:ext cx="8640762" cy="5040313"/>
          </a:xfrm>
        </p:spPr>
        <p:txBody>
          <a:bodyPr/>
          <a:lstStyle/>
          <a:p>
            <a:pPr>
              <a:defRPr/>
            </a:pPr>
            <a:r>
              <a:rPr lang="zh-CN" altLang="en-US" b="1" dirty="0" smtClean="0">
                <a:sym typeface="Euclid Math One" pitchFamily="18" charset="2"/>
              </a:rPr>
              <a:t>偏序集合</a:t>
            </a:r>
            <a:endParaRPr lang="en-US" altLang="zh-CN" b="1" dirty="0" smtClean="0">
              <a:sym typeface="Euclid Math One" pitchFamily="18" charset="2"/>
            </a:endParaRPr>
          </a:p>
          <a:p>
            <a:pPr lvl="1">
              <a:buFontTx/>
              <a:buNone/>
              <a:defRPr/>
            </a:pPr>
            <a:r>
              <a:rPr lang="en-US" altLang="zh-CN" b="1" dirty="0" smtClean="0"/>
              <a:t>	</a:t>
            </a:r>
            <a:r>
              <a:rPr lang="zh-CN" altLang="en-US" b="1" dirty="0" smtClean="0"/>
              <a:t>有偏序关系</a:t>
            </a:r>
            <a:r>
              <a:rPr lang="en-US" altLang="zh-CN" b="1" dirty="0" smtClean="0">
                <a:sym typeface="Euclid Math Two" pitchFamily="18" charset="2"/>
              </a:rPr>
              <a:t> </a:t>
            </a:r>
            <a:r>
              <a:rPr lang="zh-CN" altLang="en-US" b="1" dirty="0" smtClean="0"/>
              <a:t>的集合</a:t>
            </a:r>
            <a:r>
              <a:rPr lang="en-US" altLang="zh-CN" b="1" i="1" dirty="0" smtClean="0"/>
              <a:t>D</a:t>
            </a:r>
            <a:r>
              <a:rPr lang="zh-CN" altLang="en-US" b="1" dirty="0" smtClean="0"/>
              <a:t>，记为</a:t>
            </a:r>
            <a:r>
              <a:rPr lang="en-US" altLang="zh-CN" b="1" dirty="0" smtClean="0">
                <a:sym typeface="Symbol" pitchFamily="18" charset="2"/>
              </a:rPr>
              <a:t></a:t>
            </a:r>
            <a:r>
              <a:rPr lang="en-US" altLang="zh-CN" b="1" i="1" dirty="0" smtClean="0"/>
              <a:t>D</a:t>
            </a:r>
            <a:r>
              <a:rPr lang="en-US" altLang="zh-CN" b="1" dirty="0" smtClean="0"/>
              <a:t>, </a:t>
            </a:r>
            <a:r>
              <a:rPr lang="en-US" altLang="zh-CN" b="1" dirty="0" smtClean="0">
                <a:sym typeface="Euclid Math Two" pitchFamily="18" charset="2"/>
              </a:rPr>
              <a:t></a:t>
            </a:r>
            <a:r>
              <a:rPr lang="en-US" altLang="zh-CN" b="1" dirty="0" smtClean="0">
                <a:sym typeface="Symbol" pitchFamily="18" charset="2"/>
              </a:rPr>
              <a:t></a:t>
            </a:r>
          </a:p>
          <a:p>
            <a:pPr marL="457200" lvl="1" indent="0">
              <a:buFontTx/>
              <a:buNone/>
              <a:defRPr/>
            </a:pPr>
            <a:r>
              <a:rPr lang="en-US" altLang="zh-CN" b="1" dirty="0" smtClean="0"/>
              <a:t>1. </a:t>
            </a:r>
            <a:r>
              <a:rPr lang="zh-CN" altLang="en-US" b="1" dirty="0" smtClean="0"/>
              <a:t>上界</a:t>
            </a:r>
          </a:p>
          <a:p>
            <a:pPr marL="457200" lvl="1" indent="0">
              <a:buFontTx/>
              <a:buNone/>
              <a:defRPr/>
            </a:pPr>
            <a:r>
              <a:rPr lang="zh-CN" altLang="en-US" b="1" dirty="0" smtClean="0">
                <a:sym typeface="Symbol" pitchFamily="18" charset="2"/>
              </a:rPr>
              <a:t>	若</a:t>
            </a:r>
            <a:r>
              <a:rPr lang="en-US" altLang="zh-CN" b="1" i="1" dirty="0" smtClean="0"/>
              <a:t>D</a:t>
            </a:r>
            <a:r>
              <a:rPr lang="en-US" altLang="zh-CN" b="1" dirty="0" smtClean="0"/>
              <a:t>,</a:t>
            </a:r>
            <a:r>
              <a:rPr lang="en-US" altLang="zh-CN" b="1" i="1" dirty="0" smtClean="0"/>
              <a:t> </a:t>
            </a:r>
            <a:r>
              <a:rPr lang="en-US" altLang="zh-CN" b="1" dirty="0" smtClean="0">
                <a:sym typeface="Euclid Math Two" pitchFamily="18" charset="2"/>
              </a:rPr>
              <a:t></a:t>
            </a:r>
            <a:r>
              <a:rPr lang="en-US" altLang="zh-CN" b="1" dirty="0" smtClean="0">
                <a:sym typeface="Symbol" pitchFamily="18" charset="2"/>
              </a:rPr>
              <a:t></a:t>
            </a:r>
            <a:r>
              <a:rPr lang="zh-CN" altLang="en-US" b="1" dirty="0" smtClean="0">
                <a:latin typeface="宋体" pitchFamily="2" charset="-122"/>
              </a:rPr>
              <a:t>，则子集</a:t>
            </a:r>
            <a:r>
              <a:rPr lang="en-US" altLang="zh-CN" b="1" i="1" dirty="0" smtClean="0"/>
              <a:t>S</a:t>
            </a:r>
            <a:r>
              <a:rPr lang="en-US" altLang="zh-CN" b="1" dirty="0" smtClean="0">
                <a:sym typeface="Symbol" pitchFamily="18" charset="2"/>
              </a:rPr>
              <a:t></a:t>
            </a:r>
            <a:r>
              <a:rPr lang="en-US" altLang="zh-CN" b="1" i="1" dirty="0" smtClean="0"/>
              <a:t>D</a:t>
            </a:r>
            <a:r>
              <a:rPr lang="zh-CN" altLang="en-US" b="1" dirty="0" smtClean="0">
                <a:latin typeface="宋体" pitchFamily="2" charset="-122"/>
              </a:rPr>
              <a:t>的</a:t>
            </a:r>
            <a:r>
              <a:rPr lang="zh-CN" altLang="en-US" b="1" dirty="0" smtClean="0"/>
              <a:t>上界</a:t>
            </a:r>
            <a:r>
              <a:rPr lang="zh-CN" altLang="en-US" b="1" dirty="0" smtClean="0">
                <a:latin typeface="宋体" pitchFamily="2" charset="-122"/>
              </a:rPr>
              <a:t>是元素</a:t>
            </a:r>
            <a:r>
              <a:rPr lang="en-US" altLang="zh-CN" b="1" i="1" dirty="0" err="1" smtClean="0"/>
              <a:t>x</a:t>
            </a:r>
            <a:r>
              <a:rPr lang="en-US" altLang="zh-CN" b="1" dirty="0" err="1" smtClean="0">
                <a:sym typeface="Symbol" pitchFamily="18" charset="2"/>
              </a:rPr>
              <a:t></a:t>
            </a:r>
            <a:r>
              <a:rPr lang="en-US" altLang="zh-CN" b="1" i="1" dirty="0" err="1" smtClean="0"/>
              <a:t>D</a:t>
            </a:r>
            <a:r>
              <a:rPr lang="en-US" altLang="zh-CN" b="1" dirty="0" smtClean="0">
                <a:latin typeface="宋体" pitchFamily="2" charset="-122"/>
              </a:rPr>
              <a:t>，</a:t>
            </a:r>
            <a:r>
              <a:rPr lang="zh-CN" altLang="en-US" b="1" dirty="0" smtClean="0">
                <a:latin typeface="宋体" pitchFamily="2" charset="-122"/>
              </a:rPr>
              <a:t>具有性质：</a:t>
            </a:r>
            <a:r>
              <a:rPr lang="zh-CN" altLang="en-US" b="1" dirty="0" smtClean="0">
                <a:sym typeface="Symbol"/>
              </a:rPr>
              <a:t> </a:t>
            </a:r>
            <a:r>
              <a:rPr lang="en-US" altLang="zh-CN" b="1" i="1" dirty="0" smtClean="0">
                <a:sym typeface="Euclid Math One" pitchFamily="18" charset="2"/>
              </a:rPr>
              <a:t>y</a:t>
            </a:r>
            <a:r>
              <a:rPr lang="en-US" altLang="zh-CN" b="1" dirty="0" smtClean="0">
                <a:sym typeface="Euclid Math One" pitchFamily="18" charset="2"/>
              </a:rPr>
              <a:t>:</a:t>
            </a:r>
            <a:r>
              <a:rPr lang="en-US" altLang="zh-CN" b="1" i="1" dirty="0" smtClean="0"/>
              <a:t>S</a:t>
            </a:r>
            <a:r>
              <a:rPr lang="en-US" altLang="zh-CN" b="1" dirty="0" smtClean="0"/>
              <a:t>. </a:t>
            </a:r>
            <a:r>
              <a:rPr lang="en-US" altLang="zh-CN" b="1" i="1" dirty="0" smtClean="0"/>
              <a:t>y </a:t>
            </a:r>
            <a:r>
              <a:rPr lang="en-US" altLang="zh-CN" b="1" dirty="0" smtClean="0">
                <a:sym typeface="Euclid Math Two" pitchFamily="18" charset="2"/>
              </a:rPr>
              <a:t> </a:t>
            </a:r>
            <a:r>
              <a:rPr lang="en-US" altLang="zh-CN" b="1" i="1" dirty="0" smtClean="0"/>
              <a:t>x</a:t>
            </a:r>
            <a:endParaRPr lang="zh-CN" altLang="en-US" b="1" i="1" dirty="0" smtClean="0"/>
          </a:p>
          <a:p>
            <a:pPr marL="457200" lvl="1" indent="0">
              <a:buFontTx/>
              <a:buNone/>
              <a:defRPr/>
            </a:pPr>
            <a:r>
              <a:rPr lang="en-US" altLang="zh-CN" b="1" dirty="0" smtClean="0"/>
              <a:t>2. </a:t>
            </a:r>
            <a:r>
              <a:rPr lang="zh-CN" altLang="en-US" b="1" dirty="0" smtClean="0"/>
              <a:t>最小上界</a:t>
            </a:r>
          </a:p>
          <a:p>
            <a:pPr marL="457200" lvl="1" indent="0">
              <a:buFontTx/>
              <a:buNone/>
              <a:defRPr/>
            </a:pPr>
            <a:r>
              <a:rPr lang="en-US" altLang="zh-CN" b="1" i="1" dirty="0" smtClean="0"/>
              <a:t>	S</a:t>
            </a:r>
            <a:r>
              <a:rPr lang="zh-CN" altLang="en-US" b="1" dirty="0" smtClean="0"/>
              <a:t>的一个上界，它小于等于</a:t>
            </a:r>
            <a:r>
              <a:rPr lang="en-US" altLang="zh-CN" b="1" i="1" dirty="0" smtClean="0"/>
              <a:t>S</a:t>
            </a:r>
            <a:r>
              <a:rPr lang="zh-CN" altLang="en-US" b="1" dirty="0" smtClean="0"/>
              <a:t>的任何其它上界</a:t>
            </a:r>
            <a:endParaRPr lang="en-US" altLang="zh-CN" b="1" i="1" dirty="0" smtClean="0"/>
          </a:p>
          <a:p>
            <a:pPr marL="457200" lvl="1" indent="0">
              <a:buFontTx/>
              <a:buNone/>
              <a:defRPr/>
            </a:pPr>
            <a:r>
              <a:rPr lang="en-US" altLang="zh-CN" b="1" dirty="0" smtClean="0"/>
              <a:t>3. </a:t>
            </a:r>
            <a:r>
              <a:rPr lang="zh-CN" altLang="en-US" b="1" dirty="0" smtClean="0"/>
              <a:t>线性序</a:t>
            </a:r>
            <a:endParaRPr lang="zh-CN" altLang="en-US" dirty="0" smtClean="0"/>
          </a:p>
          <a:p>
            <a:pPr marL="457200" lvl="1" indent="0">
              <a:buFontTx/>
              <a:buNone/>
              <a:defRPr/>
            </a:pPr>
            <a:r>
              <a:rPr lang="zh-CN" altLang="en-US" b="1" dirty="0" smtClean="0"/>
              <a:t>	</a:t>
            </a:r>
            <a:r>
              <a:rPr lang="zh-CN" altLang="en-US" b="1" dirty="0" smtClean="0">
                <a:sym typeface="Symbol"/>
              </a:rPr>
              <a:t> </a:t>
            </a:r>
            <a:r>
              <a:rPr lang="en-US" altLang="zh-CN" b="1" i="1" dirty="0" smtClean="0">
                <a:sym typeface="Euclid Math One" pitchFamily="18" charset="2"/>
              </a:rPr>
              <a:t>x</a:t>
            </a:r>
            <a:r>
              <a:rPr lang="en-US" altLang="zh-CN" b="1" dirty="0" smtClean="0">
                <a:sym typeface="Euclid Math One" pitchFamily="18" charset="2"/>
              </a:rPr>
              <a:t>,</a:t>
            </a:r>
            <a:r>
              <a:rPr lang="en-US" altLang="zh-CN" b="1" i="1" dirty="0" smtClean="0">
                <a:sym typeface="Euclid Math One" pitchFamily="18" charset="2"/>
              </a:rPr>
              <a:t> y</a:t>
            </a:r>
            <a:r>
              <a:rPr lang="en-US" altLang="zh-CN" b="1" dirty="0" smtClean="0">
                <a:sym typeface="Euclid Math One" pitchFamily="18" charset="2"/>
              </a:rPr>
              <a:t>:</a:t>
            </a:r>
            <a:r>
              <a:rPr lang="en-US" altLang="zh-CN" b="1" i="1" dirty="0" smtClean="0"/>
              <a:t>S</a:t>
            </a:r>
            <a:r>
              <a:rPr lang="en-US" altLang="zh-CN" b="1" dirty="0" smtClean="0"/>
              <a:t>. </a:t>
            </a:r>
            <a:r>
              <a:rPr lang="en-US" altLang="zh-CN" b="1" i="1" dirty="0" smtClean="0"/>
              <a:t>x </a:t>
            </a:r>
            <a:r>
              <a:rPr lang="en-US" altLang="zh-CN" b="1" dirty="0" smtClean="0">
                <a:sym typeface="Euclid Math Two" pitchFamily="18" charset="2"/>
              </a:rPr>
              <a:t> </a:t>
            </a:r>
            <a:r>
              <a:rPr lang="en-US" altLang="zh-CN" b="1" i="1" dirty="0" smtClean="0"/>
              <a:t>y</a:t>
            </a:r>
            <a:r>
              <a:rPr lang="zh-CN" altLang="en-US" b="1" i="1" dirty="0" smtClean="0"/>
              <a:t> </a:t>
            </a:r>
            <a:r>
              <a:rPr lang="zh-CN" altLang="en-US" b="1" dirty="0" smtClean="0">
                <a:sym typeface="Symbol"/>
              </a:rPr>
              <a:t> </a:t>
            </a:r>
            <a:r>
              <a:rPr lang="en-US" altLang="zh-CN" b="1" i="1" dirty="0" smtClean="0"/>
              <a:t>y </a:t>
            </a:r>
            <a:r>
              <a:rPr lang="en-US" altLang="zh-CN" b="1" dirty="0" smtClean="0">
                <a:sym typeface="Euclid Math Two" pitchFamily="18" charset="2"/>
              </a:rPr>
              <a:t> </a:t>
            </a:r>
            <a:r>
              <a:rPr lang="en-US" altLang="zh-CN" b="1" i="1" dirty="0" smtClean="0"/>
              <a:t>x</a:t>
            </a:r>
            <a:endParaRPr lang="zh-CN" altLang="en-US" dirty="0" smtClean="0"/>
          </a:p>
          <a:p>
            <a:pPr marL="457200" lvl="1" indent="0">
              <a:buFontTx/>
              <a:buNone/>
              <a:defRPr/>
            </a:pPr>
            <a:r>
              <a:rPr lang="en-US" altLang="zh-CN" b="1" i="1" dirty="0" smtClean="0"/>
              <a:t>	</a:t>
            </a:r>
            <a:r>
              <a:rPr lang="zh-CN" altLang="en-US" b="1" dirty="0" smtClean="0"/>
              <a:t>整数集上的</a:t>
            </a:r>
            <a:r>
              <a:rPr lang="en-US" altLang="zh-CN" b="1" dirty="0" smtClean="0"/>
              <a:t>&lt;</a:t>
            </a:r>
            <a:r>
              <a:rPr lang="zh-CN" altLang="en-US" b="1" dirty="0" smtClean="0"/>
              <a:t>和</a:t>
            </a:r>
            <a:r>
              <a:rPr lang="zh-CN" altLang="en-US" b="1" dirty="0" smtClean="0">
                <a:sym typeface="Symbol"/>
              </a:rPr>
              <a:t>关系都是</a:t>
            </a:r>
            <a:r>
              <a:rPr lang="zh-CN" altLang="en-US" b="1" dirty="0" smtClean="0">
                <a:solidFill>
                  <a:srgbClr val="00FF00"/>
                </a:solidFill>
                <a:sym typeface="Symbol"/>
              </a:rPr>
              <a:t>线性序</a:t>
            </a:r>
            <a:endParaRPr lang="zh-CN" altLang="en-US" b="1" dirty="0" smtClean="0">
              <a:solidFill>
                <a:srgbClr val="00FF00"/>
              </a:solidFill>
            </a:endParaRPr>
          </a:p>
          <a:p>
            <a:pPr lvl="1">
              <a:buFontTx/>
              <a:buNone/>
              <a:defRPr/>
            </a:pPr>
            <a:endParaRPr lang="zh-CN" altLang="zh-CN" dirty="0" smtClean="0">
              <a:sym typeface="Euclid Math One" pitchFamily="18" charset="2"/>
            </a:endParaRPr>
          </a:p>
          <a:p>
            <a:pPr algn="just">
              <a:buFontTx/>
              <a:buNone/>
              <a:defRPr/>
            </a:pPr>
            <a:r>
              <a:rPr lang="en-US" altLang="zh-CN" sz="2800" b="1" dirty="0" smtClean="0"/>
              <a:t>	</a:t>
            </a:r>
          </a:p>
        </p:txBody>
      </p:sp>
      <p:sp>
        <p:nvSpPr>
          <p:cNvPr id="36868" name="灯片编号占位符 3"/>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Times New Roman" panose="02020603050405020304" pitchFamily="18" charset="0"/>
                <a:ea typeface="宋体" panose="02010600030101010101" pitchFamily="2" charset="-122"/>
              </a:defRPr>
            </a:lvl1pPr>
            <a:lvl2pPr marL="742950" indent="-285750">
              <a:spcBef>
                <a:spcPct val="20000"/>
              </a:spcBef>
              <a:buChar char="–"/>
              <a:defRPr sz="2800">
                <a:solidFill>
                  <a:schemeClr val="tx1"/>
                </a:solidFill>
                <a:latin typeface="Times New Roman" panose="02020603050405020304" pitchFamily="18" charset="0"/>
                <a:ea typeface="宋体" panose="02010600030101010101" pitchFamily="2" charset="-122"/>
              </a:defRPr>
            </a:lvl2pPr>
            <a:lvl3pPr marL="1143000" indent="-228600">
              <a:spcBef>
                <a:spcPct val="20000"/>
              </a:spcBef>
              <a:buChar char="•"/>
              <a:defRPr sz="2400">
                <a:solidFill>
                  <a:schemeClr val="tx1"/>
                </a:solidFill>
                <a:latin typeface="Times New Roman" panose="02020603050405020304" pitchFamily="18" charset="0"/>
                <a:ea typeface="宋体" panose="02010600030101010101" pitchFamily="2" charset="-122"/>
              </a:defRPr>
            </a:lvl3pPr>
            <a:lvl4pPr marL="1600200" indent="-228600">
              <a:spcBef>
                <a:spcPct val="20000"/>
              </a:spcBef>
              <a:buChar char="–"/>
              <a:defRPr sz="2000">
                <a:solidFill>
                  <a:schemeClr val="tx1"/>
                </a:solidFill>
                <a:latin typeface="Times New Roman" panose="02020603050405020304" pitchFamily="18" charset="0"/>
                <a:ea typeface="宋体" panose="02010600030101010101" pitchFamily="2" charset="-122"/>
              </a:defRPr>
            </a:lvl4pPr>
            <a:lvl5pPr marL="2057400" indent="-228600">
              <a:spcBef>
                <a:spcPct val="20000"/>
              </a:spcBef>
              <a:buChar char="»"/>
              <a:defRPr sz="20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ea typeface="宋体" panose="02010600030101010101" pitchFamily="2" charset="-122"/>
              </a:defRPr>
            </a:lvl9pPr>
          </a:lstStyle>
          <a:p>
            <a:pPr>
              <a:spcBef>
                <a:spcPct val="0"/>
              </a:spcBef>
              <a:buFontTx/>
              <a:buNone/>
            </a:pPr>
            <a:fld id="{2FA36D56-CFAE-4775-93AB-840842767EAA}" type="slidenum">
              <a:rPr lang="zh-CN" altLang="en-US" sz="1400" smtClean="0"/>
              <a:pPr>
                <a:spcBef>
                  <a:spcPct val="0"/>
                </a:spcBef>
                <a:buFontTx/>
                <a:buNone/>
              </a:pPr>
              <a:t>19</a:t>
            </a:fld>
            <a:endParaRPr lang="en-US" altLang="zh-CN" sz="1400" smtClean="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8195">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8195">
                                            <p:txEl>
                                              <p:pRg st="3" end="3"/>
                                            </p:txEl>
                                          </p:spTgt>
                                        </p:tgtEl>
                                        <p:attrNameLst>
                                          <p:attrName>style.visibility</p:attrName>
                                        </p:attrNameLst>
                                      </p:cBhvr>
                                      <p:to>
                                        <p:strVal val="visible"/>
                                      </p:to>
                                    </p:set>
                                  </p:childTnLst>
                                </p:cTn>
                              </p:par>
                            </p:childTnLst>
                          </p:cTn>
                        </p:par>
                      </p:childTnLst>
                    </p:cTn>
                  </p:par>
                  <p:par>
                    <p:cTn id="9" fill="hold" nodeType="clickPar">
                      <p:stCondLst>
                        <p:cond delay="indefinite"/>
                      </p:stCondLst>
                      <p:childTnLst>
                        <p:par>
                          <p:cTn id="10" fill="hold" nodeType="withGroup">
                            <p:stCondLst>
                              <p:cond delay="0"/>
                            </p:stCondLst>
                            <p:childTnLst>
                              <p:par>
                                <p:cTn id="11" presetID="1" presetClass="entr" presetSubtype="0" fill="hold" nodeType="clickEffect">
                                  <p:stCondLst>
                                    <p:cond delay="0"/>
                                  </p:stCondLst>
                                  <p:childTnLst>
                                    <p:set>
                                      <p:cBhvr>
                                        <p:cTn id="12" dur="1" fill="hold">
                                          <p:stCondLst>
                                            <p:cond delay="0"/>
                                          </p:stCondLst>
                                        </p:cTn>
                                        <p:tgtEl>
                                          <p:spTgt spid="8195">
                                            <p:txEl>
                                              <p:pRg st="4" end="4"/>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8195">
                                            <p:txEl>
                                              <p:pRg st="5" end="5"/>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0"/>
                                          </p:stCondLst>
                                        </p:cTn>
                                        <p:tgtEl>
                                          <p:spTgt spid="8195">
                                            <p:txEl>
                                              <p:pRg st="6" end="6"/>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8195">
                                            <p:txEl>
                                              <p:pRg st="7" end="7"/>
                                            </p:txEl>
                                          </p:spTgt>
                                        </p:tgtEl>
                                        <p:attrNameLst>
                                          <p:attrName>style.visibility</p:attrName>
                                        </p:attrNameLst>
                                      </p:cBhvr>
                                      <p:to>
                                        <p:strVal val="visible"/>
                                      </p:to>
                                    </p:set>
                                  </p:childTnLst>
                                </p:cTn>
                              </p:par>
                            </p:childTnLst>
                          </p:cTn>
                        </p:par>
                      </p:childTnLst>
                    </p:cTn>
                  </p:par>
                  <p:par>
                    <p:cTn id="21" fill="hold" nodeType="clickPar">
                      <p:stCondLst>
                        <p:cond delay="indefinite"/>
                      </p:stCondLst>
                      <p:childTnLst>
                        <p:par>
                          <p:cTn id="22" fill="hold" nodeType="withGroup">
                            <p:stCondLst>
                              <p:cond delay="0"/>
                            </p:stCondLst>
                            <p:childTnLst>
                              <p:par>
                                <p:cTn id="23" presetID="1" presetClass="entr" presetSubtype="0" fill="hold" nodeType="clickEffect">
                                  <p:stCondLst>
                                    <p:cond delay="0"/>
                                  </p:stCondLst>
                                  <p:childTnLst>
                                    <p:set>
                                      <p:cBhvr>
                                        <p:cTn id="24" dur="1" fill="hold">
                                          <p:stCondLst>
                                            <p:cond delay="0"/>
                                          </p:stCondLst>
                                        </p:cTn>
                                        <p:tgtEl>
                                          <p:spTgt spid="8195">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idx="4294967295"/>
          </p:nvPr>
        </p:nvSpPr>
        <p:spPr>
          <a:xfrm>
            <a:off x="230188" y="230188"/>
            <a:ext cx="8640762" cy="1150937"/>
          </a:xfrm>
        </p:spPr>
        <p:txBody>
          <a:bodyPr/>
          <a:lstStyle/>
          <a:p>
            <a:r>
              <a:rPr lang="zh-CN" altLang="en-US" b="1" smtClean="0"/>
              <a:t>课 程 内 容</a:t>
            </a:r>
          </a:p>
        </p:txBody>
      </p:sp>
      <p:sp>
        <p:nvSpPr>
          <p:cNvPr id="3075" name="Rectangle 3"/>
          <p:cNvSpPr>
            <a:spLocks noGrp="1" noChangeArrowheads="1"/>
          </p:cNvSpPr>
          <p:nvPr>
            <p:ph type="body" idx="4294967295"/>
          </p:nvPr>
        </p:nvSpPr>
        <p:spPr>
          <a:xfrm>
            <a:off x="287338" y="1438275"/>
            <a:ext cx="8640762" cy="5038725"/>
          </a:xfrm>
        </p:spPr>
        <p:txBody>
          <a:bodyPr/>
          <a:lstStyle/>
          <a:p>
            <a:pPr>
              <a:defRPr/>
            </a:pPr>
            <a:r>
              <a:rPr lang="zh-CN" altLang="en-US" b="1" dirty="0" smtClean="0"/>
              <a:t>课程内容</a:t>
            </a:r>
            <a:endParaRPr lang="en-US" altLang="zh-CN" b="1" dirty="0" smtClean="0"/>
          </a:p>
          <a:p>
            <a:pPr>
              <a:buFontTx/>
              <a:buNone/>
              <a:defRPr/>
            </a:pPr>
            <a:r>
              <a:rPr lang="zh-CN" altLang="en-US" sz="2800" b="1" dirty="0" smtClean="0"/>
              <a:t>围绕学科理论体系中的模型理论</a:t>
            </a:r>
            <a:r>
              <a:rPr lang="en-US" altLang="zh-CN" sz="2800" b="1" dirty="0" smtClean="0"/>
              <a:t>, </a:t>
            </a:r>
            <a:r>
              <a:rPr lang="zh-CN" altLang="en-US" sz="2800" b="1" dirty="0" smtClean="0"/>
              <a:t>程序理论和计算理论</a:t>
            </a:r>
            <a:endParaRPr lang="en-US" altLang="zh-CN" sz="2800" b="1" dirty="0" smtClean="0"/>
          </a:p>
          <a:p>
            <a:pPr lvl="1">
              <a:buFontTx/>
              <a:buNone/>
              <a:defRPr/>
            </a:pPr>
            <a:r>
              <a:rPr lang="en-US" altLang="zh-CN" b="1" dirty="0" smtClean="0"/>
              <a:t>1. </a:t>
            </a:r>
            <a:r>
              <a:rPr lang="zh-CN" altLang="en-US" b="1" dirty="0" smtClean="0"/>
              <a:t>模型理论关心的问题</a:t>
            </a:r>
          </a:p>
          <a:p>
            <a:pPr marL="457200" lvl="1" indent="0">
              <a:spcBef>
                <a:spcPts val="0"/>
              </a:spcBef>
              <a:buFontTx/>
              <a:buNone/>
              <a:defRPr/>
            </a:pPr>
            <a:r>
              <a:rPr lang="zh-CN" altLang="en-US" b="1" dirty="0" smtClean="0"/>
              <a:t> </a:t>
            </a:r>
            <a:r>
              <a:rPr lang="en-US" altLang="zh-CN" b="1" dirty="0" smtClean="0"/>
              <a:t>	</a:t>
            </a:r>
            <a:r>
              <a:rPr lang="zh-CN" altLang="en-US" b="1" dirty="0" smtClean="0"/>
              <a:t>给定模型</a:t>
            </a:r>
            <a:r>
              <a:rPr lang="en-US" altLang="zh-CN" b="1" i="1" dirty="0" smtClean="0"/>
              <a:t>M</a:t>
            </a:r>
            <a:r>
              <a:rPr lang="zh-CN" altLang="en-US" b="1" dirty="0" smtClean="0"/>
              <a:t>，哪些问题可以由模型</a:t>
            </a:r>
            <a:r>
              <a:rPr lang="en-US" altLang="zh-CN" b="1" i="1" dirty="0" smtClean="0"/>
              <a:t>M</a:t>
            </a:r>
            <a:r>
              <a:rPr lang="zh-CN" altLang="en-US" b="1" dirty="0" smtClean="0"/>
              <a:t>解决；如何比较模型的表达能力</a:t>
            </a:r>
          </a:p>
          <a:p>
            <a:pPr marL="457200" lvl="1" indent="0">
              <a:buFontTx/>
              <a:buNone/>
              <a:defRPr/>
            </a:pPr>
            <a:r>
              <a:rPr lang="en-US" altLang="zh-CN" b="1" dirty="0" smtClean="0"/>
              <a:t>2. </a:t>
            </a:r>
            <a:r>
              <a:rPr lang="zh-CN" altLang="en-US" b="1" dirty="0" smtClean="0"/>
              <a:t>程序理论关心的问题</a:t>
            </a:r>
          </a:p>
          <a:p>
            <a:pPr lvl="1">
              <a:spcBef>
                <a:spcPts val="0"/>
              </a:spcBef>
              <a:defRPr/>
            </a:pPr>
            <a:r>
              <a:rPr lang="zh-CN" altLang="en-US" b="1" dirty="0" smtClean="0"/>
              <a:t>给定模型</a:t>
            </a:r>
            <a:r>
              <a:rPr lang="en-US" altLang="zh-CN" b="1" i="1" dirty="0" smtClean="0"/>
              <a:t>M</a:t>
            </a:r>
            <a:r>
              <a:rPr lang="zh-CN" altLang="en-US" b="1" dirty="0" smtClean="0"/>
              <a:t>，如何用模型</a:t>
            </a:r>
            <a:r>
              <a:rPr lang="en-US" altLang="zh-CN" b="1" i="1" dirty="0" smtClean="0"/>
              <a:t>M</a:t>
            </a:r>
            <a:r>
              <a:rPr lang="zh-CN" altLang="en-US" b="1" dirty="0" smtClean="0"/>
              <a:t>解决问题</a:t>
            </a:r>
            <a:endParaRPr lang="en-US" altLang="zh-CN" b="1" dirty="0" smtClean="0"/>
          </a:p>
          <a:p>
            <a:pPr lvl="1">
              <a:spcBef>
                <a:spcPts val="0"/>
              </a:spcBef>
              <a:defRPr/>
            </a:pPr>
            <a:r>
              <a:rPr lang="zh-CN" altLang="en-US" b="1" dirty="0" smtClean="0"/>
              <a:t>包括程序设计范型、</a:t>
            </a:r>
            <a:r>
              <a:rPr lang="zh-CN" altLang="en-US" b="1" dirty="0" smtClean="0">
                <a:solidFill>
                  <a:srgbClr val="00FF00"/>
                </a:solidFill>
              </a:rPr>
              <a:t>程序设计语言</a:t>
            </a:r>
            <a:r>
              <a:rPr lang="zh-CN" altLang="en-US" b="1" dirty="0" smtClean="0"/>
              <a:t>、程序设计、</a:t>
            </a:r>
            <a:r>
              <a:rPr lang="zh-CN" altLang="en-US" b="1" dirty="0" smtClean="0">
                <a:solidFill>
                  <a:srgbClr val="00FF00"/>
                </a:solidFill>
              </a:rPr>
              <a:t>形式语义</a:t>
            </a:r>
            <a:r>
              <a:rPr lang="zh-CN" altLang="en-US" b="1" dirty="0" smtClean="0"/>
              <a:t>、类型论、程序验证、程序分析等</a:t>
            </a:r>
          </a:p>
          <a:p>
            <a:pPr lvl="1">
              <a:buFontTx/>
              <a:buNone/>
              <a:defRPr/>
            </a:pPr>
            <a:r>
              <a:rPr lang="en-US" altLang="zh-CN" b="1" dirty="0" smtClean="0"/>
              <a:t>3. </a:t>
            </a:r>
            <a:r>
              <a:rPr lang="zh-CN" altLang="en-US" b="1" dirty="0" smtClean="0"/>
              <a:t>计算理论关心的问题</a:t>
            </a:r>
          </a:p>
          <a:p>
            <a:pPr lvl="1">
              <a:spcBef>
                <a:spcPts val="0"/>
              </a:spcBef>
              <a:buFontTx/>
              <a:buNone/>
              <a:defRPr/>
            </a:pPr>
            <a:r>
              <a:rPr lang="en-US" altLang="zh-CN" b="1" dirty="0" smtClean="0"/>
              <a:t>	</a:t>
            </a:r>
            <a:r>
              <a:rPr lang="zh-CN" altLang="en-US" b="1" dirty="0" smtClean="0"/>
              <a:t>给定模型</a:t>
            </a:r>
            <a:r>
              <a:rPr lang="en-US" altLang="zh-CN" b="1" i="1" dirty="0" smtClean="0"/>
              <a:t>M</a:t>
            </a:r>
            <a:r>
              <a:rPr lang="zh-CN" altLang="en-US" b="1" dirty="0" smtClean="0"/>
              <a:t>和一类问题</a:t>
            </a:r>
            <a:r>
              <a:rPr lang="en-US" altLang="zh-CN" b="1" dirty="0" smtClean="0"/>
              <a:t>, </a:t>
            </a:r>
            <a:r>
              <a:rPr lang="zh-CN" altLang="en-US" b="1" dirty="0" smtClean="0"/>
              <a:t>解决该类问题需多少资源</a:t>
            </a:r>
          </a:p>
          <a:p>
            <a:pPr lvl="1">
              <a:buFontTx/>
              <a:buNone/>
              <a:defRPr/>
            </a:pPr>
            <a:endParaRPr lang="en-US" altLang="zh-CN" b="1" dirty="0" smtClean="0"/>
          </a:p>
        </p:txBody>
      </p:sp>
      <p:sp>
        <p:nvSpPr>
          <p:cNvPr id="6148" name="灯片编号占位符 3"/>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Times New Roman" panose="02020603050405020304" pitchFamily="18" charset="0"/>
                <a:ea typeface="宋体" panose="02010600030101010101" pitchFamily="2" charset="-122"/>
              </a:defRPr>
            </a:lvl1pPr>
            <a:lvl2pPr marL="742950" indent="-285750">
              <a:spcBef>
                <a:spcPct val="20000"/>
              </a:spcBef>
              <a:buChar char="–"/>
              <a:defRPr sz="2800">
                <a:solidFill>
                  <a:schemeClr val="tx1"/>
                </a:solidFill>
                <a:latin typeface="Times New Roman" panose="02020603050405020304" pitchFamily="18" charset="0"/>
                <a:ea typeface="宋体" panose="02010600030101010101" pitchFamily="2" charset="-122"/>
              </a:defRPr>
            </a:lvl2pPr>
            <a:lvl3pPr marL="1143000" indent="-228600">
              <a:spcBef>
                <a:spcPct val="20000"/>
              </a:spcBef>
              <a:buChar char="•"/>
              <a:defRPr sz="2400">
                <a:solidFill>
                  <a:schemeClr val="tx1"/>
                </a:solidFill>
                <a:latin typeface="Times New Roman" panose="02020603050405020304" pitchFamily="18" charset="0"/>
                <a:ea typeface="宋体" panose="02010600030101010101" pitchFamily="2" charset="-122"/>
              </a:defRPr>
            </a:lvl3pPr>
            <a:lvl4pPr marL="1600200" indent="-228600">
              <a:spcBef>
                <a:spcPct val="20000"/>
              </a:spcBef>
              <a:buChar char="–"/>
              <a:defRPr sz="2000">
                <a:solidFill>
                  <a:schemeClr val="tx1"/>
                </a:solidFill>
                <a:latin typeface="Times New Roman" panose="02020603050405020304" pitchFamily="18" charset="0"/>
                <a:ea typeface="宋体" panose="02010600030101010101" pitchFamily="2" charset="-122"/>
              </a:defRPr>
            </a:lvl4pPr>
            <a:lvl5pPr marL="2057400" indent="-228600">
              <a:spcBef>
                <a:spcPct val="20000"/>
              </a:spcBef>
              <a:buChar char="»"/>
              <a:defRPr sz="20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ea typeface="宋体" panose="02010600030101010101" pitchFamily="2" charset="-122"/>
              </a:defRPr>
            </a:lvl9pPr>
          </a:lstStyle>
          <a:p>
            <a:pPr>
              <a:spcBef>
                <a:spcPct val="0"/>
              </a:spcBef>
              <a:buFontTx/>
              <a:buNone/>
            </a:pPr>
            <a:fld id="{43F0D68D-8CAD-46A2-987C-CDA563D606B9}" type="slidenum">
              <a:rPr lang="zh-CN" altLang="en-US" sz="1400" smtClean="0"/>
              <a:pPr>
                <a:spcBef>
                  <a:spcPct val="0"/>
                </a:spcBef>
                <a:buFontTx/>
                <a:buNone/>
              </a:pPr>
              <a:t>2</a:t>
            </a:fld>
            <a:endParaRPr lang="en-US" altLang="zh-CN" sz="1400" smtClean="0"/>
          </a:p>
        </p:txBody>
      </p:sp>
      <p:sp>
        <p:nvSpPr>
          <p:cNvPr id="5" name="矩形 4"/>
          <p:cNvSpPr/>
          <p:nvPr/>
        </p:nvSpPr>
        <p:spPr bwMode="auto">
          <a:xfrm>
            <a:off x="4500563" y="3429000"/>
            <a:ext cx="4357687" cy="857250"/>
          </a:xfrm>
          <a:prstGeom prst="rect">
            <a:avLst/>
          </a:prstGeom>
          <a:noFill/>
          <a:ln w="12700" cap="flat" cmpd="sng" algn="ctr">
            <a:noFill/>
            <a:prstDash val="solid"/>
            <a:round/>
            <a:headEnd type="none" w="sm" len="sm"/>
            <a:tailEnd type="none" w="sm" len="sm"/>
          </a:ln>
          <a:effectLst/>
          <a:extLst/>
        </p:spPr>
        <p:txBody>
          <a:bodyPr/>
          <a:lstStyle/>
          <a:p>
            <a:pPr>
              <a:spcBef>
                <a:spcPct val="20000"/>
              </a:spcBef>
              <a:defRPr/>
            </a:pPr>
            <a:r>
              <a:rPr lang="zh-CN" altLang="en-US" sz="2800" b="1" dirty="0">
                <a:solidFill>
                  <a:srgbClr val="00FF00"/>
                </a:solidFill>
                <a:latin typeface="Courier New" pitchFamily="49" charset="0"/>
                <a:ea typeface="宋体" charset="-122"/>
              </a:rPr>
              <a:t>本讲座讨论递归函数的语义</a:t>
            </a:r>
            <a:r>
              <a:rPr lang="en-US" altLang="zh-CN" sz="2800" b="1" dirty="0">
                <a:solidFill>
                  <a:srgbClr val="00FF00"/>
                </a:solidFill>
                <a:latin typeface="+mn-lt"/>
                <a:ea typeface="宋体" charset="-122"/>
              </a:rPr>
              <a:t>, </a:t>
            </a:r>
            <a:r>
              <a:rPr lang="zh-CN" altLang="en-US" sz="2800" b="1" dirty="0">
                <a:solidFill>
                  <a:srgbClr val="00FF00"/>
                </a:solidFill>
                <a:latin typeface="Courier New" pitchFamily="49" charset="0"/>
                <a:ea typeface="宋体" charset="-122"/>
              </a:rPr>
              <a:t>了解离散数学的重要性</a:t>
            </a:r>
            <a:endParaRPr lang="zh-CN" altLang="en-US" sz="2800" b="1" dirty="0">
              <a:solidFill>
                <a:srgbClr val="00FF00"/>
              </a:solidFill>
              <a:latin typeface="+mn-lt"/>
              <a:ea typeface="宋体" charset="-122"/>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title" idx="4294967295"/>
          </p:nvPr>
        </p:nvSpPr>
        <p:spPr>
          <a:xfrm>
            <a:off x="230188" y="228600"/>
            <a:ext cx="8640762" cy="1152525"/>
          </a:xfrm>
        </p:spPr>
        <p:txBody>
          <a:bodyPr/>
          <a:lstStyle/>
          <a:p>
            <a:pPr>
              <a:defRPr/>
            </a:pPr>
            <a:r>
              <a:rPr lang="zh-CN" altLang="en-US" b="1" dirty="0"/>
              <a:t>基本知识 </a:t>
            </a:r>
            <a:r>
              <a:rPr lang="en-US" altLang="zh-CN" b="1" dirty="0"/>
              <a:t>— </a:t>
            </a:r>
            <a:r>
              <a:rPr lang="zh-CN" altLang="en-US" b="1" dirty="0"/>
              <a:t>定义域和值域的扩展</a:t>
            </a:r>
            <a:endParaRPr lang="zh-CN" altLang="en-US" b="1" dirty="0" smtClean="0">
              <a:latin typeface="+mn-ea"/>
              <a:ea typeface="+mn-ea"/>
            </a:endParaRPr>
          </a:p>
        </p:txBody>
      </p:sp>
      <p:sp>
        <p:nvSpPr>
          <p:cNvPr id="2051" name="Rectangle 3"/>
          <p:cNvSpPr>
            <a:spLocks noGrp="1" noChangeArrowheads="1"/>
          </p:cNvSpPr>
          <p:nvPr>
            <p:ph type="body" idx="4294967295"/>
          </p:nvPr>
        </p:nvSpPr>
        <p:spPr>
          <a:xfrm>
            <a:off x="287338" y="1439863"/>
            <a:ext cx="8640762" cy="5040312"/>
          </a:xfrm>
        </p:spPr>
        <p:txBody>
          <a:bodyPr/>
          <a:lstStyle/>
          <a:p>
            <a:r>
              <a:rPr lang="zh-CN" altLang="en-US" b="1" dirty="0" smtClean="0"/>
              <a:t>例</a:t>
            </a:r>
          </a:p>
          <a:p>
            <a:pPr marL="457200" lvl="1" indent="0">
              <a:buFontTx/>
              <a:buNone/>
            </a:pPr>
            <a:r>
              <a:rPr lang="zh-CN" altLang="en-US" b="1" dirty="0" smtClean="0"/>
              <a:t>    偏序集合{</a:t>
            </a:r>
            <a:r>
              <a:rPr lang="en-US" altLang="zh-CN" b="1" i="1" dirty="0" smtClean="0"/>
              <a:t>a</a:t>
            </a:r>
            <a:r>
              <a:rPr lang="en-US" altLang="zh-CN" b="1" baseline="-30000" dirty="0" smtClean="0"/>
              <a:t>0</a:t>
            </a:r>
            <a:r>
              <a:rPr lang="en-US" altLang="zh-CN" b="1" dirty="0" smtClean="0"/>
              <a:t>, </a:t>
            </a:r>
            <a:r>
              <a:rPr lang="en-US" altLang="zh-CN" b="1" i="1" dirty="0" smtClean="0"/>
              <a:t>b</a:t>
            </a:r>
            <a:r>
              <a:rPr lang="en-US" altLang="zh-CN" b="1" baseline="-30000" dirty="0" smtClean="0"/>
              <a:t>0</a:t>
            </a:r>
            <a:r>
              <a:rPr lang="en-US" altLang="zh-CN" b="1" dirty="0" smtClean="0"/>
              <a:t>, </a:t>
            </a:r>
            <a:r>
              <a:rPr lang="en-US" altLang="zh-CN" b="1" i="1" dirty="0" smtClean="0"/>
              <a:t>a</a:t>
            </a:r>
            <a:r>
              <a:rPr lang="en-US" altLang="zh-CN" b="1" baseline="-30000" dirty="0" smtClean="0"/>
              <a:t>1</a:t>
            </a:r>
            <a:r>
              <a:rPr lang="en-US" altLang="zh-CN" b="1" dirty="0" smtClean="0"/>
              <a:t>, </a:t>
            </a:r>
            <a:r>
              <a:rPr lang="en-US" altLang="zh-CN" b="1" i="1" dirty="0" smtClean="0"/>
              <a:t>b</a:t>
            </a:r>
            <a:r>
              <a:rPr lang="en-US" altLang="zh-CN" b="1" baseline="-30000" dirty="0" smtClean="0"/>
              <a:t>1</a:t>
            </a:r>
            <a:r>
              <a:rPr lang="en-US" altLang="zh-CN" b="1" dirty="0" smtClean="0"/>
              <a:t>, </a:t>
            </a:r>
            <a:r>
              <a:rPr lang="en-US" altLang="zh-CN" b="1" i="1" dirty="0" smtClean="0"/>
              <a:t>a</a:t>
            </a:r>
            <a:r>
              <a:rPr lang="en-US" altLang="zh-CN" b="1" baseline="-30000" dirty="0" smtClean="0"/>
              <a:t>2</a:t>
            </a:r>
            <a:r>
              <a:rPr lang="en-US" altLang="zh-CN" b="1" dirty="0" smtClean="0"/>
              <a:t>, </a:t>
            </a:r>
            <a:r>
              <a:rPr lang="en-US" altLang="zh-CN" b="1" i="1" dirty="0" smtClean="0"/>
              <a:t>b</a:t>
            </a:r>
            <a:r>
              <a:rPr lang="en-US" altLang="zh-CN" b="1" baseline="-30000" dirty="0" smtClean="0"/>
              <a:t>2</a:t>
            </a:r>
            <a:r>
              <a:rPr lang="en-US" altLang="zh-CN" b="1" dirty="0" smtClean="0"/>
              <a:t>, …}，</a:t>
            </a:r>
            <a:r>
              <a:rPr lang="zh-CN" altLang="en-US" b="1" dirty="0" smtClean="0"/>
              <a:t>其中对任意</a:t>
            </a:r>
            <a:r>
              <a:rPr lang="en-US" altLang="zh-CN" b="1" i="1" dirty="0" err="1" smtClean="0"/>
              <a:t>i</a:t>
            </a:r>
            <a:r>
              <a:rPr lang="en-US" altLang="zh-CN" b="1" dirty="0" smtClean="0">
                <a:sym typeface="Symbol" panose="05050102010706020507" pitchFamily="18" charset="2"/>
              </a:rPr>
              <a:t></a:t>
            </a:r>
            <a:r>
              <a:rPr lang="en-US" altLang="zh-CN" b="1" dirty="0" smtClean="0"/>
              <a:t> </a:t>
            </a:r>
            <a:r>
              <a:rPr lang="en-US" altLang="zh-CN" b="1" i="1" dirty="0" smtClean="0"/>
              <a:t>j</a:t>
            </a:r>
          </a:p>
          <a:p>
            <a:pPr marL="457200" lvl="1" indent="0">
              <a:buFontTx/>
              <a:buNone/>
            </a:pPr>
            <a:r>
              <a:rPr lang="zh-CN" altLang="en-US" b="1" dirty="0" smtClean="0"/>
              <a:t>都有</a:t>
            </a:r>
            <a:r>
              <a:rPr lang="en-US" altLang="zh-CN" b="1" i="1" dirty="0" err="1" smtClean="0"/>
              <a:t>a</a:t>
            </a:r>
            <a:r>
              <a:rPr lang="en-US" altLang="zh-CN" b="1" i="1" baseline="-30000" dirty="0" err="1" smtClean="0"/>
              <a:t>i</a:t>
            </a:r>
            <a:r>
              <a:rPr lang="en-US" altLang="zh-CN" b="1" i="1" baseline="-30000" dirty="0" smtClean="0"/>
              <a:t> </a:t>
            </a:r>
            <a:r>
              <a:rPr lang="en-US" altLang="zh-CN" b="1" dirty="0" smtClean="0">
                <a:sym typeface="Euclid Math Two" panose="02050601010101010101" pitchFamily="18" charset="2"/>
              </a:rPr>
              <a:t></a:t>
            </a:r>
            <a:r>
              <a:rPr lang="en-US" altLang="zh-CN" b="1" dirty="0" smtClean="0">
                <a:sym typeface="Symbol" panose="05050102010706020507" pitchFamily="18" charset="2"/>
              </a:rPr>
              <a:t> </a:t>
            </a:r>
            <a:r>
              <a:rPr lang="en-US" altLang="zh-CN" b="1" i="1" dirty="0" err="1" smtClean="0"/>
              <a:t>a</a:t>
            </a:r>
            <a:r>
              <a:rPr lang="en-US" altLang="zh-CN" b="1" i="1" baseline="-30000" dirty="0" err="1" smtClean="0"/>
              <a:t>j</a:t>
            </a:r>
            <a:r>
              <a:rPr lang="en-US" altLang="zh-CN" b="1" dirty="0" smtClean="0"/>
              <a:t>, </a:t>
            </a:r>
            <a:r>
              <a:rPr lang="en-US" altLang="zh-CN" b="1" i="1" dirty="0" err="1" smtClean="0"/>
              <a:t>b</a:t>
            </a:r>
            <a:r>
              <a:rPr lang="en-US" altLang="zh-CN" b="1" i="1" baseline="-30000" dirty="0" err="1" smtClean="0"/>
              <a:t>j</a:t>
            </a:r>
            <a:r>
              <a:rPr lang="zh-CN" altLang="en-US" b="1" dirty="0" smtClean="0"/>
              <a:t>并且</a:t>
            </a:r>
            <a:r>
              <a:rPr lang="en-US" altLang="zh-CN" b="1" i="1" dirty="0" smtClean="0"/>
              <a:t>b</a:t>
            </a:r>
            <a:r>
              <a:rPr lang="en-US" altLang="zh-CN" b="1" i="1" baseline="-30000" dirty="0" smtClean="0"/>
              <a:t>i </a:t>
            </a:r>
            <a:r>
              <a:rPr lang="en-US" altLang="zh-CN" b="1" dirty="0" smtClean="0">
                <a:sym typeface="Euclid Math Two" panose="02050601010101010101" pitchFamily="18" charset="2"/>
              </a:rPr>
              <a:t></a:t>
            </a:r>
            <a:r>
              <a:rPr lang="en-US" altLang="zh-CN" b="1" dirty="0" smtClean="0">
                <a:sym typeface="Symbol" panose="05050102010706020507" pitchFamily="18" charset="2"/>
              </a:rPr>
              <a:t> </a:t>
            </a:r>
            <a:r>
              <a:rPr lang="en-US" altLang="zh-CN" b="1" i="1" dirty="0" err="1" smtClean="0"/>
              <a:t>a</a:t>
            </a:r>
            <a:r>
              <a:rPr lang="en-US" altLang="zh-CN" b="1" i="1" baseline="-30000" dirty="0" err="1" smtClean="0"/>
              <a:t>j</a:t>
            </a:r>
            <a:r>
              <a:rPr lang="en-US" altLang="zh-CN" b="1" dirty="0" smtClean="0"/>
              <a:t>, </a:t>
            </a:r>
            <a:r>
              <a:rPr lang="en-US" altLang="zh-CN" b="1" i="1" dirty="0" err="1" smtClean="0"/>
              <a:t>b</a:t>
            </a:r>
            <a:r>
              <a:rPr lang="en-US" altLang="zh-CN" b="1" i="1" baseline="-30000" dirty="0" err="1" smtClean="0"/>
              <a:t>j</a:t>
            </a:r>
            <a:endParaRPr lang="zh-CN" altLang="en-US" b="1" dirty="0" smtClean="0">
              <a:latin typeface="宋体" panose="02010600030101010101" pitchFamily="2" charset="-122"/>
            </a:endParaRPr>
          </a:p>
          <a:p>
            <a:pPr marL="457200" lvl="1" indent="0"/>
            <a:r>
              <a:rPr lang="zh-CN" altLang="en-US" b="1" dirty="0" smtClean="0"/>
              <a:t> 两个线性序子集</a:t>
            </a:r>
          </a:p>
          <a:p>
            <a:pPr marL="457200" lvl="1" indent="0">
              <a:buFontTx/>
              <a:buNone/>
            </a:pPr>
            <a:r>
              <a:rPr lang="zh-CN" altLang="en-US" dirty="0" smtClean="0"/>
              <a:t>   </a:t>
            </a:r>
            <a:r>
              <a:rPr lang="en-US" altLang="zh-CN" b="1" dirty="0" smtClean="0"/>
              <a:t>{</a:t>
            </a:r>
            <a:r>
              <a:rPr lang="en-US" altLang="zh-CN" b="1" i="1" dirty="0" err="1" smtClean="0"/>
              <a:t>a</a:t>
            </a:r>
            <a:r>
              <a:rPr lang="en-US" altLang="zh-CN" b="1" i="1" baseline="-25000" dirty="0" err="1" smtClean="0"/>
              <a:t>i</a:t>
            </a:r>
            <a:r>
              <a:rPr lang="en-US" altLang="zh-CN" b="1" i="1" baseline="-25000" dirty="0" smtClean="0"/>
              <a:t> </a:t>
            </a:r>
            <a:r>
              <a:rPr lang="en-US" altLang="zh-CN" b="1" dirty="0" smtClean="0"/>
              <a:t>| </a:t>
            </a:r>
            <a:r>
              <a:rPr lang="en-US" altLang="zh-CN" b="1" i="1" dirty="0" err="1" smtClean="0"/>
              <a:t>i</a:t>
            </a:r>
            <a:r>
              <a:rPr lang="en-US" altLang="zh-CN" b="1" dirty="0" smtClean="0"/>
              <a:t> </a:t>
            </a:r>
            <a:r>
              <a:rPr lang="en-US" altLang="zh-CN" b="1" dirty="0" smtClean="0">
                <a:sym typeface="Symbol" panose="05050102010706020507" pitchFamily="18" charset="2"/>
              </a:rPr>
              <a:t> 0}:  </a:t>
            </a:r>
            <a:r>
              <a:rPr lang="en-US" altLang="zh-CN" b="1" i="1" dirty="0" smtClean="0"/>
              <a:t>a</a:t>
            </a:r>
            <a:r>
              <a:rPr lang="en-US" altLang="zh-CN" b="1" baseline="-25000" dirty="0" smtClean="0"/>
              <a:t>0</a:t>
            </a:r>
            <a:r>
              <a:rPr lang="en-US" altLang="zh-CN" b="1" dirty="0" smtClean="0">
                <a:sym typeface="Euclid Math Two" panose="02050601010101010101" pitchFamily="18" charset="2"/>
              </a:rPr>
              <a:t></a:t>
            </a:r>
            <a:r>
              <a:rPr lang="en-US" altLang="zh-CN" b="1" i="1" dirty="0" smtClean="0"/>
              <a:t>a</a:t>
            </a:r>
            <a:r>
              <a:rPr lang="en-US" altLang="zh-CN" b="1" baseline="-25000" dirty="0" smtClean="0"/>
              <a:t>1</a:t>
            </a:r>
            <a:r>
              <a:rPr lang="en-US" altLang="zh-CN" b="1" dirty="0" smtClean="0">
                <a:sym typeface="Euclid Math Two" panose="02050601010101010101" pitchFamily="18" charset="2"/>
              </a:rPr>
              <a:t></a:t>
            </a:r>
            <a:r>
              <a:rPr lang="en-US" altLang="zh-CN" b="1" i="1" dirty="0" smtClean="0"/>
              <a:t>a</a:t>
            </a:r>
            <a:r>
              <a:rPr lang="en-US" altLang="zh-CN" b="1" baseline="-25000" dirty="0" smtClean="0"/>
              <a:t>2</a:t>
            </a:r>
            <a:r>
              <a:rPr lang="en-US" altLang="zh-CN" b="1" dirty="0" smtClean="0">
                <a:sym typeface="Euclid Math Two" panose="02050601010101010101" pitchFamily="18" charset="2"/>
              </a:rPr>
              <a:t></a:t>
            </a:r>
            <a:r>
              <a:rPr lang="en-US" altLang="zh-CN" b="1" dirty="0" smtClean="0"/>
              <a:t>…</a:t>
            </a:r>
            <a:endParaRPr lang="zh-CN" altLang="en-US" b="1" dirty="0" smtClean="0"/>
          </a:p>
          <a:p>
            <a:pPr marL="457200" lvl="1" indent="0">
              <a:buFontTx/>
              <a:buNone/>
            </a:pPr>
            <a:r>
              <a:rPr lang="en-US" altLang="zh-CN" b="1" i="1" dirty="0" smtClean="0"/>
              <a:t>   </a:t>
            </a:r>
            <a:r>
              <a:rPr lang="en-US" altLang="zh-CN" b="1" dirty="0" smtClean="0"/>
              <a:t>{</a:t>
            </a:r>
            <a:r>
              <a:rPr lang="en-US" altLang="zh-CN" b="1" i="1" dirty="0" smtClean="0"/>
              <a:t>b</a:t>
            </a:r>
            <a:r>
              <a:rPr lang="en-US" altLang="zh-CN" b="1" i="1" baseline="-25000" dirty="0" smtClean="0"/>
              <a:t>i </a:t>
            </a:r>
            <a:r>
              <a:rPr lang="en-US" altLang="zh-CN" b="1" dirty="0" smtClean="0"/>
              <a:t>| </a:t>
            </a:r>
            <a:r>
              <a:rPr lang="en-US" altLang="zh-CN" b="1" i="1" dirty="0" err="1" smtClean="0"/>
              <a:t>i</a:t>
            </a:r>
            <a:r>
              <a:rPr lang="en-US" altLang="zh-CN" b="1" dirty="0" smtClean="0"/>
              <a:t> </a:t>
            </a:r>
            <a:r>
              <a:rPr lang="en-US" altLang="zh-CN" b="1" dirty="0" smtClean="0">
                <a:sym typeface="Symbol" panose="05050102010706020507" pitchFamily="18" charset="2"/>
              </a:rPr>
              <a:t> 0}:  </a:t>
            </a:r>
            <a:r>
              <a:rPr lang="en-US" altLang="zh-CN" b="1" i="1" dirty="0" smtClean="0"/>
              <a:t>b</a:t>
            </a:r>
            <a:r>
              <a:rPr lang="en-US" altLang="zh-CN" b="1" baseline="-25000" dirty="0" smtClean="0"/>
              <a:t>0</a:t>
            </a:r>
            <a:r>
              <a:rPr lang="en-US" altLang="zh-CN" b="1" dirty="0" smtClean="0">
                <a:sym typeface="Euclid Math Two" panose="02050601010101010101" pitchFamily="18" charset="2"/>
              </a:rPr>
              <a:t></a:t>
            </a:r>
            <a:r>
              <a:rPr lang="en-US" altLang="zh-CN" b="1" i="1" dirty="0" smtClean="0"/>
              <a:t>b</a:t>
            </a:r>
            <a:r>
              <a:rPr lang="en-US" altLang="zh-CN" b="1" baseline="-25000" dirty="0" smtClean="0"/>
              <a:t>1</a:t>
            </a:r>
            <a:r>
              <a:rPr lang="en-US" altLang="zh-CN" b="1" dirty="0" smtClean="0">
                <a:sym typeface="Euclid Math Two" panose="02050601010101010101" pitchFamily="18" charset="2"/>
              </a:rPr>
              <a:t></a:t>
            </a:r>
            <a:r>
              <a:rPr lang="en-US" altLang="zh-CN" b="1" i="1" dirty="0" smtClean="0"/>
              <a:t>b</a:t>
            </a:r>
            <a:r>
              <a:rPr lang="en-US" altLang="zh-CN" b="1" baseline="-25000" dirty="0" smtClean="0"/>
              <a:t>2</a:t>
            </a:r>
            <a:r>
              <a:rPr lang="en-US" altLang="zh-CN" b="1" dirty="0" smtClean="0">
                <a:sym typeface="Euclid Math Two" panose="02050601010101010101" pitchFamily="18" charset="2"/>
              </a:rPr>
              <a:t></a:t>
            </a:r>
            <a:r>
              <a:rPr lang="en-US" altLang="zh-CN" b="1" dirty="0" smtClean="0"/>
              <a:t>…</a:t>
            </a:r>
          </a:p>
          <a:p>
            <a:pPr marL="457200" lvl="1" indent="0">
              <a:buFontTx/>
              <a:buNone/>
            </a:pPr>
            <a:r>
              <a:rPr lang="en-US" altLang="zh-CN" b="1" dirty="0" smtClean="0"/>
              <a:t>   </a:t>
            </a:r>
            <a:r>
              <a:rPr lang="zh-CN" altLang="en-US" b="1" dirty="0" smtClean="0"/>
              <a:t>上述关系链称为</a:t>
            </a:r>
            <a:r>
              <a:rPr lang="zh-CN" altLang="en-US" b="1" dirty="0" smtClean="0">
                <a:solidFill>
                  <a:srgbClr val="00FF00"/>
                </a:solidFill>
              </a:rPr>
              <a:t>线性递增链</a:t>
            </a:r>
            <a:endParaRPr lang="en-US" altLang="zh-CN" b="1" dirty="0" smtClean="0">
              <a:solidFill>
                <a:srgbClr val="00FF00"/>
              </a:solidFill>
            </a:endParaRPr>
          </a:p>
          <a:p>
            <a:pPr marL="457200" lvl="1" indent="0"/>
            <a:r>
              <a:rPr lang="en-US" altLang="zh-CN" b="1" i="1" dirty="0" smtClean="0"/>
              <a:t> </a:t>
            </a:r>
            <a:r>
              <a:rPr lang="en-US" altLang="zh-CN" b="1" dirty="0" smtClean="0"/>
              <a:t>{</a:t>
            </a:r>
            <a:r>
              <a:rPr lang="en-US" altLang="zh-CN" b="1" i="1" dirty="0" err="1" smtClean="0"/>
              <a:t>a</a:t>
            </a:r>
            <a:r>
              <a:rPr lang="en-US" altLang="zh-CN" b="1" i="1" baseline="-25000" dirty="0" err="1" smtClean="0"/>
              <a:t>i</a:t>
            </a:r>
            <a:r>
              <a:rPr lang="en-US" altLang="zh-CN" b="1" dirty="0" smtClean="0"/>
              <a:t>, </a:t>
            </a:r>
            <a:r>
              <a:rPr lang="en-US" altLang="zh-CN" b="1" i="1" dirty="0" smtClean="0"/>
              <a:t>b</a:t>
            </a:r>
            <a:r>
              <a:rPr lang="en-US" altLang="zh-CN" b="1" i="1" baseline="-25000" dirty="0" smtClean="0"/>
              <a:t>i</a:t>
            </a:r>
            <a:r>
              <a:rPr lang="en-US" altLang="zh-CN" b="1" dirty="0" smtClean="0"/>
              <a:t>}</a:t>
            </a:r>
          </a:p>
          <a:p>
            <a:pPr marL="457200" lvl="1" indent="0">
              <a:buFontTx/>
              <a:buNone/>
            </a:pPr>
            <a:r>
              <a:rPr lang="zh-CN" altLang="en-US" b="1" dirty="0" smtClean="0"/>
              <a:t>	有上界</a:t>
            </a:r>
            <a:r>
              <a:rPr lang="en-US" altLang="zh-CN" b="1" i="1" dirty="0" smtClean="0"/>
              <a:t>a</a:t>
            </a:r>
            <a:r>
              <a:rPr lang="en-US" altLang="zh-CN" b="1" i="1" baseline="-25000" dirty="0" smtClean="0"/>
              <a:t>i</a:t>
            </a:r>
            <a:r>
              <a:rPr lang="en-US" altLang="zh-CN" b="1" baseline="-25000" dirty="0" smtClean="0"/>
              <a:t>+1</a:t>
            </a:r>
            <a:r>
              <a:rPr lang="zh-CN" altLang="en-US" b="1" dirty="0" smtClean="0"/>
              <a:t>和</a:t>
            </a:r>
            <a:r>
              <a:rPr lang="en-US" altLang="zh-CN" b="1" i="1" dirty="0" smtClean="0"/>
              <a:t>b</a:t>
            </a:r>
            <a:r>
              <a:rPr lang="en-US" altLang="zh-CN" b="1" i="1" baseline="-25000" dirty="0" smtClean="0"/>
              <a:t>i</a:t>
            </a:r>
            <a:r>
              <a:rPr lang="en-US" altLang="zh-CN" b="1" baseline="-25000" dirty="0" smtClean="0"/>
              <a:t>+1</a:t>
            </a:r>
            <a:r>
              <a:rPr lang="zh-CN" altLang="en-US" b="1" dirty="0" smtClean="0"/>
              <a:t>等，</a:t>
            </a:r>
          </a:p>
          <a:p>
            <a:pPr marL="457200" lvl="1" indent="0">
              <a:buFontTx/>
              <a:buNone/>
            </a:pPr>
            <a:r>
              <a:rPr lang="zh-CN" altLang="en-US" b="1" dirty="0" smtClean="0"/>
              <a:t>但没有最小上界</a:t>
            </a:r>
          </a:p>
        </p:txBody>
      </p:sp>
      <p:grpSp>
        <p:nvGrpSpPr>
          <p:cNvPr id="38916" name="Group 2074"/>
          <p:cNvGrpSpPr>
            <a:grpSpLocks/>
          </p:cNvGrpSpPr>
          <p:nvPr/>
        </p:nvGrpSpPr>
        <p:grpSpPr bwMode="auto">
          <a:xfrm>
            <a:off x="4953000" y="2971800"/>
            <a:ext cx="3810000" cy="3505200"/>
            <a:chOff x="3120" y="1872"/>
            <a:chExt cx="2400" cy="2208"/>
          </a:xfrm>
        </p:grpSpPr>
        <p:sp>
          <p:nvSpPr>
            <p:cNvPr id="38918" name="Rectangle 2053"/>
            <p:cNvSpPr>
              <a:spLocks noChangeArrowheads="1"/>
            </p:cNvSpPr>
            <p:nvPr/>
          </p:nvSpPr>
          <p:spPr bwMode="auto">
            <a:xfrm>
              <a:off x="3493" y="3385"/>
              <a:ext cx="483" cy="3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8100">
                  <a:solidFill>
                    <a:srgbClr val="000000"/>
                  </a:solidFill>
                  <a:miter lim="800000"/>
                  <a:headEnd/>
                  <a:tailEnd/>
                </a14:hiddenLine>
              </a:ext>
            </a:extLst>
          </p:spPr>
          <p:txBody>
            <a:bodyPr/>
            <a:lstStyle>
              <a:lvl1pPr>
                <a:spcBef>
                  <a:spcPct val="20000"/>
                </a:spcBef>
                <a:buChar char="•"/>
                <a:defRPr sz="3200">
                  <a:solidFill>
                    <a:schemeClr val="tx1"/>
                  </a:solidFill>
                  <a:latin typeface="Times New Roman" panose="02020603050405020304" pitchFamily="18" charset="0"/>
                  <a:ea typeface="宋体" panose="02010600030101010101" pitchFamily="2" charset="-122"/>
                </a:defRPr>
              </a:lvl1pPr>
              <a:lvl2pPr marL="742950" indent="-285750">
                <a:spcBef>
                  <a:spcPct val="20000"/>
                </a:spcBef>
                <a:buChar char="–"/>
                <a:defRPr sz="2800">
                  <a:solidFill>
                    <a:schemeClr val="tx1"/>
                  </a:solidFill>
                  <a:latin typeface="Times New Roman" panose="02020603050405020304" pitchFamily="18" charset="0"/>
                  <a:ea typeface="宋体" panose="02010600030101010101" pitchFamily="2" charset="-122"/>
                </a:defRPr>
              </a:lvl2pPr>
              <a:lvl3pPr marL="1143000" indent="-228600">
                <a:spcBef>
                  <a:spcPct val="20000"/>
                </a:spcBef>
                <a:buChar char="•"/>
                <a:defRPr sz="2400">
                  <a:solidFill>
                    <a:schemeClr val="tx1"/>
                  </a:solidFill>
                  <a:latin typeface="Times New Roman" panose="02020603050405020304" pitchFamily="18" charset="0"/>
                  <a:ea typeface="宋体" panose="02010600030101010101" pitchFamily="2" charset="-122"/>
                </a:defRPr>
              </a:lvl3pPr>
              <a:lvl4pPr marL="1600200" indent="-228600">
                <a:spcBef>
                  <a:spcPct val="20000"/>
                </a:spcBef>
                <a:buChar char="–"/>
                <a:defRPr sz="2000">
                  <a:solidFill>
                    <a:schemeClr val="tx1"/>
                  </a:solidFill>
                  <a:latin typeface="Times New Roman" panose="02020603050405020304" pitchFamily="18" charset="0"/>
                  <a:ea typeface="宋体" panose="02010600030101010101" pitchFamily="2" charset="-122"/>
                </a:defRPr>
              </a:lvl4pPr>
              <a:lvl5pPr marL="2057400" indent="-228600">
                <a:spcBef>
                  <a:spcPct val="20000"/>
                </a:spcBef>
                <a:buChar char="»"/>
                <a:defRPr sz="20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ea typeface="宋体" panose="02010600030101010101" pitchFamily="2" charset="-122"/>
                </a:defRPr>
              </a:lvl9pPr>
            </a:lstStyle>
            <a:p>
              <a:pPr algn="just">
                <a:spcBef>
                  <a:spcPct val="0"/>
                </a:spcBef>
                <a:buFontTx/>
                <a:buNone/>
              </a:pPr>
              <a:r>
                <a:rPr lang="en-US" altLang="zh-CN" sz="2800" b="1" i="1"/>
                <a:t>a</a:t>
              </a:r>
              <a:r>
                <a:rPr lang="en-US" altLang="zh-CN" sz="2800" b="1" baseline="-25000"/>
                <a:t>0</a:t>
              </a:r>
              <a:endParaRPr lang="en-US" altLang="zh-CN" sz="2800" b="1"/>
            </a:p>
          </p:txBody>
        </p:sp>
        <p:sp>
          <p:nvSpPr>
            <p:cNvPr id="38919" name="Rectangle 2054"/>
            <p:cNvSpPr>
              <a:spLocks noChangeArrowheads="1"/>
            </p:cNvSpPr>
            <p:nvPr/>
          </p:nvSpPr>
          <p:spPr bwMode="auto">
            <a:xfrm>
              <a:off x="3479" y="2877"/>
              <a:ext cx="409" cy="3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8100">
                  <a:solidFill>
                    <a:srgbClr val="000000"/>
                  </a:solidFill>
                  <a:miter lim="800000"/>
                  <a:headEnd/>
                  <a:tailEnd/>
                </a14:hiddenLine>
              </a:ext>
            </a:extLst>
          </p:spPr>
          <p:txBody>
            <a:bodyPr/>
            <a:lstStyle>
              <a:lvl1pPr>
                <a:spcBef>
                  <a:spcPct val="20000"/>
                </a:spcBef>
                <a:buChar char="•"/>
                <a:defRPr sz="3200">
                  <a:solidFill>
                    <a:schemeClr val="tx1"/>
                  </a:solidFill>
                  <a:latin typeface="Times New Roman" panose="02020603050405020304" pitchFamily="18" charset="0"/>
                  <a:ea typeface="宋体" panose="02010600030101010101" pitchFamily="2" charset="-122"/>
                </a:defRPr>
              </a:lvl1pPr>
              <a:lvl2pPr marL="742950" indent="-285750">
                <a:spcBef>
                  <a:spcPct val="20000"/>
                </a:spcBef>
                <a:buChar char="–"/>
                <a:defRPr sz="2800">
                  <a:solidFill>
                    <a:schemeClr val="tx1"/>
                  </a:solidFill>
                  <a:latin typeface="Times New Roman" panose="02020603050405020304" pitchFamily="18" charset="0"/>
                  <a:ea typeface="宋体" panose="02010600030101010101" pitchFamily="2" charset="-122"/>
                </a:defRPr>
              </a:lvl2pPr>
              <a:lvl3pPr marL="1143000" indent="-228600">
                <a:spcBef>
                  <a:spcPct val="20000"/>
                </a:spcBef>
                <a:buChar char="•"/>
                <a:defRPr sz="2400">
                  <a:solidFill>
                    <a:schemeClr val="tx1"/>
                  </a:solidFill>
                  <a:latin typeface="Times New Roman" panose="02020603050405020304" pitchFamily="18" charset="0"/>
                  <a:ea typeface="宋体" panose="02010600030101010101" pitchFamily="2" charset="-122"/>
                </a:defRPr>
              </a:lvl3pPr>
              <a:lvl4pPr marL="1600200" indent="-228600">
                <a:spcBef>
                  <a:spcPct val="20000"/>
                </a:spcBef>
                <a:buChar char="–"/>
                <a:defRPr sz="2000">
                  <a:solidFill>
                    <a:schemeClr val="tx1"/>
                  </a:solidFill>
                  <a:latin typeface="Times New Roman" panose="02020603050405020304" pitchFamily="18" charset="0"/>
                  <a:ea typeface="宋体" panose="02010600030101010101" pitchFamily="2" charset="-122"/>
                </a:defRPr>
              </a:lvl4pPr>
              <a:lvl5pPr marL="2057400" indent="-228600">
                <a:spcBef>
                  <a:spcPct val="20000"/>
                </a:spcBef>
                <a:buChar char="»"/>
                <a:defRPr sz="20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ea typeface="宋体" panose="02010600030101010101" pitchFamily="2" charset="-122"/>
                </a:defRPr>
              </a:lvl9pPr>
            </a:lstStyle>
            <a:p>
              <a:pPr algn="just">
                <a:spcBef>
                  <a:spcPct val="0"/>
                </a:spcBef>
                <a:buFontTx/>
                <a:buNone/>
              </a:pPr>
              <a:r>
                <a:rPr lang="en-US" altLang="zh-CN" sz="2800" b="1" i="1"/>
                <a:t>a</a:t>
              </a:r>
              <a:r>
                <a:rPr lang="en-US" altLang="zh-CN" sz="2800" b="1" baseline="-25000"/>
                <a:t>1</a:t>
              </a:r>
              <a:endParaRPr lang="en-US" altLang="zh-CN" sz="2800" b="1"/>
            </a:p>
          </p:txBody>
        </p:sp>
        <p:sp>
          <p:nvSpPr>
            <p:cNvPr id="38920" name="Rectangle 2055"/>
            <p:cNvSpPr>
              <a:spLocks noChangeArrowheads="1"/>
            </p:cNvSpPr>
            <p:nvPr/>
          </p:nvSpPr>
          <p:spPr bwMode="auto">
            <a:xfrm>
              <a:off x="3493" y="2381"/>
              <a:ext cx="446" cy="3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8100">
                  <a:solidFill>
                    <a:srgbClr val="000000"/>
                  </a:solidFill>
                  <a:miter lim="800000"/>
                  <a:headEnd/>
                  <a:tailEnd/>
                </a14:hiddenLine>
              </a:ext>
            </a:extLst>
          </p:spPr>
          <p:txBody>
            <a:bodyPr/>
            <a:lstStyle>
              <a:lvl1pPr>
                <a:spcBef>
                  <a:spcPct val="20000"/>
                </a:spcBef>
                <a:buChar char="•"/>
                <a:defRPr sz="3200">
                  <a:solidFill>
                    <a:schemeClr val="tx1"/>
                  </a:solidFill>
                  <a:latin typeface="Times New Roman" panose="02020603050405020304" pitchFamily="18" charset="0"/>
                  <a:ea typeface="宋体" panose="02010600030101010101" pitchFamily="2" charset="-122"/>
                </a:defRPr>
              </a:lvl1pPr>
              <a:lvl2pPr marL="742950" indent="-285750">
                <a:spcBef>
                  <a:spcPct val="20000"/>
                </a:spcBef>
                <a:buChar char="–"/>
                <a:defRPr sz="2800">
                  <a:solidFill>
                    <a:schemeClr val="tx1"/>
                  </a:solidFill>
                  <a:latin typeface="Times New Roman" panose="02020603050405020304" pitchFamily="18" charset="0"/>
                  <a:ea typeface="宋体" panose="02010600030101010101" pitchFamily="2" charset="-122"/>
                </a:defRPr>
              </a:lvl2pPr>
              <a:lvl3pPr marL="1143000" indent="-228600">
                <a:spcBef>
                  <a:spcPct val="20000"/>
                </a:spcBef>
                <a:buChar char="•"/>
                <a:defRPr sz="2400">
                  <a:solidFill>
                    <a:schemeClr val="tx1"/>
                  </a:solidFill>
                  <a:latin typeface="Times New Roman" panose="02020603050405020304" pitchFamily="18" charset="0"/>
                  <a:ea typeface="宋体" panose="02010600030101010101" pitchFamily="2" charset="-122"/>
                </a:defRPr>
              </a:lvl3pPr>
              <a:lvl4pPr marL="1600200" indent="-228600">
                <a:spcBef>
                  <a:spcPct val="20000"/>
                </a:spcBef>
                <a:buChar char="–"/>
                <a:defRPr sz="2000">
                  <a:solidFill>
                    <a:schemeClr val="tx1"/>
                  </a:solidFill>
                  <a:latin typeface="Times New Roman" panose="02020603050405020304" pitchFamily="18" charset="0"/>
                  <a:ea typeface="宋体" panose="02010600030101010101" pitchFamily="2" charset="-122"/>
                </a:defRPr>
              </a:lvl4pPr>
              <a:lvl5pPr marL="2057400" indent="-228600">
                <a:spcBef>
                  <a:spcPct val="20000"/>
                </a:spcBef>
                <a:buChar char="»"/>
                <a:defRPr sz="20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ea typeface="宋体" panose="02010600030101010101" pitchFamily="2" charset="-122"/>
                </a:defRPr>
              </a:lvl9pPr>
            </a:lstStyle>
            <a:p>
              <a:pPr algn="just">
                <a:spcBef>
                  <a:spcPct val="0"/>
                </a:spcBef>
                <a:buFontTx/>
                <a:buNone/>
              </a:pPr>
              <a:r>
                <a:rPr lang="en-US" altLang="zh-CN" sz="2800" b="1" i="1"/>
                <a:t>a</a:t>
              </a:r>
              <a:r>
                <a:rPr lang="en-US" altLang="zh-CN" sz="2800" b="1" baseline="-25000"/>
                <a:t>2</a:t>
              </a:r>
              <a:endParaRPr lang="en-US" altLang="zh-CN" sz="2800" b="1"/>
            </a:p>
          </p:txBody>
        </p:sp>
        <p:sp>
          <p:nvSpPr>
            <p:cNvPr id="38921" name="Line 2056"/>
            <p:cNvSpPr>
              <a:spLocks noChangeShapeType="1"/>
            </p:cNvSpPr>
            <p:nvPr/>
          </p:nvSpPr>
          <p:spPr bwMode="auto">
            <a:xfrm>
              <a:off x="3658" y="2182"/>
              <a:ext cx="0" cy="28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38922" name="Line 2057"/>
            <p:cNvSpPr>
              <a:spLocks noChangeShapeType="1"/>
            </p:cNvSpPr>
            <p:nvPr/>
          </p:nvSpPr>
          <p:spPr bwMode="auto">
            <a:xfrm>
              <a:off x="3660" y="2703"/>
              <a:ext cx="0" cy="28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38923" name="Line 2058"/>
            <p:cNvSpPr>
              <a:spLocks noChangeShapeType="1"/>
            </p:cNvSpPr>
            <p:nvPr/>
          </p:nvSpPr>
          <p:spPr bwMode="auto">
            <a:xfrm>
              <a:off x="3660" y="3187"/>
              <a:ext cx="0" cy="28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38924" name="Rectangle 2059"/>
            <p:cNvSpPr>
              <a:spLocks noChangeArrowheads="1"/>
            </p:cNvSpPr>
            <p:nvPr/>
          </p:nvSpPr>
          <p:spPr bwMode="auto">
            <a:xfrm>
              <a:off x="4756" y="3398"/>
              <a:ext cx="534" cy="3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8100">
                  <a:solidFill>
                    <a:srgbClr val="000000"/>
                  </a:solidFill>
                  <a:miter lim="800000"/>
                  <a:headEnd/>
                  <a:tailEnd/>
                </a14:hiddenLine>
              </a:ext>
            </a:extLst>
          </p:spPr>
          <p:txBody>
            <a:bodyPr/>
            <a:lstStyle>
              <a:lvl1pPr>
                <a:spcBef>
                  <a:spcPct val="20000"/>
                </a:spcBef>
                <a:buChar char="•"/>
                <a:defRPr sz="3200">
                  <a:solidFill>
                    <a:schemeClr val="tx1"/>
                  </a:solidFill>
                  <a:latin typeface="Times New Roman" panose="02020603050405020304" pitchFamily="18" charset="0"/>
                  <a:ea typeface="宋体" panose="02010600030101010101" pitchFamily="2" charset="-122"/>
                </a:defRPr>
              </a:lvl1pPr>
              <a:lvl2pPr marL="742950" indent="-285750">
                <a:spcBef>
                  <a:spcPct val="20000"/>
                </a:spcBef>
                <a:buChar char="–"/>
                <a:defRPr sz="2800">
                  <a:solidFill>
                    <a:schemeClr val="tx1"/>
                  </a:solidFill>
                  <a:latin typeface="Times New Roman" panose="02020603050405020304" pitchFamily="18" charset="0"/>
                  <a:ea typeface="宋体" panose="02010600030101010101" pitchFamily="2" charset="-122"/>
                </a:defRPr>
              </a:lvl2pPr>
              <a:lvl3pPr marL="1143000" indent="-228600">
                <a:spcBef>
                  <a:spcPct val="20000"/>
                </a:spcBef>
                <a:buChar char="•"/>
                <a:defRPr sz="2400">
                  <a:solidFill>
                    <a:schemeClr val="tx1"/>
                  </a:solidFill>
                  <a:latin typeface="Times New Roman" panose="02020603050405020304" pitchFamily="18" charset="0"/>
                  <a:ea typeface="宋体" panose="02010600030101010101" pitchFamily="2" charset="-122"/>
                </a:defRPr>
              </a:lvl3pPr>
              <a:lvl4pPr marL="1600200" indent="-228600">
                <a:spcBef>
                  <a:spcPct val="20000"/>
                </a:spcBef>
                <a:buChar char="–"/>
                <a:defRPr sz="2000">
                  <a:solidFill>
                    <a:schemeClr val="tx1"/>
                  </a:solidFill>
                  <a:latin typeface="Times New Roman" panose="02020603050405020304" pitchFamily="18" charset="0"/>
                  <a:ea typeface="宋体" panose="02010600030101010101" pitchFamily="2" charset="-122"/>
                </a:defRPr>
              </a:lvl4pPr>
              <a:lvl5pPr marL="2057400" indent="-228600">
                <a:spcBef>
                  <a:spcPct val="20000"/>
                </a:spcBef>
                <a:buChar char="»"/>
                <a:defRPr sz="20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ea typeface="宋体" panose="02010600030101010101" pitchFamily="2" charset="-122"/>
                </a:defRPr>
              </a:lvl9pPr>
            </a:lstStyle>
            <a:p>
              <a:pPr algn="just">
                <a:spcBef>
                  <a:spcPct val="0"/>
                </a:spcBef>
                <a:buFontTx/>
                <a:buNone/>
              </a:pPr>
              <a:r>
                <a:rPr lang="en-US" altLang="zh-CN" sz="2800" b="1" i="1"/>
                <a:t>b</a:t>
              </a:r>
              <a:r>
                <a:rPr lang="en-US" altLang="zh-CN" sz="2800" b="1" baseline="-25000"/>
                <a:t>0</a:t>
              </a:r>
              <a:endParaRPr lang="zh-CN" altLang="en-US" sz="2800" b="1"/>
            </a:p>
          </p:txBody>
        </p:sp>
        <p:sp>
          <p:nvSpPr>
            <p:cNvPr id="38925" name="Rectangle 2060"/>
            <p:cNvSpPr>
              <a:spLocks noChangeArrowheads="1"/>
            </p:cNvSpPr>
            <p:nvPr/>
          </p:nvSpPr>
          <p:spPr bwMode="auto">
            <a:xfrm>
              <a:off x="4742" y="2889"/>
              <a:ext cx="346" cy="3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8100">
                  <a:solidFill>
                    <a:srgbClr val="000000"/>
                  </a:solidFill>
                  <a:miter lim="800000"/>
                  <a:headEnd/>
                  <a:tailEnd/>
                </a14:hiddenLine>
              </a:ext>
            </a:extLst>
          </p:spPr>
          <p:txBody>
            <a:bodyPr/>
            <a:lstStyle>
              <a:lvl1pPr>
                <a:spcBef>
                  <a:spcPct val="20000"/>
                </a:spcBef>
                <a:buChar char="•"/>
                <a:defRPr sz="3200">
                  <a:solidFill>
                    <a:schemeClr val="tx1"/>
                  </a:solidFill>
                  <a:latin typeface="Times New Roman" panose="02020603050405020304" pitchFamily="18" charset="0"/>
                  <a:ea typeface="宋体" panose="02010600030101010101" pitchFamily="2" charset="-122"/>
                </a:defRPr>
              </a:lvl1pPr>
              <a:lvl2pPr marL="742950" indent="-285750">
                <a:spcBef>
                  <a:spcPct val="20000"/>
                </a:spcBef>
                <a:buChar char="–"/>
                <a:defRPr sz="2800">
                  <a:solidFill>
                    <a:schemeClr val="tx1"/>
                  </a:solidFill>
                  <a:latin typeface="Times New Roman" panose="02020603050405020304" pitchFamily="18" charset="0"/>
                  <a:ea typeface="宋体" panose="02010600030101010101" pitchFamily="2" charset="-122"/>
                </a:defRPr>
              </a:lvl2pPr>
              <a:lvl3pPr marL="1143000" indent="-228600">
                <a:spcBef>
                  <a:spcPct val="20000"/>
                </a:spcBef>
                <a:buChar char="•"/>
                <a:defRPr sz="2400">
                  <a:solidFill>
                    <a:schemeClr val="tx1"/>
                  </a:solidFill>
                  <a:latin typeface="Times New Roman" panose="02020603050405020304" pitchFamily="18" charset="0"/>
                  <a:ea typeface="宋体" panose="02010600030101010101" pitchFamily="2" charset="-122"/>
                </a:defRPr>
              </a:lvl3pPr>
              <a:lvl4pPr marL="1600200" indent="-228600">
                <a:spcBef>
                  <a:spcPct val="20000"/>
                </a:spcBef>
                <a:buChar char="–"/>
                <a:defRPr sz="2000">
                  <a:solidFill>
                    <a:schemeClr val="tx1"/>
                  </a:solidFill>
                  <a:latin typeface="Times New Roman" panose="02020603050405020304" pitchFamily="18" charset="0"/>
                  <a:ea typeface="宋体" panose="02010600030101010101" pitchFamily="2" charset="-122"/>
                </a:defRPr>
              </a:lvl4pPr>
              <a:lvl5pPr marL="2057400" indent="-228600">
                <a:spcBef>
                  <a:spcPct val="20000"/>
                </a:spcBef>
                <a:buChar char="»"/>
                <a:defRPr sz="20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ea typeface="宋体" panose="02010600030101010101" pitchFamily="2" charset="-122"/>
                </a:defRPr>
              </a:lvl9pPr>
            </a:lstStyle>
            <a:p>
              <a:pPr algn="just">
                <a:spcBef>
                  <a:spcPct val="0"/>
                </a:spcBef>
                <a:buFontTx/>
                <a:buNone/>
              </a:pPr>
              <a:r>
                <a:rPr lang="en-US" altLang="zh-CN" sz="2800" b="1" i="1"/>
                <a:t>b</a:t>
              </a:r>
              <a:r>
                <a:rPr lang="en-US" altLang="zh-CN" sz="2800" b="1" baseline="-25000"/>
                <a:t>1</a:t>
              </a:r>
              <a:endParaRPr lang="zh-CN" altLang="en-US" sz="2800" b="1"/>
            </a:p>
          </p:txBody>
        </p:sp>
        <p:sp>
          <p:nvSpPr>
            <p:cNvPr id="38926" name="Rectangle 2061"/>
            <p:cNvSpPr>
              <a:spLocks noChangeArrowheads="1"/>
            </p:cNvSpPr>
            <p:nvPr/>
          </p:nvSpPr>
          <p:spPr bwMode="auto">
            <a:xfrm>
              <a:off x="4756" y="2393"/>
              <a:ext cx="561" cy="3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8100">
                  <a:solidFill>
                    <a:srgbClr val="000000"/>
                  </a:solidFill>
                  <a:miter lim="800000"/>
                  <a:headEnd/>
                  <a:tailEnd/>
                </a14:hiddenLine>
              </a:ext>
            </a:extLst>
          </p:spPr>
          <p:txBody>
            <a:bodyPr/>
            <a:lstStyle>
              <a:lvl1pPr>
                <a:spcBef>
                  <a:spcPct val="20000"/>
                </a:spcBef>
                <a:buChar char="•"/>
                <a:defRPr sz="3200">
                  <a:solidFill>
                    <a:schemeClr val="tx1"/>
                  </a:solidFill>
                  <a:latin typeface="Times New Roman" panose="02020603050405020304" pitchFamily="18" charset="0"/>
                  <a:ea typeface="宋体" panose="02010600030101010101" pitchFamily="2" charset="-122"/>
                </a:defRPr>
              </a:lvl1pPr>
              <a:lvl2pPr marL="742950" indent="-285750">
                <a:spcBef>
                  <a:spcPct val="20000"/>
                </a:spcBef>
                <a:buChar char="–"/>
                <a:defRPr sz="2800">
                  <a:solidFill>
                    <a:schemeClr val="tx1"/>
                  </a:solidFill>
                  <a:latin typeface="Times New Roman" panose="02020603050405020304" pitchFamily="18" charset="0"/>
                  <a:ea typeface="宋体" panose="02010600030101010101" pitchFamily="2" charset="-122"/>
                </a:defRPr>
              </a:lvl2pPr>
              <a:lvl3pPr marL="1143000" indent="-228600">
                <a:spcBef>
                  <a:spcPct val="20000"/>
                </a:spcBef>
                <a:buChar char="•"/>
                <a:defRPr sz="2400">
                  <a:solidFill>
                    <a:schemeClr val="tx1"/>
                  </a:solidFill>
                  <a:latin typeface="Times New Roman" panose="02020603050405020304" pitchFamily="18" charset="0"/>
                  <a:ea typeface="宋体" panose="02010600030101010101" pitchFamily="2" charset="-122"/>
                </a:defRPr>
              </a:lvl3pPr>
              <a:lvl4pPr marL="1600200" indent="-228600">
                <a:spcBef>
                  <a:spcPct val="20000"/>
                </a:spcBef>
                <a:buChar char="–"/>
                <a:defRPr sz="2000">
                  <a:solidFill>
                    <a:schemeClr val="tx1"/>
                  </a:solidFill>
                  <a:latin typeface="Times New Roman" panose="02020603050405020304" pitchFamily="18" charset="0"/>
                  <a:ea typeface="宋体" panose="02010600030101010101" pitchFamily="2" charset="-122"/>
                </a:defRPr>
              </a:lvl4pPr>
              <a:lvl5pPr marL="2057400" indent="-228600">
                <a:spcBef>
                  <a:spcPct val="20000"/>
                </a:spcBef>
                <a:buChar char="»"/>
                <a:defRPr sz="20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ea typeface="宋体" panose="02010600030101010101" pitchFamily="2" charset="-122"/>
                </a:defRPr>
              </a:lvl9pPr>
            </a:lstStyle>
            <a:p>
              <a:pPr algn="just">
                <a:spcBef>
                  <a:spcPct val="0"/>
                </a:spcBef>
                <a:buFontTx/>
                <a:buNone/>
              </a:pPr>
              <a:r>
                <a:rPr lang="en-US" altLang="zh-CN" sz="2800" b="1" i="1"/>
                <a:t>b</a:t>
              </a:r>
              <a:r>
                <a:rPr lang="en-US" altLang="zh-CN" sz="2800" b="1" baseline="-25000"/>
                <a:t>2</a:t>
              </a:r>
              <a:endParaRPr lang="en-US" altLang="zh-CN" sz="2800" b="1"/>
            </a:p>
          </p:txBody>
        </p:sp>
        <p:sp>
          <p:nvSpPr>
            <p:cNvPr id="38927" name="Line 2062"/>
            <p:cNvSpPr>
              <a:spLocks noChangeShapeType="1"/>
            </p:cNvSpPr>
            <p:nvPr/>
          </p:nvSpPr>
          <p:spPr bwMode="auto">
            <a:xfrm>
              <a:off x="4921" y="2195"/>
              <a:ext cx="0" cy="28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38928" name="Line 2063"/>
            <p:cNvSpPr>
              <a:spLocks noChangeShapeType="1"/>
            </p:cNvSpPr>
            <p:nvPr/>
          </p:nvSpPr>
          <p:spPr bwMode="auto">
            <a:xfrm>
              <a:off x="4923" y="2716"/>
              <a:ext cx="0" cy="28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38929" name="Line 2064"/>
            <p:cNvSpPr>
              <a:spLocks noChangeShapeType="1"/>
            </p:cNvSpPr>
            <p:nvPr/>
          </p:nvSpPr>
          <p:spPr bwMode="auto">
            <a:xfrm>
              <a:off x="4923" y="3199"/>
              <a:ext cx="0" cy="286"/>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38930" name="Line 2065"/>
            <p:cNvSpPr>
              <a:spLocks noChangeShapeType="1"/>
            </p:cNvSpPr>
            <p:nvPr/>
          </p:nvSpPr>
          <p:spPr bwMode="auto">
            <a:xfrm flipV="1">
              <a:off x="3860" y="3174"/>
              <a:ext cx="894" cy="323"/>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38931" name="Line 2066"/>
            <p:cNvSpPr>
              <a:spLocks noChangeShapeType="1"/>
            </p:cNvSpPr>
            <p:nvPr/>
          </p:nvSpPr>
          <p:spPr bwMode="auto">
            <a:xfrm flipV="1">
              <a:off x="3860" y="2678"/>
              <a:ext cx="894" cy="323"/>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38932" name="Line 2067"/>
            <p:cNvSpPr>
              <a:spLocks noChangeShapeType="1"/>
            </p:cNvSpPr>
            <p:nvPr/>
          </p:nvSpPr>
          <p:spPr bwMode="auto">
            <a:xfrm flipV="1">
              <a:off x="3888" y="2208"/>
              <a:ext cx="894" cy="322"/>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38933" name="Line 2068"/>
            <p:cNvSpPr>
              <a:spLocks noChangeShapeType="1"/>
            </p:cNvSpPr>
            <p:nvPr/>
          </p:nvSpPr>
          <p:spPr bwMode="auto">
            <a:xfrm flipH="1" flipV="1">
              <a:off x="3874" y="3162"/>
              <a:ext cx="894" cy="323"/>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38934" name="Line 2069"/>
            <p:cNvSpPr>
              <a:spLocks noChangeShapeType="1"/>
            </p:cNvSpPr>
            <p:nvPr/>
          </p:nvSpPr>
          <p:spPr bwMode="auto">
            <a:xfrm flipH="1" flipV="1">
              <a:off x="3847" y="2678"/>
              <a:ext cx="893" cy="323"/>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38935" name="Line 2070"/>
            <p:cNvSpPr>
              <a:spLocks noChangeShapeType="1"/>
            </p:cNvSpPr>
            <p:nvPr/>
          </p:nvSpPr>
          <p:spPr bwMode="auto">
            <a:xfrm flipH="1" flipV="1">
              <a:off x="3849" y="2207"/>
              <a:ext cx="893" cy="322"/>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38936" name="Line 2071"/>
            <p:cNvSpPr>
              <a:spLocks noChangeShapeType="1"/>
            </p:cNvSpPr>
            <p:nvPr/>
          </p:nvSpPr>
          <p:spPr bwMode="auto">
            <a:xfrm flipH="1">
              <a:off x="3654" y="1872"/>
              <a:ext cx="2" cy="248"/>
            </a:xfrm>
            <a:prstGeom prst="line">
              <a:avLst/>
            </a:prstGeom>
            <a:noFill/>
            <a:ln w="38100">
              <a:solidFill>
                <a:schemeClr val="tx1"/>
              </a:solidFill>
              <a:prstDash val="dash"/>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38937" name="Line 2072"/>
            <p:cNvSpPr>
              <a:spLocks noChangeShapeType="1"/>
            </p:cNvSpPr>
            <p:nvPr/>
          </p:nvSpPr>
          <p:spPr bwMode="auto">
            <a:xfrm flipH="1">
              <a:off x="4919" y="1884"/>
              <a:ext cx="2" cy="248"/>
            </a:xfrm>
            <a:prstGeom prst="line">
              <a:avLst/>
            </a:prstGeom>
            <a:noFill/>
            <a:ln w="38100">
              <a:solidFill>
                <a:schemeClr val="tx1"/>
              </a:solidFill>
              <a:prstDash val="dash"/>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38938" name="Rectangle 2073"/>
            <p:cNvSpPr>
              <a:spLocks noChangeArrowheads="1"/>
            </p:cNvSpPr>
            <p:nvPr/>
          </p:nvSpPr>
          <p:spPr bwMode="auto">
            <a:xfrm>
              <a:off x="3120" y="3757"/>
              <a:ext cx="2400" cy="32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8100">
                  <a:solidFill>
                    <a:srgbClr val="000000"/>
                  </a:solidFill>
                  <a:miter lim="800000"/>
                  <a:headEnd/>
                  <a:tailEnd/>
                </a14:hiddenLine>
              </a:ext>
            </a:extLst>
          </p:spPr>
          <p:txBody>
            <a:bodyPr/>
            <a:lstStyle>
              <a:lvl1pPr>
                <a:spcBef>
                  <a:spcPct val="20000"/>
                </a:spcBef>
                <a:buChar char="•"/>
                <a:defRPr sz="3200">
                  <a:solidFill>
                    <a:schemeClr val="tx1"/>
                  </a:solidFill>
                  <a:latin typeface="Times New Roman" panose="02020603050405020304" pitchFamily="18" charset="0"/>
                  <a:ea typeface="宋体" panose="02010600030101010101" pitchFamily="2" charset="-122"/>
                </a:defRPr>
              </a:lvl1pPr>
              <a:lvl2pPr marL="742950" indent="-285750">
                <a:spcBef>
                  <a:spcPct val="20000"/>
                </a:spcBef>
                <a:buChar char="–"/>
                <a:defRPr sz="2800">
                  <a:solidFill>
                    <a:schemeClr val="tx1"/>
                  </a:solidFill>
                  <a:latin typeface="Times New Roman" panose="02020603050405020304" pitchFamily="18" charset="0"/>
                  <a:ea typeface="宋体" panose="02010600030101010101" pitchFamily="2" charset="-122"/>
                </a:defRPr>
              </a:lvl2pPr>
              <a:lvl3pPr marL="1143000" indent="-228600">
                <a:spcBef>
                  <a:spcPct val="20000"/>
                </a:spcBef>
                <a:buChar char="•"/>
                <a:defRPr sz="2400">
                  <a:solidFill>
                    <a:schemeClr val="tx1"/>
                  </a:solidFill>
                  <a:latin typeface="Times New Roman" panose="02020603050405020304" pitchFamily="18" charset="0"/>
                  <a:ea typeface="宋体" panose="02010600030101010101" pitchFamily="2" charset="-122"/>
                </a:defRPr>
              </a:lvl3pPr>
              <a:lvl4pPr marL="1600200" indent="-228600">
                <a:spcBef>
                  <a:spcPct val="20000"/>
                </a:spcBef>
                <a:buChar char="–"/>
                <a:defRPr sz="2000">
                  <a:solidFill>
                    <a:schemeClr val="tx1"/>
                  </a:solidFill>
                  <a:latin typeface="Times New Roman" panose="02020603050405020304" pitchFamily="18" charset="0"/>
                  <a:ea typeface="宋体" panose="02010600030101010101" pitchFamily="2" charset="-122"/>
                </a:defRPr>
              </a:lvl4pPr>
              <a:lvl5pPr marL="2057400" indent="-228600">
                <a:spcBef>
                  <a:spcPct val="20000"/>
                </a:spcBef>
                <a:buChar char="»"/>
                <a:defRPr sz="20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ea typeface="宋体" panose="02010600030101010101" pitchFamily="2" charset="-122"/>
                </a:defRPr>
              </a:lvl9pPr>
            </a:lstStyle>
            <a:p>
              <a:pPr algn="just">
                <a:spcBef>
                  <a:spcPct val="0"/>
                </a:spcBef>
                <a:buFontTx/>
                <a:buNone/>
              </a:pPr>
              <a:r>
                <a:rPr lang="en-US" altLang="zh-CN" sz="2800" b="1"/>
                <a:t>   </a:t>
              </a:r>
              <a:r>
                <a:rPr lang="en-US" altLang="zh-CN" sz="2800" b="1" i="1"/>
                <a:t>a</a:t>
              </a:r>
              <a:r>
                <a:rPr lang="en-US" altLang="zh-CN" sz="2800" b="1" i="1" baseline="-25000"/>
                <a:t>i</a:t>
              </a:r>
              <a:r>
                <a:rPr lang="zh-CN" altLang="en-US" sz="2800" b="1"/>
                <a:t>和</a:t>
              </a:r>
              <a:r>
                <a:rPr lang="en-US" altLang="zh-CN" sz="2800" b="1" i="1"/>
                <a:t>b</a:t>
              </a:r>
              <a:r>
                <a:rPr lang="en-US" altLang="zh-CN" sz="2800" b="1" i="1" baseline="-25000"/>
                <a:t>i</a:t>
              </a:r>
              <a:r>
                <a:rPr lang="zh-CN" altLang="en-US" sz="2800" b="1"/>
                <a:t>没有最小上界</a:t>
              </a:r>
            </a:p>
          </p:txBody>
        </p:sp>
      </p:grpSp>
      <p:sp>
        <p:nvSpPr>
          <p:cNvPr id="38917" name="灯片编号占位符 25"/>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Times New Roman" panose="02020603050405020304" pitchFamily="18" charset="0"/>
                <a:ea typeface="宋体" panose="02010600030101010101" pitchFamily="2" charset="-122"/>
              </a:defRPr>
            </a:lvl1pPr>
            <a:lvl2pPr marL="742950" indent="-285750">
              <a:spcBef>
                <a:spcPct val="20000"/>
              </a:spcBef>
              <a:buChar char="–"/>
              <a:defRPr sz="2800">
                <a:solidFill>
                  <a:schemeClr val="tx1"/>
                </a:solidFill>
                <a:latin typeface="Times New Roman" panose="02020603050405020304" pitchFamily="18" charset="0"/>
                <a:ea typeface="宋体" panose="02010600030101010101" pitchFamily="2" charset="-122"/>
              </a:defRPr>
            </a:lvl2pPr>
            <a:lvl3pPr marL="1143000" indent="-228600">
              <a:spcBef>
                <a:spcPct val="20000"/>
              </a:spcBef>
              <a:buChar char="•"/>
              <a:defRPr sz="2400">
                <a:solidFill>
                  <a:schemeClr val="tx1"/>
                </a:solidFill>
                <a:latin typeface="Times New Roman" panose="02020603050405020304" pitchFamily="18" charset="0"/>
                <a:ea typeface="宋体" panose="02010600030101010101" pitchFamily="2" charset="-122"/>
              </a:defRPr>
            </a:lvl3pPr>
            <a:lvl4pPr marL="1600200" indent="-228600">
              <a:spcBef>
                <a:spcPct val="20000"/>
              </a:spcBef>
              <a:buChar char="–"/>
              <a:defRPr sz="2000">
                <a:solidFill>
                  <a:schemeClr val="tx1"/>
                </a:solidFill>
                <a:latin typeface="Times New Roman" panose="02020603050405020304" pitchFamily="18" charset="0"/>
                <a:ea typeface="宋体" panose="02010600030101010101" pitchFamily="2" charset="-122"/>
              </a:defRPr>
            </a:lvl4pPr>
            <a:lvl5pPr marL="2057400" indent="-228600">
              <a:spcBef>
                <a:spcPct val="20000"/>
              </a:spcBef>
              <a:buChar char="»"/>
              <a:defRPr sz="20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ea typeface="宋体" panose="02010600030101010101" pitchFamily="2" charset="-122"/>
              </a:defRPr>
            </a:lvl9pPr>
          </a:lstStyle>
          <a:p>
            <a:pPr>
              <a:spcBef>
                <a:spcPct val="0"/>
              </a:spcBef>
              <a:buFontTx/>
              <a:buNone/>
            </a:pPr>
            <a:fld id="{59124B6C-6E55-463E-A25D-95AA3A1EE6F5}" type="slidenum">
              <a:rPr lang="zh-CN" altLang="en-US" sz="1400" smtClean="0"/>
              <a:pPr>
                <a:spcBef>
                  <a:spcPct val="0"/>
                </a:spcBef>
                <a:buFontTx/>
                <a:buNone/>
              </a:pPr>
              <a:t>20</a:t>
            </a:fld>
            <a:endParaRPr lang="en-US" altLang="zh-CN" sz="1400" smtClean="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nodeType="clickEffect">
                                  <p:stCondLst>
                                    <p:cond delay="0"/>
                                  </p:stCondLst>
                                  <p:childTnLst>
                                    <p:set>
                                      <p:cBhvr>
                                        <p:cTn id="6" dur="1" fill="hold">
                                          <p:stCondLst>
                                            <p:cond delay="0"/>
                                          </p:stCondLst>
                                        </p:cTn>
                                        <p:tgtEl>
                                          <p:spTgt spid="2051">
                                            <p:txEl>
                                              <p:pRg st="3" end="3"/>
                                            </p:txEl>
                                          </p:spTgt>
                                        </p:tgtEl>
                                        <p:attrNameLst>
                                          <p:attrName>style.visibility</p:attrName>
                                        </p:attrNameLst>
                                      </p:cBhvr>
                                      <p:to>
                                        <p:strVal val="visible"/>
                                      </p:to>
                                    </p:set>
                                    <p:animEffect transition="in" filter="box(in)">
                                      <p:cBhvr>
                                        <p:cTn id="7" dur="500"/>
                                        <p:tgtEl>
                                          <p:spTgt spid="2051">
                                            <p:txEl>
                                              <p:pRg st="3" end="3"/>
                                            </p:txEl>
                                          </p:spTgt>
                                        </p:tgtEl>
                                      </p:cBhvr>
                                    </p:animEffect>
                                  </p:childTnLst>
                                </p:cTn>
                              </p:par>
                              <p:par>
                                <p:cTn id="8" presetID="4" presetClass="entr" presetSubtype="16" fill="hold" nodeType="withEffect">
                                  <p:stCondLst>
                                    <p:cond delay="0"/>
                                  </p:stCondLst>
                                  <p:childTnLst>
                                    <p:set>
                                      <p:cBhvr>
                                        <p:cTn id="9" dur="1" fill="hold">
                                          <p:stCondLst>
                                            <p:cond delay="0"/>
                                          </p:stCondLst>
                                        </p:cTn>
                                        <p:tgtEl>
                                          <p:spTgt spid="2051">
                                            <p:txEl>
                                              <p:pRg st="4" end="4"/>
                                            </p:txEl>
                                          </p:spTgt>
                                        </p:tgtEl>
                                        <p:attrNameLst>
                                          <p:attrName>style.visibility</p:attrName>
                                        </p:attrNameLst>
                                      </p:cBhvr>
                                      <p:to>
                                        <p:strVal val="visible"/>
                                      </p:to>
                                    </p:set>
                                    <p:animEffect transition="in" filter="box(in)">
                                      <p:cBhvr>
                                        <p:cTn id="10" dur="500"/>
                                        <p:tgtEl>
                                          <p:spTgt spid="2051">
                                            <p:txEl>
                                              <p:pRg st="4" end="4"/>
                                            </p:txEl>
                                          </p:spTgt>
                                        </p:tgtEl>
                                      </p:cBhvr>
                                    </p:animEffect>
                                  </p:childTnLst>
                                </p:cTn>
                              </p:par>
                              <p:par>
                                <p:cTn id="11" presetID="4" presetClass="entr" presetSubtype="16" fill="hold" nodeType="withEffect">
                                  <p:stCondLst>
                                    <p:cond delay="0"/>
                                  </p:stCondLst>
                                  <p:childTnLst>
                                    <p:set>
                                      <p:cBhvr>
                                        <p:cTn id="12" dur="1" fill="hold">
                                          <p:stCondLst>
                                            <p:cond delay="0"/>
                                          </p:stCondLst>
                                        </p:cTn>
                                        <p:tgtEl>
                                          <p:spTgt spid="2051">
                                            <p:txEl>
                                              <p:pRg st="5" end="5"/>
                                            </p:txEl>
                                          </p:spTgt>
                                        </p:tgtEl>
                                        <p:attrNameLst>
                                          <p:attrName>style.visibility</p:attrName>
                                        </p:attrNameLst>
                                      </p:cBhvr>
                                      <p:to>
                                        <p:strVal val="visible"/>
                                      </p:to>
                                    </p:set>
                                    <p:animEffect transition="in" filter="box(in)">
                                      <p:cBhvr>
                                        <p:cTn id="13" dur="500"/>
                                        <p:tgtEl>
                                          <p:spTgt spid="2051">
                                            <p:txEl>
                                              <p:pRg st="5" end="5"/>
                                            </p:txEl>
                                          </p:spTgt>
                                        </p:tgtEl>
                                      </p:cBhvr>
                                    </p:animEffect>
                                  </p:childTnLst>
                                </p:cTn>
                              </p:par>
                              <p:par>
                                <p:cTn id="14" presetID="4" presetClass="entr" presetSubtype="16" fill="hold" nodeType="withEffect">
                                  <p:stCondLst>
                                    <p:cond delay="0"/>
                                  </p:stCondLst>
                                  <p:childTnLst>
                                    <p:set>
                                      <p:cBhvr>
                                        <p:cTn id="15" dur="1" fill="hold">
                                          <p:stCondLst>
                                            <p:cond delay="0"/>
                                          </p:stCondLst>
                                        </p:cTn>
                                        <p:tgtEl>
                                          <p:spTgt spid="2051">
                                            <p:txEl>
                                              <p:pRg st="6" end="6"/>
                                            </p:txEl>
                                          </p:spTgt>
                                        </p:tgtEl>
                                        <p:attrNameLst>
                                          <p:attrName>style.visibility</p:attrName>
                                        </p:attrNameLst>
                                      </p:cBhvr>
                                      <p:to>
                                        <p:strVal val="visible"/>
                                      </p:to>
                                    </p:set>
                                    <p:animEffect transition="in" filter="box(in)">
                                      <p:cBhvr>
                                        <p:cTn id="16" dur="500"/>
                                        <p:tgtEl>
                                          <p:spTgt spid="2051">
                                            <p:txEl>
                                              <p:pRg st="6" end="6"/>
                                            </p:txEl>
                                          </p:spTgt>
                                        </p:tgtEl>
                                      </p:cBhvr>
                                    </p:animEffect>
                                  </p:childTnLst>
                                </p:cTn>
                              </p:par>
                            </p:childTnLst>
                          </p:cTn>
                        </p:par>
                      </p:childTnLst>
                    </p:cTn>
                  </p:par>
                  <p:par>
                    <p:cTn id="17" fill="hold" nodeType="clickPar">
                      <p:stCondLst>
                        <p:cond delay="indefinite"/>
                      </p:stCondLst>
                      <p:childTnLst>
                        <p:par>
                          <p:cTn id="18" fill="hold" nodeType="withGroup">
                            <p:stCondLst>
                              <p:cond delay="0"/>
                            </p:stCondLst>
                            <p:childTnLst>
                              <p:par>
                                <p:cTn id="19" presetID="4" presetClass="entr" presetSubtype="16" fill="hold" nodeType="clickEffect">
                                  <p:stCondLst>
                                    <p:cond delay="0"/>
                                  </p:stCondLst>
                                  <p:childTnLst>
                                    <p:set>
                                      <p:cBhvr>
                                        <p:cTn id="20" dur="1" fill="hold">
                                          <p:stCondLst>
                                            <p:cond delay="0"/>
                                          </p:stCondLst>
                                        </p:cTn>
                                        <p:tgtEl>
                                          <p:spTgt spid="2051">
                                            <p:txEl>
                                              <p:pRg st="7" end="7"/>
                                            </p:txEl>
                                          </p:spTgt>
                                        </p:tgtEl>
                                        <p:attrNameLst>
                                          <p:attrName>style.visibility</p:attrName>
                                        </p:attrNameLst>
                                      </p:cBhvr>
                                      <p:to>
                                        <p:strVal val="visible"/>
                                      </p:to>
                                    </p:set>
                                    <p:animEffect transition="in" filter="box(in)">
                                      <p:cBhvr>
                                        <p:cTn id="21" dur="500"/>
                                        <p:tgtEl>
                                          <p:spTgt spid="2051">
                                            <p:txEl>
                                              <p:pRg st="7" end="7"/>
                                            </p:txEl>
                                          </p:spTgt>
                                        </p:tgtEl>
                                      </p:cBhvr>
                                    </p:animEffect>
                                  </p:childTnLst>
                                </p:cTn>
                              </p:par>
                              <p:par>
                                <p:cTn id="22" presetID="4" presetClass="entr" presetSubtype="16" fill="hold" nodeType="withEffect">
                                  <p:stCondLst>
                                    <p:cond delay="0"/>
                                  </p:stCondLst>
                                  <p:childTnLst>
                                    <p:set>
                                      <p:cBhvr>
                                        <p:cTn id="23" dur="1" fill="hold">
                                          <p:stCondLst>
                                            <p:cond delay="0"/>
                                          </p:stCondLst>
                                        </p:cTn>
                                        <p:tgtEl>
                                          <p:spTgt spid="2051">
                                            <p:txEl>
                                              <p:pRg st="8" end="8"/>
                                            </p:txEl>
                                          </p:spTgt>
                                        </p:tgtEl>
                                        <p:attrNameLst>
                                          <p:attrName>style.visibility</p:attrName>
                                        </p:attrNameLst>
                                      </p:cBhvr>
                                      <p:to>
                                        <p:strVal val="visible"/>
                                      </p:to>
                                    </p:set>
                                    <p:animEffect transition="in" filter="box(in)">
                                      <p:cBhvr>
                                        <p:cTn id="24" dur="500"/>
                                        <p:tgtEl>
                                          <p:spTgt spid="2051">
                                            <p:txEl>
                                              <p:pRg st="8" end="8"/>
                                            </p:txEl>
                                          </p:spTgt>
                                        </p:tgtEl>
                                      </p:cBhvr>
                                    </p:animEffect>
                                  </p:childTnLst>
                                </p:cTn>
                              </p:par>
                              <p:par>
                                <p:cTn id="25" presetID="4" presetClass="entr" presetSubtype="16" fill="hold" nodeType="withEffect">
                                  <p:stCondLst>
                                    <p:cond delay="0"/>
                                  </p:stCondLst>
                                  <p:childTnLst>
                                    <p:set>
                                      <p:cBhvr>
                                        <p:cTn id="26" dur="1" fill="hold">
                                          <p:stCondLst>
                                            <p:cond delay="0"/>
                                          </p:stCondLst>
                                        </p:cTn>
                                        <p:tgtEl>
                                          <p:spTgt spid="2051">
                                            <p:txEl>
                                              <p:pRg st="9" end="9"/>
                                            </p:txEl>
                                          </p:spTgt>
                                        </p:tgtEl>
                                        <p:attrNameLst>
                                          <p:attrName>style.visibility</p:attrName>
                                        </p:attrNameLst>
                                      </p:cBhvr>
                                      <p:to>
                                        <p:strVal val="visible"/>
                                      </p:to>
                                    </p:set>
                                    <p:animEffect transition="in" filter="box(in)">
                                      <p:cBhvr>
                                        <p:cTn id="27" dur="500"/>
                                        <p:tgtEl>
                                          <p:spTgt spid="2051">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9026" name="Rectangle 2"/>
          <p:cNvSpPr>
            <a:spLocks noGrp="1" noChangeArrowheads="1"/>
          </p:cNvSpPr>
          <p:nvPr>
            <p:ph type="title"/>
          </p:nvPr>
        </p:nvSpPr>
        <p:spPr>
          <a:xfrm>
            <a:off x="228600" y="228600"/>
            <a:ext cx="8640763" cy="1152525"/>
          </a:xfrm>
        </p:spPr>
        <p:txBody>
          <a:bodyPr/>
          <a:lstStyle/>
          <a:p>
            <a:pPr>
              <a:defRPr/>
            </a:pPr>
            <a:r>
              <a:rPr lang="zh-CN" altLang="en-US" b="1" dirty="0"/>
              <a:t>基本知识 </a:t>
            </a:r>
            <a:r>
              <a:rPr lang="en-US" altLang="zh-CN" b="1" dirty="0"/>
              <a:t>— </a:t>
            </a:r>
            <a:r>
              <a:rPr lang="zh-CN" altLang="en-US" b="1" dirty="0"/>
              <a:t>定义域和值域的扩展</a:t>
            </a:r>
            <a:endParaRPr lang="en-US" altLang="zh-CN" b="1" dirty="0" smtClean="0">
              <a:latin typeface="+mn-lt"/>
            </a:endParaRPr>
          </a:p>
        </p:txBody>
      </p:sp>
      <p:sp>
        <p:nvSpPr>
          <p:cNvPr id="9219" name="Rectangle 3"/>
          <p:cNvSpPr>
            <a:spLocks noGrp="1" noChangeArrowheads="1"/>
          </p:cNvSpPr>
          <p:nvPr>
            <p:ph type="body" idx="1"/>
          </p:nvPr>
        </p:nvSpPr>
        <p:spPr>
          <a:xfrm>
            <a:off x="287338" y="1438275"/>
            <a:ext cx="8640762" cy="5038725"/>
          </a:xfrm>
        </p:spPr>
        <p:txBody>
          <a:bodyPr/>
          <a:lstStyle/>
          <a:p>
            <a:pPr algn="just">
              <a:defRPr/>
            </a:pPr>
            <a:r>
              <a:rPr lang="zh-CN" altLang="en-US" b="1" dirty="0" smtClean="0">
                <a:cs typeface="Arial" charset="0"/>
              </a:rPr>
              <a:t>完全偏序（</a:t>
            </a:r>
            <a:r>
              <a:rPr lang="en-US" altLang="zh-CN" b="1" i="1" dirty="0">
                <a:cs typeface="Arial" charset="0"/>
              </a:rPr>
              <a:t>C</a:t>
            </a:r>
            <a:r>
              <a:rPr lang="en-US" altLang="zh-CN" b="1" i="1" dirty="0" smtClean="0">
                <a:cs typeface="Arial" charset="0"/>
              </a:rPr>
              <a:t>omplete </a:t>
            </a:r>
            <a:r>
              <a:rPr lang="en-US" altLang="zh-CN" b="1" i="1" dirty="0">
                <a:cs typeface="Arial" charset="0"/>
              </a:rPr>
              <a:t>P</a:t>
            </a:r>
            <a:r>
              <a:rPr lang="en-US" altLang="zh-CN" b="1" i="1" dirty="0" smtClean="0">
                <a:cs typeface="Arial" charset="0"/>
              </a:rPr>
              <a:t>artial </a:t>
            </a:r>
            <a:r>
              <a:rPr lang="en-US" altLang="zh-CN" b="1" i="1" dirty="0">
                <a:cs typeface="Arial" charset="0"/>
              </a:rPr>
              <a:t>O</a:t>
            </a:r>
            <a:r>
              <a:rPr lang="en-US" altLang="zh-CN" b="1" i="1" dirty="0" smtClean="0">
                <a:cs typeface="Arial" charset="0"/>
              </a:rPr>
              <a:t>rder</a:t>
            </a:r>
            <a:r>
              <a:rPr lang="zh-CN" altLang="en-US" b="1" dirty="0">
                <a:cs typeface="Arial" charset="0"/>
              </a:rPr>
              <a:t>）集合</a:t>
            </a:r>
            <a:endParaRPr lang="en-US" altLang="zh-CN" b="1" dirty="0" smtClean="0">
              <a:cs typeface="Arial" charset="0"/>
            </a:endParaRPr>
          </a:p>
          <a:p>
            <a:pPr lvl="1" algn="just">
              <a:buFontTx/>
              <a:buNone/>
              <a:defRPr/>
            </a:pPr>
            <a:r>
              <a:rPr lang="en-US" altLang="zh-CN" b="1" dirty="0" smtClean="0"/>
              <a:t>1. </a:t>
            </a:r>
            <a:r>
              <a:rPr lang="zh-CN" altLang="en-US" b="1" dirty="0" smtClean="0"/>
              <a:t>完全偏序集合</a:t>
            </a:r>
            <a:r>
              <a:rPr lang="zh-CN" altLang="en-US" b="1" dirty="0" smtClean="0">
                <a:sym typeface="Symbol" pitchFamily="18" charset="2"/>
              </a:rPr>
              <a:t></a:t>
            </a:r>
            <a:r>
              <a:rPr lang="en-US" altLang="zh-CN" b="1" i="1" dirty="0" smtClean="0"/>
              <a:t>D</a:t>
            </a:r>
            <a:r>
              <a:rPr lang="en-US" altLang="zh-CN" b="1" dirty="0" smtClean="0"/>
              <a:t>, </a:t>
            </a:r>
            <a:r>
              <a:rPr lang="en-US" altLang="zh-CN" b="1" dirty="0" smtClean="0">
                <a:sym typeface="Euclid Math Two" pitchFamily="18" charset="2"/>
              </a:rPr>
              <a:t></a:t>
            </a:r>
            <a:r>
              <a:rPr lang="en-US" altLang="zh-CN" b="1" dirty="0" smtClean="0">
                <a:sym typeface="Symbol" pitchFamily="18" charset="2"/>
              </a:rPr>
              <a:t></a:t>
            </a:r>
            <a:r>
              <a:rPr lang="zh-CN" altLang="en-US" b="1" dirty="0" smtClean="0"/>
              <a:t> </a:t>
            </a:r>
            <a:r>
              <a:rPr lang="zh-CN" altLang="en-US" b="1" dirty="0" smtClean="0">
                <a:latin typeface="宋体" pitchFamily="2" charset="-122"/>
              </a:rPr>
              <a:t>（简称</a:t>
            </a:r>
            <a:r>
              <a:rPr lang="en-US" altLang="zh-CN" b="1" dirty="0" smtClean="0"/>
              <a:t>CPO</a:t>
            </a:r>
            <a:r>
              <a:rPr lang="en-US" altLang="zh-CN" b="1" dirty="0" smtClean="0">
                <a:latin typeface="宋体" pitchFamily="2" charset="-122"/>
              </a:rPr>
              <a:t>）</a:t>
            </a:r>
          </a:p>
          <a:p>
            <a:pPr lvl="1" algn="just">
              <a:buFontTx/>
              <a:buNone/>
              <a:defRPr/>
            </a:pPr>
            <a:r>
              <a:rPr lang="en-US" altLang="zh-CN" b="1" i="1" dirty="0" smtClean="0"/>
              <a:t>	 D</a:t>
            </a:r>
            <a:r>
              <a:rPr lang="zh-CN" altLang="en-US" b="1" dirty="0" smtClean="0"/>
              <a:t>中任何线性递增链</a:t>
            </a:r>
            <a:r>
              <a:rPr lang="en-US" altLang="zh-CN" b="1" i="1" dirty="0" smtClean="0"/>
              <a:t>a</a:t>
            </a:r>
            <a:r>
              <a:rPr lang="en-US" altLang="zh-CN" b="1" baseline="-25000" dirty="0" smtClean="0"/>
              <a:t>0</a:t>
            </a:r>
            <a:r>
              <a:rPr lang="en-US" altLang="zh-CN" b="1" dirty="0" smtClean="0">
                <a:sym typeface="Euclid Math Two" pitchFamily="18" charset="2"/>
              </a:rPr>
              <a:t></a:t>
            </a:r>
            <a:r>
              <a:rPr lang="en-US" altLang="zh-CN" b="1" i="1" dirty="0" smtClean="0"/>
              <a:t>a</a:t>
            </a:r>
            <a:r>
              <a:rPr lang="en-US" altLang="zh-CN" b="1" baseline="-25000" dirty="0" smtClean="0"/>
              <a:t>1</a:t>
            </a:r>
            <a:r>
              <a:rPr lang="en-US" altLang="zh-CN" b="1" dirty="0" smtClean="0">
                <a:sym typeface="Euclid Math Two" pitchFamily="18" charset="2"/>
              </a:rPr>
              <a:t></a:t>
            </a:r>
            <a:r>
              <a:rPr lang="en-US" altLang="zh-CN" b="1" i="1" dirty="0" smtClean="0"/>
              <a:t>a</a:t>
            </a:r>
            <a:r>
              <a:rPr lang="en-US" altLang="zh-CN" b="1" baseline="-25000" dirty="0" smtClean="0"/>
              <a:t>2</a:t>
            </a:r>
            <a:r>
              <a:rPr lang="en-US" altLang="zh-CN" b="1" dirty="0" smtClean="0">
                <a:sym typeface="Euclid Math Two" pitchFamily="18" charset="2"/>
              </a:rPr>
              <a:t></a:t>
            </a:r>
            <a:r>
              <a:rPr lang="en-US" altLang="zh-CN" b="1" dirty="0" smtClean="0"/>
              <a:t>…</a:t>
            </a:r>
            <a:r>
              <a:rPr lang="zh-CN" altLang="en-US" b="1" dirty="0" smtClean="0"/>
              <a:t>都有</a:t>
            </a:r>
            <a:r>
              <a:rPr lang="zh-CN" altLang="en-US" b="1" dirty="0" smtClean="0">
                <a:solidFill>
                  <a:srgbClr val="00FF00"/>
                </a:solidFill>
              </a:rPr>
              <a:t>最小上界</a:t>
            </a:r>
            <a:endParaRPr lang="en-US" altLang="zh-CN" b="1" dirty="0" smtClean="0">
              <a:solidFill>
                <a:srgbClr val="00FF00"/>
              </a:solidFill>
            </a:endParaRPr>
          </a:p>
          <a:p>
            <a:pPr lvl="1" algn="just">
              <a:buFontTx/>
              <a:buNone/>
              <a:defRPr/>
            </a:pPr>
            <a:r>
              <a:rPr lang="en-US" altLang="zh-CN" b="1" dirty="0" smtClean="0"/>
              <a:t>2. </a:t>
            </a:r>
            <a:r>
              <a:rPr lang="zh-CN" altLang="en-US" b="1" dirty="0" smtClean="0"/>
              <a:t>最小上界表示：</a:t>
            </a:r>
            <a:r>
              <a:rPr lang="zh-CN" altLang="en-US" b="1" dirty="0" smtClean="0">
                <a:sym typeface="Euclid Math Two"/>
              </a:rPr>
              <a:t></a:t>
            </a:r>
            <a:r>
              <a:rPr lang="en-US" altLang="zh-CN" b="1" dirty="0" smtClean="0">
                <a:sym typeface="Euclid Math Two"/>
              </a:rPr>
              <a:t>{</a:t>
            </a:r>
            <a:r>
              <a:rPr lang="en-US" altLang="zh-CN" b="1" i="1" dirty="0" smtClean="0"/>
              <a:t>a</a:t>
            </a:r>
            <a:r>
              <a:rPr lang="en-US" altLang="zh-CN" b="1" baseline="-25000" dirty="0" smtClean="0"/>
              <a:t>0</a:t>
            </a:r>
            <a:r>
              <a:rPr lang="en-US" altLang="zh-CN" b="1" dirty="0" smtClean="0">
                <a:sym typeface="Euclid Math Two" pitchFamily="18" charset="2"/>
              </a:rPr>
              <a:t>, </a:t>
            </a:r>
            <a:r>
              <a:rPr lang="en-US" altLang="zh-CN" b="1" i="1" dirty="0" smtClean="0"/>
              <a:t>a</a:t>
            </a:r>
            <a:r>
              <a:rPr lang="en-US" altLang="zh-CN" b="1" baseline="-25000" dirty="0" smtClean="0"/>
              <a:t>1</a:t>
            </a:r>
            <a:r>
              <a:rPr lang="en-US" altLang="zh-CN" b="1" dirty="0" smtClean="0">
                <a:sym typeface="Euclid Math Two" pitchFamily="18" charset="2"/>
              </a:rPr>
              <a:t>, </a:t>
            </a:r>
            <a:r>
              <a:rPr lang="en-US" altLang="zh-CN" b="1" i="1" dirty="0" smtClean="0"/>
              <a:t>a</a:t>
            </a:r>
            <a:r>
              <a:rPr lang="en-US" altLang="zh-CN" b="1" baseline="-25000" dirty="0" smtClean="0"/>
              <a:t>2</a:t>
            </a:r>
            <a:r>
              <a:rPr lang="en-US" altLang="zh-CN" b="1" dirty="0" smtClean="0">
                <a:sym typeface="Euclid Math Two" pitchFamily="18" charset="2"/>
              </a:rPr>
              <a:t>, </a:t>
            </a:r>
            <a:r>
              <a:rPr lang="en-US" altLang="zh-CN" b="1" dirty="0" smtClean="0"/>
              <a:t>…}(</a:t>
            </a:r>
            <a:r>
              <a:rPr lang="zh-CN" altLang="en-US" b="1" dirty="0" smtClean="0">
                <a:sym typeface="Euclid Math Two"/>
              </a:rPr>
              <a:t></a:t>
            </a:r>
            <a:r>
              <a:rPr lang="en-US" altLang="zh-CN" b="1" dirty="0" smtClean="0">
                <a:sym typeface="Euclid Math Two"/>
              </a:rPr>
              <a:t>:</a:t>
            </a:r>
            <a:r>
              <a:rPr lang="zh-CN" altLang="en-US" b="1" dirty="0" smtClean="0">
                <a:sym typeface="Euclid Math Two"/>
              </a:rPr>
              <a:t>最小上界算符</a:t>
            </a:r>
            <a:r>
              <a:rPr lang="en-US" altLang="zh-CN" b="1" dirty="0" smtClean="0">
                <a:sym typeface="Euclid Math Two"/>
              </a:rPr>
              <a:t>)</a:t>
            </a:r>
            <a:endParaRPr lang="en-US" altLang="zh-CN" b="1" dirty="0" smtClean="0"/>
          </a:p>
          <a:p>
            <a:pPr lvl="1" algn="just">
              <a:buFontTx/>
              <a:buNone/>
              <a:defRPr/>
            </a:pPr>
            <a:r>
              <a:rPr lang="en-US" altLang="zh-CN" b="1" dirty="0" smtClean="0">
                <a:cs typeface="Arial" charset="0"/>
              </a:rPr>
              <a:t>3. </a:t>
            </a:r>
            <a:r>
              <a:rPr lang="zh-CN" altLang="en-US" b="1" dirty="0" smtClean="0">
                <a:cs typeface="Arial" charset="0"/>
              </a:rPr>
              <a:t>例</a:t>
            </a:r>
            <a:endParaRPr lang="zh-CN" altLang="en-US" b="1" dirty="0" smtClean="0"/>
          </a:p>
          <a:p>
            <a:pPr marL="457200" lvl="1" indent="0">
              <a:lnSpc>
                <a:spcPct val="90000"/>
              </a:lnSpc>
              <a:defRPr/>
            </a:pPr>
            <a:r>
              <a:rPr lang="zh-CN" altLang="en-US" b="1" dirty="0" smtClean="0"/>
              <a:t> 使用离散序，任何集合都可看成</a:t>
            </a:r>
            <a:r>
              <a:rPr lang="en-US" altLang="zh-CN" b="1" dirty="0" smtClean="0"/>
              <a:t>CPO</a:t>
            </a:r>
          </a:p>
          <a:p>
            <a:pPr marL="457200" lvl="1" indent="0">
              <a:lnSpc>
                <a:spcPct val="90000"/>
              </a:lnSpc>
              <a:defRPr/>
            </a:pPr>
            <a:r>
              <a:rPr lang="zh-CN" altLang="en-US" b="1" dirty="0" smtClean="0"/>
              <a:t> 任何有限偏序集合都是</a:t>
            </a:r>
            <a:r>
              <a:rPr lang="en-US" altLang="zh-CN" b="1" dirty="0" smtClean="0"/>
              <a:t>CPO</a:t>
            </a:r>
          </a:p>
          <a:p>
            <a:pPr marL="457200" lvl="1" indent="0">
              <a:lnSpc>
                <a:spcPct val="90000"/>
              </a:lnSpc>
              <a:defRPr/>
            </a:pPr>
            <a:r>
              <a:rPr lang="zh-CN" altLang="en-US" b="1" dirty="0" smtClean="0"/>
              <a:t> 考虑普通算术序，自然数集合不是</a:t>
            </a:r>
            <a:r>
              <a:rPr lang="en-US" altLang="zh-CN" b="1" dirty="0" smtClean="0"/>
              <a:t>CPO</a:t>
            </a:r>
          </a:p>
        </p:txBody>
      </p:sp>
      <p:sp>
        <p:nvSpPr>
          <p:cNvPr id="40964" name="灯片编号占位符 9"/>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Times New Roman" panose="02020603050405020304" pitchFamily="18" charset="0"/>
                <a:ea typeface="宋体" panose="02010600030101010101" pitchFamily="2" charset="-122"/>
              </a:defRPr>
            </a:lvl1pPr>
            <a:lvl2pPr marL="742950" indent="-285750">
              <a:spcBef>
                <a:spcPct val="20000"/>
              </a:spcBef>
              <a:buChar char="–"/>
              <a:defRPr sz="2800">
                <a:solidFill>
                  <a:schemeClr val="tx1"/>
                </a:solidFill>
                <a:latin typeface="Times New Roman" panose="02020603050405020304" pitchFamily="18" charset="0"/>
                <a:ea typeface="宋体" panose="02010600030101010101" pitchFamily="2" charset="-122"/>
              </a:defRPr>
            </a:lvl2pPr>
            <a:lvl3pPr marL="1143000" indent="-228600">
              <a:spcBef>
                <a:spcPct val="20000"/>
              </a:spcBef>
              <a:buChar char="•"/>
              <a:defRPr sz="2400">
                <a:solidFill>
                  <a:schemeClr val="tx1"/>
                </a:solidFill>
                <a:latin typeface="Times New Roman" panose="02020603050405020304" pitchFamily="18" charset="0"/>
                <a:ea typeface="宋体" panose="02010600030101010101" pitchFamily="2" charset="-122"/>
              </a:defRPr>
            </a:lvl3pPr>
            <a:lvl4pPr marL="1600200" indent="-228600">
              <a:spcBef>
                <a:spcPct val="20000"/>
              </a:spcBef>
              <a:buChar char="–"/>
              <a:defRPr sz="2000">
                <a:solidFill>
                  <a:schemeClr val="tx1"/>
                </a:solidFill>
                <a:latin typeface="Times New Roman" panose="02020603050405020304" pitchFamily="18" charset="0"/>
                <a:ea typeface="宋体" panose="02010600030101010101" pitchFamily="2" charset="-122"/>
              </a:defRPr>
            </a:lvl4pPr>
            <a:lvl5pPr marL="2057400" indent="-228600">
              <a:spcBef>
                <a:spcPct val="20000"/>
              </a:spcBef>
              <a:buChar char="»"/>
              <a:defRPr sz="20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ea typeface="宋体" panose="02010600030101010101" pitchFamily="2" charset="-122"/>
              </a:defRPr>
            </a:lvl9pPr>
          </a:lstStyle>
          <a:p>
            <a:pPr>
              <a:spcBef>
                <a:spcPct val="0"/>
              </a:spcBef>
              <a:buFontTx/>
              <a:buNone/>
            </a:pPr>
            <a:fld id="{D51B740D-AB60-4500-9A0E-5F3A50F69942}" type="slidenum">
              <a:rPr lang="zh-CN" altLang="en-US" sz="1400" smtClean="0"/>
              <a:pPr>
                <a:spcBef>
                  <a:spcPct val="0"/>
                </a:spcBef>
                <a:buFontTx/>
                <a:buNone/>
              </a:pPr>
              <a:t>21</a:t>
            </a:fld>
            <a:endParaRPr lang="en-US" altLang="zh-CN" sz="1400" smtClean="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9219">
                                            <p:txEl>
                                              <p:pRg st="3" end="3"/>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9219">
                                            <p:txEl>
                                              <p:pRg st="4" end="4"/>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9219">
                                            <p:txEl>
                                              <p:pRg st="5" end="5"/>
                                            </p:txEl>
                                          </p:spTgt>
                                        </p:tgtEl>
                                        <p:attrNameLst>
                                          <p:attrName>style.visibility</p:attrName>
                                        </p:attrNameLst>
                                      </p:cBhvr>
                                      <p:to>
                                        <p:strVal val="visible"/>
                                      </p:to>
                                    </p:set>
                                  </p:childTnLst>
                                </p:cTn>
                              </p:par>
                            </p:childTnLst>
                          </p:cTn>
                        </p:par>
                      </p:childTnLst>
                    </p:cTn>
                  </p:par>
                  <p:par>
                    <p:cTn id="13" fill="hold" nodeType="clickPar">
                      <p:stCondLst>
                        <p:cond delay="indefinite"/>
                      </p:stCondLst>
                      <p:childTnLst>
                        <p:par>
                          <p:cTn id="14" fill="hold" nodeType="withGroup">
                            <p:stCondLst>
                              <p:cond delay="0"/>
                            </p:stCondLst>
                            <p:childTnLst>
                              <p:par>
                                <p:cTn id="15" presetID="1" presetClass="entr" presetSubtype="0" fill="hold" nodeType="clickEffect">
                                  <p:stCondLst>
                                    <p:cond delay="0"/>
                                  </p:stCondLst>
                                  <p:childTnLst>
                                    <p:set>
                                      <p:cBhvr>
                                        <p:cTn id="16" dur="1" fill="hold">
                                          <p:stCondLst>
                                            <p:cond delay="0"/>
                                          </p:stCondLst>
                                        </p:cTn>
                                        <p:tgtEl>
                                          <p:spTgt spid="9219">
                                            <p:txEl>
                                              <p:pRg st="6" end="6"/>
                                            </p:txEl>
                                          </p:spTgt>
                                        </p:tgtEl>
                                        <p:attrNameLst>
                                          <p:attrName>style.visibility</p:attrName>
                                        </p:attrNameLst>
                                      </p:cBhvr>
                                      <p:to>
                                        <p:strVal val="visible"/>
                                      </p:to>
                                    </p:set>
                                  </p:childTnLst>
                                </p:cTn>
                              </p:par>
                            </p:childTnLst>
                          </p:cTn>
                        </p:par>
                      </p:childTnLst>
                    </p:cTn>
                  </p:par>
                  <p:par>
                    <p:cTn id="17" fill="hold" nodeType="clickPar">
                      <p:stCondLst>
                        <p:cond delay="indefinite"/>
                      </p:stCondLst>
                      <p:childTnLst>
                        <p:par>
                          <p:cTn id="18" fill="hold" nodeType="withGroup">
                            <p:stCondLst>
                              <p:cond delay="0"/>
                            </p:stCondLst>
                            <p:childTnLst>
                              <p:par>
                                <p:cTn id="19" presetID="1" presetClass="entr" presetSubtype="0" fill="hold" nodeType="clickEffect">
                                  <p:stCondLst>
                                    <p:cond delay="0"/>
                                  </p:stCondLst>
                                  <p:childTnLst>
                                    <p:set>
                                      <p:cBhvr>
                                        <p:cTn id="20" dur="1" fill="hold">
                                          <p:stCondLst>
                                            <p:cond delay="0"/>
                                          </p:stCondLst>
                                        </p:cTn>
                                        <p:tgtEl>
                                          <p:spTgt spid="9219">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050" name="Rectangle 2"/>
          <p:cNvSpPr>
            <a:spLocks noGrp="1" noChangeArrowheads="1"/>
          </p:cNvSpPr>
          <p:nvPr>
            <p:ph type="title"/>
          </p:nvPr>
        </p:nvSpPr>
        <p:spPr>
          <a:xfrm>
            <a:off x="228600" y="228600"/>
            <a:ext cx="8640763" cy="1152525"/>
          </a:xfrm>
        </p:spPr>
        <p:txBody>
          <a:bodyPr/>
          <a:lstStyle/>
          <a:p>
            <a:pPr>
              <a:defRPr/>
            </a:pPr>
            <a:r>
              <a:rPr lang="zh-CN" altLang="en-US" b="1" dirty="0"/>
              <a:t>基本知识 </a:t>
            </a:r>
            <a:r>
              <a:rPr lang="en-US" altLang="zh-CN" b="1" dirty="0"/>
              <a:t>— </a:t>
            </a:r>
            <a:r>
              <a:rPr lang="zh-CN" altLang="en-US" b="1" dirty="0"/>
              <a:t>定义域和值域的扩展</a:t>
            </a:r>
            <a:endParaRPr lang="en-US" altLang="zh-CN" b="1" dirty="0" smtClean="0">
              <a:latin typeface="+mn-lt"/>
            </a:endParaRPr>
          </a:p>
        </p:txBody>
      </p:sp>
      <p:sp>
        <p:nvSpPr>
          <p:cNvPr id="10243" name="Rectangle 3"/>
          <p:cNvSpPr>
            <a:spLocks noGrp="1" noChangeArrowheads="1"/>
          </p:cNvSpPr>
          <p:nvPr>
            <p:ph type="body" idx="1"/>
          </p:nvPr>
        </p:nvSpPr>
        <p:spPr>
          <a:xfrm>
            <a:off x="287338" y="1438275"/>
            <a:ext cx="8640762" cy="5040313"/>
          </a:xfrm>
        </p:spPr>
        <p:txBody>
          <a:bodyPr/>
          <a:lstStyle/>
          <a:p>
            <a:pPr algn="just">
              <a:defRPr/>
            </a:pPr>
            <a:r>
              <a:rPr lang="zh-CN" altLang="en-US" b="1" dirty="0" smtClean="0">
                <a:cs typeface="Arial" charset="0"/>
              </a:rPr>
              <a:t>完全偏序（</a:t>
            </a:r>
            <a:r>
              <a:rPr lang="en-US" altLang="zh-CN" b="1" i="1" dirty="0">
                <a:cs typeface="Arial" charset="0"/>
              </a:rPr>
              <a:t>Complete Partial Order</a:t>
            </a:r>
            <a:r>
              <a:rPr lang="zh-CN" altLang="en-US" b="1" dirty="0">
                <a:cs typeface="Arial" charset="0"/>
              </a:rPr>
              <a:t>）集合</a:t>
            </a:r>
            <a:endParaRPr lang="en-US" altLang="zh-CN" b="1" dirty="0" smtClean="0">
              <a:cs typeface="Arial" charset="0"/>
            </a:endParaRPr>
          </a:p>
          <a:p>
            <a:pPr marL="457200" lvl="1" indent="0">
              <a:buFontTx/>
              <a:buNone/>
              <a:defRPr/>
            </a:pPr>
            <a:r>
              <a:rPr lang="en-US" altLang="zh-CN" b="1" dirty="0" smtClean="0"/>
              <a:t>4. </a:t>
            </a:r>
            <a:r>
              <a:rPr lang="zh-CN" altLang="en-US" b="1" dirty="0" smtClean="0"/>
              <a:t>有</a:t>
            </a:r>
            <a:r>
              <a:rPr lang="zh-CN" altLang="en-US" b="1" dirty="0" smtClean="0">
                <a:solidFill>
                  <a:srgbClr val="00FF00"/>
                </a:solidFill>
              </a:rPr>
              <a:t>底元</a:t>
            </a:r>
            <a:r>
              <a:rPr lang="zh-CN" altLang="en-US" b="1" dirty="0" smtClean="0"/>
              <a:t>（也叫最小元</a:t>
            </a:r>
            <a:r>
              <a:rPr lang="zh-CN" altLang="en-US" b="1" dirty="0" smtClean="0">
                <a:latin typeface="宋体" pitchFamily="2" charset="-122"/>
              </a:rPr>
              <a:t>）的</a:t>
            </a:r>
            <a:r>
              <a:rPr lang="en-US" altLang="zh-CN" b="1" dirty="0" smtClean="0"/>
              <a:t>CPO  </a:t>
            </a:r>
            <a:r>
              <a:rPr lang="en-US" altLang="zh-CN" b="1" dirty="0" smtClean="0">
                <a:sym typeface="Symbol" pitchFamily="18" charset="2"/>
              </a:rPr>
              <a:t></a:t>
            </a:r>
            <a:r>
              <a:rPr lang="en-US" altLang="zh-CN" b="1" i="1" dirty="0" smtClean="0"/>
              <a:t>D</a:t>
            </a:r>
            <a:r>
              <a:rPr lang="en-US" altLang="zh-CN" b="1" dirty="0" smtClean="0"/>
              <a:t>, </a:t>
            </a:r>
            <a:r>
              <a:rPr lang="en-US" altLang="zh-CN" b="1" dirty="0" smtClean="0">
                <a:sym typeface="Euclid Math Two" pitchFamily="18" charset="2"/>
              </a:rPr>
              <a:t></a:t>
            </a:r>
            <a:r>
              <a:rPr lang="en-US" altLang="zh-CN" b="1" dirty="0" smtClean="0">
                <a:sym typeface="Symbol" pitchFamily="18" charset="2"/>
              </a:rPr>
              <a:t></a:t>
            </a:r>
            <a:endParaRPr lang="en-US" altLang="zh-CN" b="1" dirty="0" smtClean="0"/>
          </a:p>
          <a:p>
            <a:pPr marL="457200" lvl="1" indent="0">
              <a:buFontTx/>
              <a:buNone/>
              <a:defRPr/>
            </a:pPr>
            <a:r>
              <a:rPr lang="en-US" altLang="zh-CN" b="1" dirty="0" smtClean="0"/>
              <a:t>	</a:t>
            </a:r>
            <a:r>
              <a:rPr lang="en-US" altLang="zh-CN" b="1" dirty="0" smtClean="0">
                <a:sym typeface="Symbol"/>
              </a:rPr>
              <a:t></a:t>
            </a:r>
            <a:r>
              <a:rPr lang="en-US" altLang="zh-CN" b="1" i="1" dirty="0" err="1" smtClean="0"/>
              <a:t>a</a:t>
            </a:r>
            <a:r>
              <a:rPr lang="en-US" altLang="zh-CN" b="1" dirty="0" err="1" smtClean="0">
                <a:sym typeface="Symbol"/>
              </a:rPr>
              <a:t></a:t>
            </a:r>
            <a:r>
              <a:rPr lang="en-US" altLang="zh-CN" b="1" i="1" dirty="0" err="1" smtClean="0"/>
              <a:t>D</a:t>
            </a:r>
            <a:r>
              <a:rPr lang="en-US" altLang="zh-CN" b="1" dirty="0" smtClean="0">
                <a:sym typeface="Symbol"/>
              </a:rPr>
              <a:t> (</a:t>
            </a:r>
            <a:r>
              <a:rPr lang="en-US" altLang="zh-CN" b="1" i="1" dirty="0" smtClean="0"/>
              <a:t> </a:t>
            </a:r>
            <a:r>
              <a:rPr lang="en-US" altLang="zh-CN" b="1" i="1" dirty="0" err="1" smtClean="0"/>
              <a:t>b</a:t>
            </a:r>
            <a:r>
              <a:rPr lang="en-US" altLang="zh-CN" b="1" dirty="0" err="1" smtClean="0">
                <a:sym typeface="Symbol"/>
              </a:rPr>
              <a:t></a:t>
            </a:r>
            <a:r>
              <a:rPr lang="en-US" altLang="zh-CN" b="1" i="1" dirty="0" err="1" smtClean="0"/>
              <a:t>D</a:t>
            </a:r>
            <a:r>
              <a:rPr lang="en-US" altLang="zh-CN" b="1" dirty="0" smtClean="0">
                <a:sym typeface="Symbol"/>
              </a:rPr>
              <a:t> </a:t>
            </a:r>
            <a:r>
              <a:rPr lang="en-US" altLang="zh-CN" b="1" i="1" dirty="0" smtClean="0"/>
              <a:t>a </a:t>
            </a:r>
            <a:r>
              <a:rPr lang="en-US" altLang="zh-CN" b="1" dirty="0" smtClean="0">
                <a:sym typeface="Euclid Math Two" pitchFamily="18" charset="2"/>
              </a:rPr>
              <a:t></a:t>
            </a:r>
            <a:r>
              <a:rPr lang="en-US" altLang="zh-CN" b="1" dirty="0" smtClean="0"/>
              <a:t> </a:t>
            </a:r>
            <a:r>
              <a:rPr lang="en-US" altLang="zh-CN" b="1" i="1" dirty="0" smtClean="0"/>
              <a:t>b</a:t>
            </a:r>
            <a:r>
              <a:rPr lang="en-US" altLang="zh-CN" b="1" dirty="0" smtClean="0"/>
              <a:t>)</a:t>
            </a:r>
            <a:endParaRPr lang="en-US" altLang="zh-CN" b="1" i="1" dirty="0" smtClean="0"/>
          </a:p>
          <a:p>
            <a:pPr marL="457200" lvl="1" indent="0">
              <a:buFontTx/>
              <a:buNone/>
              <a:defRPr/>
            </a:pPr>
            <a:r>
              <a:rPr lang="en-US" altLang="zh-CN" b="1" dirty="0" smtClean="0"/>
              <a:t>5. </a:t>
            </a:r>
            <a:r>
              <a:rPr lang="en-US" altLang="zh-CN" b="1" i="1" dirty="0" smtClean="0"/>
              <a:t>D</a:t>
            </a:r>
            <a:r>
              <a:rPr lang="zh-CN" altLang="en-US" b="1" dirty="0" smtClean="0"/>
              <a:t>上的底元</a:t>
            </a:r>
            <a:r>
              <a:rPr lang="zh-CN" altLang="en-US" b="1" dirty="0" smtClean="0">
                <a:latin typeface="宋体" pitchFamily="2" charset="-122"/>
              </a:rPr>
              <a:t>用</a:t>
            </a:r>
            <a:r>
              <a:rPr lang="en-US" altLang="zh-CN" b="1" dirty="0" smtClean="0">
                <a:sym typeface="Symbol" pitchFamily="18" charset="2"/>
              </a:rPr>
              <a:t> </a:t>
            </a:r>
            <a:r>
              <a:rPr lang="zh-CN" altLang="en-US" b="1" dirty="0" smtClean="0">
                <a:sym typeface="Symbol" pitchFamily="18" charset="2"/>
              </a:rPr>
              <a:t>或</a:t>
            </a:r>
            <a:r>
              <a:rPr lang="en-US" altLang="zh-CN" b="1" dirty="0" smtClean="0">
                <a:sym typeface="Symbol" pitchFamily="18" charset="2"/>
              </a:rPr>
              <a:t></a:t>
            </a:r>
            <a:r>
              <a:rPr lang="en-US" altLang="zh-CN" b="1" i="1" baseline="-25000" dirty="0" smtClean="0"/>
              <a:t>D</a:t>
            </a:r>
            <a:r>
              <a:rPr lang="zh-CN" altLang="en-US" b="1" dirty="0" smtClean="0"/>
              <a:t>表示</a:t>
            </a:r>
          </a:p>
          <a:p>
            <a:pPr lvl="1" algn="just">
              <a:buFontTx/>
              <a:buNone/>
              <a:defRPr/>
            </a:pPr>
            <a:r>
              <a:rPr lang="en-US" altLang="zh-CN" b="1" dirty="0" smtClean="0">
                <a:cs typeface="Arial" charset="0"/>
              </a:rPr>
              <a:t>6. </a:t>
            </a:r>
            <a:r>
              <a:rPr lang="zh-CN" altLang="en-US" b="1" dirty="0" smtClean="0">
                <a:cs typeface="Arial" charset="0"/>
              </a:rPr>
              <a:t>例</a:t>
            </a:r>
            <a:endParaRPr lang="en-US" altLang="zh-CN" b="1" dirty="0" smtClean="0">
              <a:cs typeface="Arial" charset="0"/>
            </a:endParaRPr>
          </a:p>
          <a:p>
            <a:pPr marL="457200" lvl="1" indent="0">
              <a:spcBef>
                <a:spcPts val="0"/>
              </a:spcBef>
              <a:buFontTx/>
              <a:buNone/>
              <a:defRPr/>
            </a:pPr>
            <a:r>
              <a:rPr lang="en-US" altLang="zh-CN" b="1" dirty="0" smtClean="0">
                <a:cs typeface="Arial" charset="0"/>
              </a:rPr>
              <a:t>	</a:t>
            </a:r>
            <a:r>
              <a:rPr lang="zh-CN" altLang="en-US" b="1" dirty="0" smtClean="0">
                <a:cs typeface="Arial" charset="0"/>
              </a:rPr>
              <a:t>为自然数集</a:t>
            </a:r>
            <a:r>
              <a:rPr lang="en-US" altLang="zh-CN" b="1" dirty="0" smtClean="0">
                <a:latin typeface="Euclid Math One" pitchFamily="18" charset="2"/>
              </a:rPr>
              <a:t>N</a:t>
            </a:r>
            <a:r>
              <a:rPr lang="zh-CN" altLang="en-US" b="1" dirty="0" smtClean="0">
                <a:cs typeface="Arial" charset="0"/>
              </a:rPr>
              <a:t>增加</a:t>
            </a:r>
            <a:endParaRPr lang="en-US" altLang="zh-CN" b="1" dirty="0" smtClean="0">
              <a:cs typeface="Arial" charset="0"/>
            </a:endParaRPr>
          </a:p>
          <a:p>
            <a:pPr marL="457200" lvl="1" indent="0">
              <a:spcBef>
                <a:spcPts val="0"/>
              </a:spcBef>
              <a:buFontTx/>
              <a:buNone/>
              <a:defRPr/>
            </a:pPr>
            <a:r>
              <a:rPr lang="zh-CN" altLang="en-US" b="1" dirty="0" smtClean="0">
                <a:cs typeface="Arial" charset="0"/>
              </a:rPr>
              <a:t>底元</a:t>
            </a:r>
            <a:r>
              <a:rPr lang="en-US" altLang="zh-CN" b="1" dirty="0" smtClean="0">
                <a:sym typeface="Symbol" pitchFamily="18" charset="2"/>
              </a:rPr>
              <a:t></a:t>
            </a:r>
            <a:r>
              <a:rPr lang="zh-CN" altLang="en-US" b="1" dirty="0" smtClean="0">
                <a:sym typeface="Symbol" pitchFamily="18" charset="2"/>
              </a:rPr>
              <a:t>，并定义偏序</a:t>
            </a:r>
            <a:endParaRPr lang="en-US" altLang="zh-CN" b="1" dirty="0" smtClean="0">
              <a:sym typeface="Symbol" pitchFamily="18" charset="2"/>
            </a:endParaRPr>
          </a:p>
          <a:p>
            <a:pPr marL="457200" lvl="1" indent="0">
              <a:spcBef>
                <a:spcPts val="0"/>
              </a:spcBef>
              <a:buFontTx/>
              <a:buNone/>
              <a:defRPr/>
            </a:pPr>
            <a:r>
              <a:rPr lang="zh-CN" altLang="en-US" b="1" dirty="0" smtClean="0">
                <a:sym typeface="Symbol" pitchFamily="18" charset="2"/>
              </a:rPr>
              <a:t>关系如图，则</a:t>
            </a:r>
            <a:r>
              <a:rPr lang="en-US" altLang="zh-CN" b="1" dirty="0" smtClean="0">
                <a:latin typeface="Euclid Math One" pitchFamily="18" charset="2"/>
              </a:rPr>
              <a:t>N</a:t>
            </a:r>
            <a:r>
              <a:rPr lang="en-US" altLang="zh-CN" b="1" i="1" dirty="0" smtClean="0"/>
              <a:t> </a:t>
            </a:r>
            <a:r>
              <a:rPr lang="en-US" altLang="zh-CN" b="1" dirty="0" smtClean="0">
                <a:sym typeface="Symbol" pitchFamily="18" charset="2"/>
              </a:rPr>
              <a:t> {}</a:t>
            </a:r>
          </a:p>
          <a:p>
            <a:pPr marL="457200" lvl="1" indent="0">
              <a:spcBef>
                <a:spcPts val="0"/>
              </a:spcBef>
              <a:buFontTx/>
              <a:buNone/>
              <a:defRPr/>
            </a:pPr>
            <a:r>
              <a:rPr lang="zh-CN" altLang="en-US" b="1" dirty="0" smtClean="0">
                <a:cs typeface="Arial" charset="0"/>
                <a:sym typeface="Symbol" pitchFamily="18" charset="2"/>
              </a:rPr>
              <a:t>（记为</a:t>
            </a:r>
            <a:r>
              <a:rPr lang="en-US" altLang="zh-CN" b="1" dirty="0" smtClean="0">
                <a:latin typeface="Euclid Math One" pitchFamily="18" charset="2"/>
              </a:rPr>
              <a:t>N</a:t>
            </a:r>
            <a:r>
              <a:rPr lang="en-US" altLang="zh-CN" b="1" baseline="-25000" dirty="0" smtClean="0">
                <a:sym typeface="Symbol" pitchFamily="18" charset="2"/>
              </a:rPr>
              <a:t></a:t>
            </a:r>
            <a:r>
              <a:rPr lang="zh-CN" altLang="en-US" b="1" dirty="0" smtClean="0">
                <a:cs typeface="Arial" charset="0"/>
                <a:sym typeface="Symbol" pitchFamily="18" charset="2"/>
              </a:rPr>
              <a:t>）是有底元的</a:t>
            </a:r>
            <a:endParaRPr lang="en-US" altLang="zh-CN" b="1" dirty="0" smtClean="0"/>
          </a:p>
          <a:p>
            <a:pPr marL="457200" lvl="1" indent="0">
              <a:spcBef>
                <a:spcPts val="0"/>
              </a:spcBef>
              <a:buFontTx/>
              <a:buNone/>
              <a:defRPr/>
            </a:pPr>
            <a:r>
              <a:rPr lang="en-US" altLang="zh-CN" b="1" dirty="0" smtClean="0"/>
              <a:t>CPO</a:t>
            </a:r>
            <a:r>
              <a:rPr lang="zh-CN" altLang="en-US" b="1" dirty="0" smtClean="0">
                <a:cs typeface="Arial" charset="0"/>
              </a:rPr>
              <a:t>，称为提升集合</a:t>
            </a:r>
            <a:endParaRPr lang="en-US" altLang="zh-CN" b="1" dirty="0" smtClean="0">
              <a:cs typeface="Arial" charset="0"/>
            </a:endParaRPr>
          </a:p>
          <a:p>
            <a:pPr marL="457200" lvl="1" indent="0">
              <a:spcBef>
                <a:spcPts val="0"/>
              </a:spcBef>
              <a:buFontTx/>
              <a:buNone/>
              <a:defRPr/>
            </a:pPr>
            <a:r>
              <a:rPr lang="en-US" altLang="zh-CN" b="1" dirty="0" smtClean="0">
                <a:cs typeface="Arial" charset="0"/>
              </a:rPr>
              <a:t>7. </a:t>
            </a:r>
            <a:r>
              <a:rPr lang="en-US" altLang="zh-CN" b="1" dirty="0" smtClean="0">
                <a:solidFill>
                  <a:srgbClr val="00FF00"/>
                </a:solidFill>
              </a:rPr>
              <a:t>CPO</a:t>
            </a:r>
            <a:r>
              <a:rPr lang="zh-CN" altLang="en-US" b="1" dirty="0" smtClean="0">
                <a:solidFill>
                  <a:srgbClr val="00FF00"/>
                </a:solidFill>
              </a:rPr>
              <a:t>和有底元</a:t>
            </a:r>
            <a:r>
              <a:rPr lang="en-US" altLang="zh-CN" b="1" dirty="0" smtClean="0">
                <a:solidFill>
                  <a:srgbClr val="00FF00"/>
                </a:solidFill>
              </a:rPr>
              <a:t>CPO</a:t>
            </a:r>
            <a:r>
              <a:rPr lang="zh-CN" altLang="en-US" b="1" dirty="0" smtClean="0">
                <a:solidFill>
                  <a:srgbClr val="00FF00"/>
                </a:solidFill>
              </a:rPr>
              <a:t>作为函数的定义域和值域</a:t>
            </a:r>
            <a:endParaRPr lang="en-US" altLang="zh-CN" b="1" dirty="0" smtClean="0">
              <a:solidFill>
                <a:srgbClr val="00FF00"/>
              </a:solidFill>
              <a:cs typeface="Arial" charset="0"/>
            </a:endParaRPr>
          </a:p>
        </p:txBody>
      </p:sp>
      <p:grpSp>
        <p:nvGrpSpPr>
          <p:cNvPr id="2" name="Group 26"/>
          <p:cNvGrpSpPr>
            <a:grpSpLocks/>
          </p:cNvGrpSpPr>
          <p:nvPr/>
        </p:nvGrpSpPr>
        <p:grpSpPr bwMode="auto">
          <a:xfrm>
            <a:off x="4214813" y="3444875"/>
            <a:ext cx="4724400" cy="2630488"/>
            <a:chOff x="2640" y="2544"/>
            <a:chExt cx="2976" cy="1657"/>
          </a:xfrm>
        </p:grpSpPr>
        <p:grpSp>
          <p:nvGrpSpPr>
            <p:cNvPr id="43014" name="Group 11"/>
            <p:cNvGrpSpPr>
              <a:grpSpLocks/>
            </p:cNvGrpSpPr>
            <p:nvPr/>
          </p:nvGrpSpPr>
          <p:grpSpPr bwMode="auto">
            <a:xfrm>
              <a:off x="2791" y="2841"/>
              <a:ext cx="2827" cy="798"/>
              <a:chOff x="2716" y="9903"/>
              <a:chExt cx="3944" cy="1095"/>
            </a:xfrm>
          </p:grpSpPr>
          <p:sp>
            <p:nvSpPr>
              <p:cNvPr id="43023" name="Line 12"/>
              <p:cNvSpPr>
                <a:spLocks noChangeShapeType="1"/>
              </p:cNvSpPr>
              <p:nvPr/>
            </p:nvSpPr>
            <p:spPr bwMode="auto">
              <a:xfrm>
                <a:off x="2716" y="9906"/>
                <a:ext cx="1980" cy="1092"/>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43024" name="Line 13"/>
              <p:cNvSpPr>
                <a:spLocks noChangeShapeType="1"/>
              </p:cNvSpPr>
              <p:nvPr/>
            </p:nvSpPr>
            <p:spPr bwMode="auto">
              <a:xfrm>
                <a:off x="3420" y="9904"/>
                <a:ext cx="1260" cy="1092"/>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43025" name="Line 14"/>
              <p:cNvSpPr>
                <a:spLocks noChangeShapeType="1"/>
              </p:cNvSpPr>
              <p:nvPr/>
            </p:nvSpPr>
            <p:spPr bwMode="auto">
              <a:xfrm>
                <a:off x="3960" y="9904"/>
                <a:ext cx="720" cy="1092"/>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43026" name="Line 15"/>
              <p:cNvSpPr>
                <a:spLocks noChangeShapeType="1"/>
              </p:cNvSpPr>
              <p:nvPr/>
            </p:nvSpPr>
            <p:spPr bwMode="auto">
              <a:xfrm>
                <a:off x="4680" y="9903"/>
                <a:ext cx="0" cy="1092"/>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43027" name="Line 16"/>
              <p:cNvSpPr>
                <a:spLocks noChangeShapeType="1"/>
              </p:cNvSpPr>
              <p:nvPr/>
            </p:nvSpPr>
            <p:spPr bwMode="auto">
              <a:xfrm flipH="1">
                <a:off x="4680" y="9904"/>
                <a:ext cx="540" cy="1092"/>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43028" name="Line 17"/>
              <p:cNvSpPr>
                <a:spLocks noChangeShapeType="1"/>
              </p:cNvSpPr>
              <p:nvPr/>
            </p:nvSpPr>
            <p:spPr bwMode="auto">
              <a:xfrm flipH="1">
                <a:off x="4680" y="9904"/>
                <a:ext cx="1980" cy="1092"/>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a:lstStyle/>
              <a:p>
                <a:endParaRPr lang="zh-CN" altLang="en-US"/>
              </a:p>
            </p:txBody>
          </p:sp>
        </p:grpSp>
        <p:sp>
          <p:nvSpPr>
            <p:cNvPr id="43015" name="Rectangle 18"/>
            <p:cNvSpPr>
              <a:spLocks noChangeArrowheads="1"/>
            </p:cNvSpPr>
            <p:nvPr/>
          </p:nvSpPr>
          <p:spPr bwMode="auto">
            <a:xfrm>
              <a:off x="4858" y="2544"/>
              <a:ext cx="355" cy="2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8100">
                  <a:solidFill>
                    <a:srgbClr val="000000"/>
                  </a:solidFill>
                  <a:miter lim="800000"/>
                  <a:headEnd/>
                  <a:tailEnd/>
                </a14:hiddenLine>
              </a:ext>
            </a:extLst>
          </p:spPr>
          <p:txBody>
            <a:bodyPr/>
            <a:lstStyle>
              <a:lvl1pPr>
                <a:spcBef>
                  <a:spcPct val="20000"/>
                </a:spcBef>
                <a:buChar char="•"/>
                <a:defRPr sz="3200">
                  <a:solidFill>
                    <a:schemeClr val="tx1"/>
                  </a:solidFill>
                  <a:latin typeface="Times New Roman" panose="02020603050405020304" pitchFamily="18" charset="0"/>
                  <a:ea typeface="宋体" panose="02010600030101010101" pitchFamily="2" charset="-122"/>
                </a:defRPr>
              </a:lvl1pPr>
              <a:lvl2pPr marL="742950" indent="-285750">
                <a:spcBef>
                  <a:spcPct val="20000"/>
                </a:spcBef>
                <a:buChar char="–"/>
                <a:defRPr sz="2800">
                  <a:solidFill>
                    <a:schemeClr val="tx1"/>
                  </a:solidFill>
                  <a:latin typeface="Times New Roman" panose="02020603050405020304" pitchFamily="18" charset="0"/>
                  <a:ea typeface="宋体" panose="02010600030101010101" pitchFamily="2" charset="-122"/>
                </a:defRPr>
              </a:lvl2pPr>
              <a:lvl3pPr marL="1143000" indent="-228600">
                <a:spcBef>
                  <a:spcPct val="20000"/>
                </a:spcBef>
                <a:buChar char="•"/>
                <a:defRPr sz="2400">
                  <a:solidFill>
                    <a:schemeClr val="tx1"/>
                  </a:solidFill>
                  <a:latin typeface="Times New Roman" panose="02020603050405020304" pitchFamily="18" charset="0"/>
                  <a:ea typeface="宋体" panose="02010600030101010101" pitchFamily="2" charset="-122"/>
                </a:defRPr>
              </a:lvl3pPr>
              <a:lvl4pPr marL="1600200" indent="-228600">
                <a:spcBef>
                  <a:spcPct val="20000"/>
                </a:spcBef>
                <a:buChar char="–"/>
                <a:defRPr sz="2000">
                  <a:solidFill>
                    <a:schemeClr val="tx1"/>
                  </a:solidFill>
                  <a:latin typeface="Times New Roman" panose="02020603050405020304" pitchFamily="18" charset="0"/>
                  <a:ea typeface="宋体" panose="02010600030101010101" pitchFamily="2" charset="-122"/>
                </a:defRPr>
              </a:lvl4pPr>
              <a:lvl5pPr marL="2057400" indent="-228600">
                <a:spcBef>
                  <a:spcPct val="20000"/>
                </a:spcBef>
                <a:buChar char="»"/>
                <a:defRPr sz="20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ea typeface="宋体" panose="02010600030101010101" pitchFamily="2" charset="-122"/>
                </a:defRPr>
              </a:lvl9pPr>
            </a:lstStyle>
            <a:p>
              <a:pPr algn="just">
                <a:spcBef>
                  <a:spcPct val="0"/>
                </a:spcBef>
                <a:buFontTx/>
                <a:buNone/>
              </a:pPr>
              <a:r>
                <a:rPr lang="zh-CN" altLang="en-US" sz="2400" b="1"/>
                <a:t>…</a:t>
              </a:r>
            </a:p>
          </p:txBody>
        </p:sp>
        <p:sp>
          <p:nvSpPr>
            <p:cNvPr id="43016" name="Rectangle 19"/>
            <p:cNvSpPr>
              <a:spLocks noChangeArrowheads="1"/>
            </p:cNvSpPr>
            <p:nvPr/>
          </p:nvSpPr>
          <p:spPr bwMode="auto">
            <a:xfrm>
              <a:off x="2640" y="2577"/>
              <a:ext cx="269" cy="2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8100">
                  <a:solidFill>
                    <a:srgbClr val="000000"/>
                  </a:solidFill>
                  <a:miter lim="800000"/>
                  <a:headEnd/>
                  <a:tailEnd/>
                </a14:hiddenLine>
              </a:ext>
            </a:extLst>
          </p:spPr>
          <p:txBody>
            <a:bodyPr/>
            <a:lstStyle>
              <a:lvl1pPr>
                <a:spcBef>
                  <a:spcPct val="20000"/>
                </a:spcBef>
                <a:buChar char="•"/>
                <a:defRPr sz="3200">
                  <a:solidFill>
                    <a:schemeClr val="tx1"/>
                  </a:solidFill>
                  <a:latin typeface="Times New Roman" panose="02020603050405020304" pitchFamily="18" charset="0"/>
                  <a:ea typeface="宋体" panose="02010600030101010101" pitchFamily="2" charset="-122"/>
                </a:defRPr>
              </a:lvl1pPr>
              <a:lvl2pPr marL="742950" indent="-285750">
                <a:spcBef>
                  <a:spcPct val="20000"/>
                </a:spcBef>
                <a:buChar char="–"/>
                <a:defRPr sz="2800">
                  <a:solidFill>
                    <a:schemeClr val="tx1"/>
                  </a:solidFill>
                  <a:latin typeface="Times New Roman" panose="02020603050405020304" pitchFamily="18" charset="0"/>
                  <a:ea typeface="宋体" panose="02010600030101010101" pitchFamily="2" charset="-122"/>
                </a:defRPr>
              </a:lvl2pPr>
              <a:lvl3pPr marL="1143000" indent="-228600">
                <a:spcBef>
                  <a:spcPct val="20000"/>
                </a:spcBef>
                <a:buChar char="•"/>
                <a:defRPr sz="2400">
                  <a:solidFill>
                    <a:schemeClr val="tx1"/>
                  </a:solidFill>
                  <a:latin typeface="Times New Roman" panose="02020603050405020304" pitchFamily="18" charset="0"/>
                  <a:ea typeface="宋体" panose="02010600030101010101" pitchFamily="2" charset="-122"/>
                </a:defRPr>
              </a:lvl3pPr>
              <a:lvl4pPr marL="1600200" indent="-228600">
                <a:spcBef>
                  <a:spcPct val="20000"/>
                </a:spcBef>
                <a:buChar char="–"/>
                <a:defRPr sz="2000">
                  <a:solidFill>
                    <a:schemeClr val="tx1"/>
                  </a:solidFill>
                  <a:latin typeface="Times New Roman" panose="02020603050405020304" pitchFamily="18" charset="0"/>
                  <a:ea typeface="宋体" panose="02010600030101010101" pitchFamily="2" charset="-122"/>
                </a:defRPr>
              </a:lvl4pPr>
              <a:lvl5pPr marL="2057400" indent="-228600">
                <a:spcBef>
                  <a:spcPct val="20000"/>
                </a:spcBef>
                <a:buChar char="»"/>
                <a:defRPr sz="20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ea typeface="宋体" panose="02010600030101010101" pitchFamily="2" charset="-122"/>
                </a:defRPr>
              </a:lvl9pPr>
            </a:lstStyle>
            <a:p>
              <a:pPr algn="just">
                <a:spcBef>
                  <a:spcPct val="0"/>
                </a:spcBef>
                <a:buFontTx/>
                <a:buNone/>
              </a:pPr>
              <a:r>
                <a:rPr lang="zh-CN" altLang="en-US" sz="2400" b="1"/>
                <a:t>0</a:t>
              </a:r>
            </a:p>
          </p:txBody>
        </p:sp>
        <p:sp>
          <p:nvSpPr>
            <p:cNvPr id="43017" name="Rectangle 20"/>
            <p:cNvSpPr>
              <a:spLocks noChangeArrowheads="1"/>
            </p:cNvSpPr>
            <p:nvPr/>
          </p:nvSpPr>
          <p:spPr bwMode="auto">
            <a:xfrm>
              <a:off x="3135" y="2577"/>
              <a:ext cx="268" cy="2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8100">
                  <a:solidFill>
                    <a:srgbClr val="000000"/>
                  </a:solidFill>
                  <a:miter lim="800000"/>
                  <a:headEnd/>
                  <a:tailEnd/>
                </a14:hiddenLine>
              </a:ext>
            </a:extLst>
          </p:spPr>
          <p:txBody>
            <a:bodyPr/>
            <a:lstStyle>
              <a:lvl1pPr>
                <a:spcBef>
                  <a:spcPct val="20000"/>
                </a:spcBef>
                <a:buChar char="•"/>
                <a:defRPr sz="3200">
                  <a:solidFill>
                    <a:schemeClr val="tx1"/>
                  </a:solidFill>
                  <a:latin typeface="Times New Roman" panose="02020603050405020304" pitchFamily="18" charset="0"/>
                  <a:ea typeface="宋体" panose="02010600030101010101" pitchFamily="2" charset="-122"/>
                </a:defRPr>
              </a:lvl1pPr>
              <a:lvl2pPr marL="742950" indent="-285750">
                <a:spcBef>
                  <a:spcPct val="20000"/>
                </a:spcBef>
                <a:buChar char="–"/>
                <a:defRPr sz="2800">
                  <a:solidFill>
                    <a:schemeClr val="tx1"/>
                  </a:solidFill>
                  <a:latin typeface="Times New Roman" panose="02020603050405020304" pitchFamily="18" charset="0"/>
                  <a:ea typeface="宋体" panose="02010600030101010101" pitchFamily="2" charset="-122"/>
                </a:defRPr>
              </a:lvl2pPr>
              <a:lvl3pPr marL="1143000" indent="-228600">
                <a:spcBef>
                  <a:spcPct val="20000"/>
                </a:spcBef>
                <a:buChar char="•"/>
                <a:defRPr sz="2400">
                  <a:solidFill>
                    <a:schemeClr val="tx1"/>
                  </a:solidFill>
                  <a:latin typeface="Times New Roman" panose="02020603050405020304" pitchFamily="18" charset="0"/>
                  <a:ea typeface="宋体" panose="02010600030101010101" pitchFamily="2" charset="-122"/>
                </a:defRPr>
              </a:lvl3pPr>
              <a:lvl4pPr marL="1600200" indent="-228600">
                <a:spcBef>
                  <a:spcPct val="20000"/>
                </a:spcBef>
                <a:buChar char="–"/>
                <a:defRPr sz="2000">
                  <a:solidFill>
                    <a:schemeClr val="tx1"/>
                  </a:solidFill>
                  <a:latin typeface="Times New Roman" panose="02020603050405020304" pitchFamily="18" charset="0"/>
                  <a:ea typeface="宋体" panose="02010600030101010101" pitchFamily="2" charset="-122"/>
                </a:defRPr>
              </a:lvl4pPr>
              <a:lvl5pPr marL="2057400" indent="-228600">
                <a:spcBef>
                  <a:spcPct val="20000"/>
                </a:spcBef>
                <a:buChar char="»"/>
                <a:defRPr sz="20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ea typeface="宋体" panose="02010600030101010101" pitchFamily="2" charset="-122"/>
                </a:defRPr>
              </a:lvl9pPr>
            </a:lstStyle>
            <a:p>
              <a:pPr algn="just">
                <a:spcBef>
                  <a:spcPct val="0"/>
                </a:spcBef>
                <a:buFontTx/>
                <a:buNone/>
              </a:pPr>
              <a:r>
                <a:rPr lang="zh-CN" altLang="en-US" sz="2400" b="1"/>
                <a:t>1</a:t>
              </a:r>
            </a:p>
          </p:txBody>
        </p:sp>
        <p:sp>
          <p:nvSpPr>
            <p:cNvPr id="43018" name="Rectangle 21"/>
            <p:cNvSpPr>
              <a:spLocks noChangeArrowheads="1"/>
            </p:cNvSpPr>
            <p:nvPr/>
          </p:nvSpPr>
          <p:spPr bwMode="auto">
            <a:xfrm>
              <a:off x="3533" y="2577"/>
              <a:ext cx="269" cy="2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8100">
                  <a:solidFill>
                    <a:srgbClr val="000000"/>
                  </a:solidFill>
                  <a:miter lim="800000"/>
                  <a:headEnd/>
                  <a:tailEnd/>
                </a14:hiddenLine>
              </a:ext>
            </a:extLst>
          </p:spPr>
          <p:txBody>
            <a:bodyPr/>
            <a:lstStyle>
              <a:lvl1pPr>
                <a:spcBef>
                  <a:spcPct val="20000"/>
                </a:spcBef>
                <a:buChar char="•"/>
                <a:defRPr sz="3200">
                  <a:solidFill>
                    <a:schemeClr val="tx1"/>
                  </a:solidFill>
                  <a:latin typeface="Times New Roman" panose="02020603050405020304" pitchFamily="18" charset="0"/>
                  <a:ea typeface="宋体" panose="02010600030101010101" pitchFamily="2" charset="-122"/>
                </a:defRPr>
              </a:lvl1pPr>
              <a:lvl2pPr marL="742950" indent="-285750">
                <a:spcBef>
                  <a:spcPct val="20000"/>
                </a:spcBef>
                <a:buChar char="–"/>
                <a:defRPr sz="2800">
                  <a:solidFill>
                    <a:schemeClr val="tx1"/>
                  </a:solidFill>
                  <a:latin typeface="Times New Roman" panose="02020603050405020304" pitchFamily="18" charset="0"/>
                  <a:ea typeface="宋体" panose="02010600030101010101" pitchFamily="2" charset="-122"/>
                </a:defRPr>
              </a:lvl2pPr>
              <a:lvl3pPr marL="1143000" indent="-228600">
                <a:spcBef>
                  <a:spcPct val="20000"/>
                </a:spcBef>
                <a:buChar char="•"/>
                <a:defRPr sz="2400">
                  <a:solidFill>
                    <a:schemeClr val="tx1"/>
                  </a:solidFill>
                  <a:latin typeface="Times New Roman" panose="02020603050405020304" pitchFamily="18" charset="0"/>
                  <a:ea typeface="宋体" panose="02010600030101010101" pitchFamily="2" charset="-122"/>
                </a:defRPr>
              </a:lvl3pPr>
              <a:lvl4pPr marL="1600200" indent="-228600">
                <a:spcBef>
                  <a:spcPct val="20000"/>
                </a:spcBef>
                <a:buChar char="–"/>
                <a:defRPr sz="2000">
                  <a:solidFill>
                    <a:schemeClr val="tx1"/>
                  </a:solidFill>
                  <a:latin typeface="Times New Roman" panose="02020603050405020304" pitchFamily="18" charset="0"/>
                  <a:ea typeface="宋体" panose="02010600030101010101" pitchFamily="2" charset="-122"/>
                </a:defRPr>
              </a:lvl4pPr>
              <a:lvl5pPr marL="2057400" indent="-228600">
                <a:spcBef>
                  <a:spcPct val="20000"/>
                </a:spcBef>
                <a:buChar char="»"/>
                <a:defRPr sz="20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ea typeface="宋体" panose="02010600030101010101" pitchFamily="2" charset="-122"/>
                </a:defRPr>
              </a:lvl9pPr>
            </a:lstStyle>
            <a:p>
              <a:pPr algn="just">
                <a:spcBef>
                  <a:spcPct val="0"/>
                </a:spcBef>
                <a:buFontTx/>
                <a:buNone/>
              </a:pPr>
              <a:r>
                <a:rPr lang="zh-CN" altLang="en-US" sz="2400" b="1"/>
                <a:t>2</a:t>
              </a:r>
            </a:p>
          </p:txBody>
        </p:sp>
        <p:sp>
          <p:nvSpPr>
            <p:cNvPr id="43019" name="Rectangle 22"/>
            <p:cNvSpPr>
              <a:spLocks noChangeArrowheads="1"/>
            </p:cNvSpPr>
            <p:nvPr/>
          </p:nvSpPr>
          <p:spPr bwMode="auto">
            <a:xfrm>
              <a:off x="4071" y="2588"/>
              <a:ext cx="268" cy="2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8100">
                  <a:solidFill>
                    <a:srgbClr val="000000"/>
                  </a:solidFill>
                  <a:miter lim="800000"/>
                  <a:headEnd/>
                  <a:tailEnd/>
                </a14:hiddenLine>
              </a:ext>
            </a:extLst>
          </p:spPr>
          <p:txBody>
            <a:bodyPr/>
            <a:lstStyle>
              <a:lvl1pPr>
                <a:spcBef>
                  <a:spcPct val="20000"/>
                </a:spcBef>
                <a:buChar char="•"/>
                <a:defRPr sz="3200">
                  <a:solidFill>
                    <a:schemeClr val="tx1"/>
                  </a:solidFill>
                  <a:latin typeface="Times New Roman" panose="02020603050405020304" pitchFamily="18" charset="0"/>
                  <a:ea typeface="宋体" panose="02010600030101010101" pitchFamily="2" charset="-122"/>
                </a:defRPr>
              </a:lvl1pPr>
              <a:lvl2pPr marL="742950" indent="-285750">
                <a:spcBef>
                  <a:spcPct val="20000"/>
                </a:spcBef>
                <a:buChar char="–"/>
                <a:defRPr sz="2800">
                  <a:solidFill>
                    <a:schemeClr val="tx1"/>
                  </a:solidFill>
                  <a:latin typeface="Times New Roman" panose="02020603050405020304" pitchFamily="18" charset="0"/>
                  <a:ea typeface="宋体" panose="02010600030101010101" pitchFamily="2" charset="-122"/>
                </a:defRPr>
              </a:lvl2pPr>
              <a:lvl3pPr marL="1143000" indent="-228600">
                <a:spcBef>
                  <a:spcPct val="20000"/>
                </a:spcBef>
                <a:buChar char="•"/>
                <a:defRPr sz="2400">
                  <a:solidFill>
                    <a:schemeClr val="tx1"/>
                  </a:solidFill>
                  <a:latin typeface="Times New Roman" panose="02020603050405020304" pitchFamily="18" charset="0"/>
                  <a:ea typeface="宋体" panose="02010600030101010101" pitchFamily="2" charset="-122"/>
                </a:defRPr>
              </a:lvl3pPr>
              <a:lvl4pPr marL="1600200" indent="-228600">
                <a:spcBef>
                  <a:spcPct val="20000"/>
                </a:spcBef>
                <a:buChar char="–"/>
                <a:defRPr sz="2000">
                  <a:solidFill>
                    <a:schemeClr val="tx1"/>
                  </a:solidFill>
                  <a:latin typeface="Times New Roman" panose="02020603050405020304" pitchFamily="18" charset="0"/>
                  <a:ea typeface="宋体" panose="02010600030101010101" pitchFamily="2" charset="-122"/>
                </a:defRPr>
              </a:lvl4pPr>
              <a:lvl5pPr marL="2057400" indent="-228600">
                <a:spcBef>
                  <a:spcPct val="20000"/>
                </a:spcBef>
                <a:buChar char="»"/>
                <a:defRPr sz="20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ea typeface="宋体" panose="02010600030101010101" pitchFamily="2" charset="-122"/>
                </a:defRPr>
              </a:lvl9pPr>
            </a:lstStyle>
            <a:p>
              <a:pPr algn="just">
                <a:spcBef>
                  <a:spcPct val="0"/>
                </a:spcBef>
                <a:buFontTx/>
                <a:buNone/>
              </a:pPr>
              <a:r>
                <a:rPr lang="zh-CN" altLang="en-US" sz="2400" b="1"/>
                <a:t>3</a:t>
              </a:r>
            </a:p>
          </p:txBody>
        </p:sp>
        <p:sp>
          <p:nvSpPr>
            <p:cNvPr id="43020" name="Rectangle 23"/>
            <p:cNvSpPr>
              <a:spLocks noChangeArrowheads="1"/>
            </p:cNvSpPr>
            <p:nvPr/>
          </p:nvSpPr>
          <p:spPr bwMode="auto">
            <a:xfrm>
              <a:off x="4448" y="2588"/>
              <a:ext cx="268" cy="2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8100">
                  <a:solidFill>
                    <a:srgbClr val="000000"/>
                  </a:solidFill>
                  <a:miter lim="800000"/>
                  <a:headEnd/>
                  <a:tailEnd/>
                </a14:hiddenLine>
              </a:ext>
            </a:extLst>
          </p:spPr>
          <p:txBody>
            <a:bodyPr/>
            <a:lstStyle>
              <a:lvl1pPr>
                <a:spcBef>
                  <a:spcPct val="20000"/>
                </a:spcBef>
                <a:buChar char="•"/>
                <a:defRPr sz="3200">
                  <a:solidFill>
                    <a:schemeClr val="tx1"/>
                  </a:solidFill>
                  <a:latin typeface="Times New Roman" panose="02020603050405020304" pitchFamily="18" charset="0"/>
                  <a:ea typeface="宋体" panose="02010600030101010101" pitchFamily="2" charset="-122"/>
                </a:defRPr>
              </a:lvl1pPr>
              <a:lvl2pPr marL="742950" indent="-285750">
                <a:spcBef>
                  <a:spcPct val="20000"/>
                </a:spcBef>
                <a:buChar char="–"/>
                <a:defRPr sz="2800">
                  <a:solidFill>
                    <a:schemeClr val="tx1"/>
                  </a:solidFill>
                  <a:latin typeface="Times New Roman" panose="02020603050405020304" pitchFamily="18" charset="0"/>
                  <a:ea typeface="宋体" panose="02010600030101010101" pitchFamily="2" charset="-122"/>
                </a:defRPr>
              </a:lvl2pPr>
              <a:lvl3pPr marL="1143000" indent="-228600">
                <a:spcBef>
                  <a:spcPct val="20000"/>
                </a:spcBef>
                <a:buChar char="•"/>
                <a:defRPr sz="2400">
                  <a:solidFill>
                    <a:schemeClr val="tx1"/>
                  </a:solidFill>
                  <a:latin typeface="Times New Roman" panose="02020603050405020304" pitchFamily="18" charset="0"/>
                  <a:ea typeface="宋体" panose="02010600030101010101" pitchFamily="2" charset="-122"/>
                </a:defRPr>
              </a:lvl3pPr>
              <a:lvl4pPr marL="1600200" indent="-228600">
                <a:spcBef>
                  <a:spcPct val="20000"/>
                </a:spcBef>
                <a:buChar char="–"/>
                <a:defRPr sz="2000">
                  <a:solidFill>
                    <a:schemeClr val="tx1"/>
                  </a:solidFill>
                  <a:latin typeface="Times New Roman" panose="02020603050405020304" pitchFamily="18" charset="0"/>
                  <a:ea typeface="宋体" panose="02010600030101010101" pitchFamily="2" charset="-122"/>
                </a:defRPr>
              </a:lvl4pPr>
              <a:lvl5pPr marL="2057400" indent="-228600">
                <a:spcBef>
                  <a:spcPct val="20000"/>
                </a:spcBef>
                <a:buChar char="»"/>
                <a:defRPr sz="20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ea typeface="宋体" panose="02010600030101010101" pitchFamily="2" charset="-122"/>
                </a:defRPr>
              </a:lvl9pPr>
            </a:lstStyle>
            <a:p>
              <a:pPr algn="just">
                <a:spcBef>
                  <a:spcPct val="0"/>
                </a:spcBef>
                <a:buFontTx/>
                <a:buNone/>
              </a:pPr>
              <a:r>
                <a:rPr lang="zh-CN" altLang="en-US" sz="2400" b="1"/>
                <a:t>4</a:t>
              </a:r>
            </a:p>
          </p:txBody>
        </p:sp>
        <p:sp>
          <p:nvSpPr>
            <p:cNvPr id="43021" name="Rectangle 24"/>
            <p:cNvSpPr>
              <a:spLocks noChangeArrowheads="1"/>
            </p:cNvSpPr>
            <p:nvPr/>
          </p:nvSpPr>
          <p:spPr bwMode="auto">
            <a:xfrm>
              <a:off x="4048" y="3593"/>
              <a:ext cx="332" cy="2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8100">
                  <a:solidFill>
                    <a:srgbClr val="000000"/>
                  </a:solidFill>
                  <a:miter lim="800000"/>
                  <a:headEnd/>
                  <a:tailEnd/>
                </a14:hiddenLine>
              </a:ext>
            </a:extLst>
          </p:spPr>
          <p:txBody>
            <a:bodyPr/>
            <a:lstStyle>
              <a:lvl1pPr>
                <a:spcBef>
                  <a:spcPct val="20000"/>
                </a:spcBef>
                <a:buChar char="•"/>
                <a:defRPr sz="3200">
                  <a:solidFill>
                    <a:schemeClr val="tx1"/>
                  </a:solidFill>
                  <a:latin typeface="Times New Roman" panose="02020603050405020304" pitchFamily="18" charset="0"/>
                  <a:ea typeface="宋体" panose="02010600030101010101" pitchFamily="2" charset="-122"/>
                </a:defRPr>
              </a:lvl1pPr>
              <a:lvl2pPr marL="742950" indent="-285750">
                <a:spcBef>
                  <a:spcPct val="20000"/>
                </a:spcBef>
                <a:buChar char="–"/>
                <a:defRPr sz="2800">
                  <a:solidFill>
                    <a:schemeClr val="tx1"/>
                  </a:solidFill>
                  <a:latin typeface="Times New Roman" panose="02020603050405020304" pitchFamily="18" charset="0"/>
                  <a:ea typeface="宋体" panose="02010600030101010101" pitchFamily="2" charset="-122"/>
                </a:defRPr>
              </a:lvl2pPr>
              <a:lvl3pPr marL="1143000" indent="-228600">
                <a:spcBef>
                  <a:spcPct val="20000"/>
                </a:spcBef>
                <a:buChar char="•"/>
                <a:defRPr sz="2400">
                  <a:solidFill>
                    <a:schemeClr val="tx1"/>
                  </a:solidFill>
                  <a:latin typeface="Times New Roman" panose="02020603050405020304" pitchFamily="18" charset="0"/>
                  <a:ea typeface="宋体" panose="02010600030101010101" pitchFamily="2" charset="-122"/>
                </a:defRPr>
              </a:lvl3pPr>
              <a:lvl4pPr marL="1600200" indent="-228600">
                <a:spcBef>
                  <a:spcPct val="20000"/>
                </a:spcBef>
                <a:buChar char="–"/>
                <a:defRPr sz="2000">
                  <a:solidFill>
                    <a:schemeClr val="tx1"/>
                  </a:solidFill>
                  <a:latin typeface="Times New Roman" panose="02020603050405020304" pitchFamily="18" charset="0"/>
                  <a:ea typeface="宋体" panose="02010600030101010101" pitchFamily="2" charset="-122"/>
                </a:defRPr>
              </a:lvl4pPr>
              <a:lvl5pPr marL="2057400" indent="-228600">
                <a:spcBef>
                  <a:spcPct val="20000"/>
                </a:spcBef>
                <a:buChar char="»"/>
                <a:defRPr sz="20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ea typeface="宋体" panose="02010600030101010101" pitchFamily="2" charset="-122"/>
                </a:defRPr>
              </a:lvl9pPr>
            </a:lstStyle>
            <a:p>
              <a:pPr algn="just">
                <a:spcBef>
                  <a:spcPct val="0"/>
                </a:spcBef>
                <a:buFontTx/>
                <a:buNone/>
              </a:pPr>
              <a:r>
                <a:rPr lang="zh-CN" altLang="en-US" sz="2400" b="1">
                  <a:sym typeface="Symbol" panose="05050102010706020507" pitchFamily="18" charset="2"/>
                </a:rPr>
                <a:t></a:t>
              </a:r>
              <a:endParaRPr lang="zh-CN" altLang="en-US" sz="2400" b="1"/>
            </a:p>
          </p:txBody>
        </p:sp>
        <p:sp>
          <p:nvSpPr>
            <p:cNvPr id="43022" name="Rectangle 25"/>
            <p:cNvSpPr>
              <a:spLocks noChangeArrowheads="1"/>
            </p:cNvSpPr>
            <p:nvPr/>
          </p:nvSpPr>
          <p:spPr bwMode="auto">
            <a:xfrm>
              <a:off x="3107" y="3889"/>
              <a:ext cx="2177" cy="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8100">
                  <a:solidFill>
                    <a:srgbClr val="000000"/>
                  </a:solidFill>
                  <a:miter lim="800000"/>
                  <a:headEnd/>
                  <a:tailEnd/>
                </a14:hiddenLine>
              </a:ext>
            </a:extLst>
          </p:spPr>
          <p:txBody>
            <a:bodyPr/>
            <a:lstStyle>
              <a:lvl1pPr>
                <a:spcBef>
                  <a:spcPct val="20000"/>
                </a:spcBef>
                <a:buChar char="•"/>
                <a:defRPr sz="3200">
                  <a:solidFill>
                    <a:schemeClr val="tx1"/>
                  </a:solidFill>
                  <a:latin typeface="Times New Roman" panose="02020603050405020304" pitchFamily="18" charset="0"/>
                  <a:ea typeface="宋体" panose="02010600030101010101" pitchFamily="2" charset="-122"/>
                </a:defRPr>
              </a:lvl1pPr>
              <a:lvl2pPr marL="742950" indent="-285750">
                <a:spcBef>
                  <a:spcPct val="20000"/>
                </a:spcBef>
                <a:buChar char="–"/>
                <a:defRPr sz="2800">
                  <a:solidFill>
                    <a:schemeClr val="tx1"/>
                  </a:solidFill>
                  <a:latin typeface="Times New Roman" panose="02020603050405020304" pitchFamily="18" charset="0"/>
                  <a:ea typeface="宋体" panose="02010600030101010101" pitchFamily="2" charset="-122"/>
                </a:defRPr>
              </a:lvl2pPr>
              <a:lvl3pPr marL="1143000" indent="-228600">
                <a:spcBef>
                  <a:spcPct val="20000"/>
                </a:spcBef>
                <a:buChar char="•"/>
                <a:defRPr sz="2400">
                  <a:solidFill>
                    <a:schemeClr val="tx1"/>
                  </a:solidFill>
                  <a:latin typeface="Times New Roman" panose="02020603050405020304" pitchFamily="18" charset="0"/>
                  <a:ea typeface="宋体" panose="02010600030101010101" pitchFamily="2" charset="-122"/>
                </a:defRPr>
              </a:lvl3pPr>
              <a:lvl4pPr marL="1600200" indent="-228600">
                <a:spcBef>
                  <a:spcPct val="20000"/>
                </a:spcBef>
                <a:buChar char="–"/>
                <a:defRPr sz="2000">
                  <a:solidFill>
                    <a:schemeClr val="tx1"/>
                  </a:solidFill>
                  <a:latin typeface="Times New Roman" panose="02020603050405020304" pitchFamily="18" charset="0"/>
                  <a:ea typeface="宋体" panose="02010600030101010101" pitchFamily="2" charset="-122"/>
                </a:defRPr>
              </a:lvl4pPr>
              <a:lvl5pPr marL="2057400" indent="-228600">
                <a:spcBef>
                  <a:spcPct val="20000"/>
                </a:spcBef>
                <a:buChar char="»"/>
                <a:defRPr sz="20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ea typeface="宋体" panose="02010600030101010101" pitchFamily="2" charset="-122"/>
                </a:defRPr>
              </a:lvl9pPr>
            </a:lstStyle>
            <a:p>
              <a:pPr algn="just">
                <a:spcBef>
                  <a:spcPct val="0"/>
                </a:spcBef>
                <a:buFontTx/>
                <a:buNone/>
              </a:pPr>
              <a:r>
                <a:rPr lang="en-US" altLang="zh-CN" sz="2400" b="1"/>
                <a:t>  </a:t>
              </a:r>
              <a:r>
                <a:rPr lang="en-US" altLang="zh-CN" sz="2800" b="1"/>
                <a:t>CPO </a:t>
              </a:r>
              <a:r>
                <a:rPr lang="en-US" altLang="zh-CN" sz="2800" b="1">
                  <a:latin typeface="Euclid Math One" panose="05050601010101010101" pitchFamily="18" charset="2"/>
                </a:rPr>
                <a:t>N</a:t>
              </a:r>
              <a:r>
                <a:rPr lang="en-US" altLang="zh-CN" sz="2800" b="1" baseline="-25000">
                  <a:sym typeface="Symbol" panose="05050102010706020507" pitchFamily="18" charset="2"/>
                </a:rPr>
                <a:t></a:t>
              </a:r>
              <a:r>
                <a:rPr lang="zh-CN" altLang="en-US" sz="2800" b="1"/>
                <a:t>的图形表示</a:t>
              </a:r>
            </a:p>
          </p:txBody>
        </p:sp>
      </p:grpSp>
      <p:sp>
        <p:nvSpPr>
          <p:cNvPr id="43013" name="灯片编号占位符 19"/>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Times New Roman" panose="02020603050405020304" pitchFamily="18" charset="0"/>
                <a:ea typeface="宋体" panose="02010600030101010101" pitchFamily="2" charset="-122"/>
              </a:defRPr>
            </a:lvl1pPr>
            <a:lvl2pPr marL="742950" indent="-285750">
              <a:spcBef>
                <a:spcPct val="20000"/>
              </a:spcBef>
              <a:buChar char="–"/>
              <a:defRPr sz="2800">
                <a:solidFill>
                  <a:schemeClr val="tx1"/>
                </a:solidFill>
                <a:latin typeface="Times New Roman" panose="02020603050405020304" pitchFamily="18" charset="0"/>
                <a:ea typeface="宋体" panose="02010600030101010101" pitchFamily="2" charset="-122"/>
              </a:defRPr>
            </a:lvl2pPr>
            <a:lvl3pPr marL="1143000" indent="-228600">
              <a:spcBef>
                <a:spcPct val="20000"/>
              </a:spcBef>
              <a:buChar char="•"/>
              <a:defRPr sz="2400">
                <a:solidFill>
                  <a:schemeClr val="tx1"/>
                </a:solidFill>
                <a:latin typeface="Times New Roman" panose="02020603050405020304" pitchFamily="18" charset="0"/>
                <a:ea typeface="宋体" panose="02010600030101010101" pitchFamily="2" charset="-122"/>
              </a:defRPr>
            </a:lvl3pPr>
            <a:lvl4pPr marL="1600200" indent="-228600">
              <a:spcBef>
                <a:spcPct val="20000"/>
              </a:spcBef>
              <a:buChar char="–"/>
              <a:defRPr sz="2000">
                <a:solidFill>
                  <a:schemeClr val="tx1"/>
                </a:solidFill>
                <a:latin typeface="Times New Roman" panose="02020603050405020304" pitchFamily="18" charset="0"/>
                <a:ea typeface="宋体" panose="02010600030101010101" pitchFamily="2" charset="-122"/>
              </a:defRPr>
            </a:lvl4pPr>
            <a:lvl5pPr marL="2057400" indent="-228600">
              <a:spcBef>
                <a:spcPct val="20000"/>
              </a:spcBef>
              <a:buChar char="»"/>
              <a:defRPr sz="20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ea typeface="宋体" panose="02010600030101010101" pitchFamily="2" charset="-122"/>
              </a:defRPr>
            </a:lvl9pPr>
          </a:lstStyle>
          <a:p>
            <a:pPr>
              <a:spcBef>
                <a:spcPct val="0"/>
              </a:spcBef>
              <a:buFontTx/>
              <a:buNone/>
            </a:pPr>
            <a:fld id="{75B19547-F119-44B7-B451-74EC7A586B68}" type="slidenum">
              <a:rPr lang="zh-CN" altLang="en-US" sz="1400" smtClean="0"/>
              <a:pPr>
                <a:spcBef>
                  <a:spcPct val="0"/>
                </a:spcBef>
                <a:buFontTx/>
                <a:buNone/>
              </a:pPr>
              <a:t>22</a:t>
            </a:fld>
            <a:endParaRPr lang="en-US" altLang="zh-CN" sz="1400" smtClean="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0243">
                                            <p:txEl>
                                              <p:pRg st="3" end="3"/>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10243">
                                            <p:txEl>
                                              <p:pRg st="4" end="4"/>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0243">
                                            <p:txEl>
                                              <p:pRg st="5" end="5"/>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0243">
                                            <p:txEl>
                                              <p:pRg st="6" end="6"/>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0243">
                                            <p:txEl>
                                              <p:pRg st="7" end="7"/>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10243">
                                            <p:txEl>
                                              <p:pRg st="8" end="8"/>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0243">
                                            <p:txEl>
                                              <p:pRg st="9" end="9"/>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2"/>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nodeType="clickEffect">
                                  <p:stCondLst>
                                    <p:cond delay="0"/>
                                  </p:stCondLst>
                                  <p:childTnLst>
                                    <p:set>
                                      <p:cBhvr>
                                        <p:cTn id="26" dur="1" fill="hold">
                                          <p:stCondLst>
                                            <p:cond delay="0"/>
                                          </p:stCondLst>
                                        </p:cTn>
                                        <p:tgtEl>
                                          <p:spTgt spid="10243">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1074" name="Rectangle 2"/>
          <p:cNvSpPr>
            <a:spLocks noGrp="1" noChangeArrowheads="1"/>
          </p:cNvSpPr>
          <p:nvPr>
            <p:ph type="title"/>
          </p:nvPr>
        </p:nvSpPr>
        <p:spPr>
          <a:xfrm>
            <a:off x="228600" y="228600"/>
            <a:ext cx="8640763" cy="1152525"/>
          </a:xfrm>
        </p:spPr>
        <p:txBody>
          <a:bodyPr/>
          <a:lstStyle/>
          <a:p>
            <a:pPr>
              <a:defRPr/>
            </a:pPr>
            <a:r>
              <a:rPr lang="zh-CN" altLang="en-US" b="1" dirty="0"/>
              <a:t>基本知识 </a:t>
            </a:r>
            <a:r>
              <a:rPr lang="en-US" altLang="zh-CN" b="1" dirty="0"/>
              <a:t>— </a:t>
            </a:r>
            <a:r>
              <a:rPr lang="zh-CN" altLang="en-US" b="1" dirty="0"/>
              <a:t>定义域和值域的扩展</a:t>
            </a:r>
            <a:endParaRPr lang="en-US" altLang="zh-CN" b="1" dirty="0" smtClean="0">
              <a:latin typeface="+mn-lt"/>
            </a:endParaRPr>
          </a:p>
        </p:txBody>
      </p:sp>
      <p:sp>
        <p:nvSpPr>
          <p:cNvPr id="17411" name="Rectangle 3"/>
          <p:cNvSpPr>
            <a:spLocks noGrp="1" noChangeArrowheads="1"/>
          </p:cNvSpPr>
          <p:nvPr>
            <p:ph type="body" idx="1"/>
          </p:nvPr>
        </p:nvSpPr>
        <p:spPr>
          <a:xfrm>
            <a:off x="287338" y="1438275"/>
            <a:ext cx="8640762" cy="5038725"/>
          </a:xfrm>
          <a:noFill/>
        </p:spPr>
        <p:txBody>
          <a:bodyPr/>
          <a:lstStyle/>
          <a:p>
            <a:pPr algn="just"/>
            <a:r>
              <a:rPr lang="zh-CN" altLang="en-US" b="1" dirty="0" smtClean="0">
                <a:cs typeface="Arial" panose="020B0604020202020204" pitchFamily="34" charset="0"/>
              </a:rPr>
              <a:t>例</a:t>
            </a:r>
            <a:endParaRPr lang="en-US" altLang="zh-CN" b="1" dirty="0" smtClean="0">
              <a:cs typeface="Arial" panose="020B0604020202020204" pitchFamily="34" charset="0"/>
            </a:endParaRPr>
          </a:p>
          <a:p>
            <a:pPr lvl="1" algn="just"/>
            <a:r>
              <a:rPr lang="zh-CN" altLang="en-US" b="1" dirty="0" smtClean="0">
                <a:cs typeface="Arial" panose="020B0604020202020204" pitchFamily="34" charset="0"/>
              </a:rPr>
              <a:t>以集合</a:t>
            </a:r>
            <a:r>
              <a:rPr lang="zh-CN" altLang="en-US" b="1" dirty="0" smtClean="0">
                <a:cs typeface="Arial" panose="020B0604020202020204" pitchFamily="34" charset="0"/>
                <a:sym typeface="Euclid Symbol" panose="05050102010706020507" pitchFamily="18" charset="2"/>
              </a:rPr>
              <a:t></a:t>
            </a:r>
            <a:r>
              <a:rPr lang="zh-CN" altLang="en-US" b="1" dirty="0" smtClean="0">
                <a:cs typeface="Arial" panose="020B0604020202020204" pitchFamily="34" charset="0"/>
              </a:rPr>
              <a:t>关系为序</a:t>
            </a:r>
            <a:endParaRPr lang="en-US" altLang="zh-CN" b="1" dirty="0" smtClean="0">
              <a:cs typeface="Arial" panose="020B0604020202020204" pitchFamily="34" charset="0"/>
            </a:endParaRPr>
          </a:p>
          <a:p>
            <a:pPr lvl="1" algn="just">
              <a:buFontTx/>
              <a:buNone/>
            </a:pPr>
            <a:r>
              <a:rPr lang="en-US" altLang="zh-CN" b="1" dirty="0" smtClean="0">
                <a:cs typeface="Arial" panose="020B0604020202020204" pitchFamily="34" charset="0"/>
                <a:sym typeface="Euclid Math Two" panose="02050601010101010101" pitchFamily="18" charset="2"/>
              </a:rPr>
              <a:t>	</a:t>
            </a:r>
            <a:r>
              <a:rPr lang="zh-CN" altLang="en-US" b="1" dirty="0" smtClean="0">
                <a:cs typeface="Arial" panose="020B0604020202020204" pitchFamily="34" charset="0"/>
                <a:sym typeface="Euclid Math Two" panose="02050601010101010101" pitchFamily="18" charset="2"/>
              </a:rPr>
              <a:t>即</a:t>
            </a:r>
            <a:r>
              <a:rPr lang="zh-CN" altLang="en-US" b="1" dirty="0" smtClean="0">
                <a:sym typeface="Euclid Math Two" panose="02050601010101010101" pitchFamily="18" charset="2"/>
              </a:rPr>
              <a:t></a:t>
            </a:r>
            <a:r>
              <a:rPr lang="zh-CN" altLang="en-US" b="1" dirty="0" smtClean="0">
                <a:sym typeface="Symbol" panose="05050102010706020507" pitchFamily="18" charset="2"/>
              </a:rPr>
              <a:t>是</a:t>
            </a:r>
            <a:r>
              <a:rPr lang="zh-CN" altLang="en-US" b="1" dirty="0" smtClean="0">
                <a:cs typeface="Arial" panose="020B0604020202020204" pitchFamily="34" charset="0"/>
                <a:sym typeface="Euclid Symbol" panose="05050102010706020507" pitchFamily="18" charset="2"/>
              </a:rPr>
              <a:t></a:t>
            </a:r>
            <a:endParaRPr lang="en-US" altLang="zh-CN" b="1" dirty="0" smtClean="0">
              <a:cs typeface="Arial" panose="020B0604020202020204" pitchFamily="34" charset="0"/>
              <a:sym typeface="Euclid Symbol" panose="05050102010706020507" pitchFamily="18" charset="2"/>
            </a:endParaRPr>
          </a:p>
          <a:p>
            <a:pPr lvl="1" algn="just"/>
            <a:r>
              <a:rPr lang="zh-CN" altLang="en-US" b="1" dirty="0" smtClean="0">
                <a:cs typeface="Arial" panose="020B0604020202020204" pitchFamily="34" charset="0"/>
                <a:sym typeface="Euclid Symbol" panose="05050102010706020507" pitchFamily="18" charset="2"/>
              </a:rPr>
              <a:t>两个集合的最小</a:t>
            </a:r>
            <a:endParaRPr lang="en-US" altLang="zh-CN" b="1" dirty="0" smtClean="0">
              <a:cs typeface="Arial" panose="020B0604020202020204" pitchFamily="34" charset="0"/>
              <a:sym typeface="Euclid Symbol" panose="05050102010706020507" pitchFamily="18" charset="2"/>
            </a:endParaRPr>
          </a:p>
          <a:p>
            <a:pPr lvl="1" algn="just">
              <a:spcBef>
                <a:spcPct val="0"/>
              </a:spcBef>
              <a:buFontTx/>
              <a:buNone/>
            </a:pPr>
            <a:r>
              <a:rPr lang="zh-CN" altLang="en-US" b="1" dirty="0" smtClean="0">
                <a:cs typeface="Arial" panose="020B0604020202020204" pitchFamily="34" charset="0"/>
                <a:sym typeface="Euclid Symbol" panose="05050102010706020507" pitchFamily="18" charset="2"/>
              </a:rPr>
              <a:t>上界就是它们的并集</a:t>
            </a:r>
            <a:endParaRPr lang="en-US" altLang="zh-CN" b="1" dirty="0" smtClean="0">
              <a:cs typeface="Arial" panose="020B0604020202020204" pitchFamily="34" charset="0"/>
              <a:sym typeface="Euclid Symbol" panose="05050102010706020507" pitchFamily="18" charset="2"/>
            </a:endParaRPr>
          </a:p>
          <a:p>
            <a:pPr lvl="1" algn="just">
              <a:spcBef>
                <a:spcPts val="0"/>
              </a:spcBef>
              <a:buFontTx/>
              <a:buNone/>
            </a:pPr>
            <a:r>
              <a:rPr lang="en-US" altLang="zh-CN" b="1" dirty="0" smtClean="0">
                <a:cs typeface="Arial" panose="020B0604020202020204" pitchFamily="34" charset="0"/>
                <a:sym typeface="Euclid Symbol" panose="05050102010706020507" pitchFamily="18" charset="2"/>
              </a:rPr>
              <a:t>	</a:t>
            </a:r>
            <a:r>
              <a:rPr lang="zh-CN" altLang="en-US" b="1" dirty="0" smtClean="0">
                <a:cs typeface="Arial" panose="020B0604020202020204" pitchFamily="34" charset="0"/>
                <a:sym typeface="Euclid Symbol" panose="05050102010706020507" pitchFamily="18" charset="2"/>
              </a:rPr>
              <a:t>即</a:t>
            </a:r>
            <a:r>
              <a:rPr lang="en-US" altLang="zh-CN" b="1" i="1" dirty="0" smtClean="0">
                <a:sym typeface="Symbol" panose="05050102010706020507" pitchFamily="18" charset="2"/>
              </a:rPr>
              <a:t>x </a:t>
            </a:r>
            <a:r>
              <a:rPr lang="en-US" altLang="zh-CN" b="1" dirty="0" smtClean="0">
                <a:sym typeface="Symbol" panose="05050102010706020507" pitchFamily="18" charset="2"/>
              </a:rPr>
              <a:t> </a:t>
            </a:r>
            <a:r>
              <a:rPr lang="en-US" altLang="zh-CN" b="1" i="1" dirty="0" smtClean="0">
                <a:sym typeface="Symbol" panose="05050102010706020507" pitchFamily="18" charset="2"/>
              </a:rPr>
              <a:t>y</a:t>
            </a:r>
            <a:r>
              <a:rPr lang="zh-CN" altLang="en-US" b="1" dirty="0" smtClean="0">
                <a:sym typeface="Symbol" panose="05050102010706020507" pitchFamily="18" charset="2"/>
              </a:rPr>
              <a:t>就是</a:t>
            </a:r>
            <a:r>
              <a:rPr lang="en-US" altLang="zh-CN" b="1" i="1" dirty="0" smtClean="0">
                <a:sym typeface="Symbol" panose="05050102010706020507" pitchFamily="18" charset="2"/>
              </a:rPr>
              <a:t>x </a:t>
            </a:r>
            <a:r>
              <a:rPr lang="zh-CN" altLang="en-US" b="1" dirty="0" smtClean="0">
                <a:sym typeface="Euclid Math Two" panose="02050601010101010101" pitchFamily="18" charset="2"/>
              </a:rPr>
              <a:t></a:t>
            </a:r>
            <a:r>
              <a:rPr lang="en-US" altLang="zh-CN" b="1" dirty="0" smtClean="0">
                <a:sym typeface="Symbol" panose="05050102010706020507" pitchFamily="18" charset="2"/>
              </a:rPr>
              <a:t> </a:t>
            </a:r>
            <a:r>
              <a:rPr lang="en-US" altLang="zh-CN" b="1" i="1" dirty="0" smtClean="0">
                <a:sym typeface="Symbol" panose="05050102010706020507" pitchFamily="18" charset="2"/>
              </a:rPr>
              <a:t>y</a:t>
            </a:r>
          </a:p>
          <a:p>
            <a:pPr lvl="1" algn="just">
              <a:buFontTx/>
              <a:buNone/>
            </a:pPr>
            <a:r>
              <a:rPr lang="en-US" altLang="zh-CN" b="1" dirty="0" smtClean="0">
                <a:sym typeface="Euclid Math Two" panose="02050601010101010101" pitchFamily="18" charset="2"/>
              </a:rPr>
              <a:t>	</a:t>
            </a:r>
            <a:r>
              <a:rPr lang="zh-CN" altLang="en-US" b="1" dirty="0" smtClean="0">
                <a:sym typeface="Euclid Math Two" panose="02050601010101010101" pitchFamily="18" charset="2"/>
              </a:rPr>
              <a:t>：最小上界算符</a:t>
            </a:r>
            <a:endParaRPr lang="en-US" altLang="zh-CN" b="1" i="1" dirty="0" smtClean="0">
              <a:sym typeface="Symbol" panose="05050102010706020507" pitchFamily="18" charset="2"/>
            </a:endParaRPr>
          </a:p>
          <a:p>
            <a:pPr lvl="1" algn="just">
              <a:buFontTx/>
              <a:buNone/>
            </a:pPr>
            <a:r>
              <a:rPr lang="en-US" altLang="zh-CN" b="1" dirty="0" smtClean="0">
                <a:sym typeface="Symbol" panose="05050102010706020507" pitchFamily="18" charset="2"/>
              </a:rPr>
              <a:t>1. </a:t>
            </a:r>
            <a:r>
              <a:rPr lang="zh-CN" altLang="en-US" b="1" dirty="0" smtClean="0">
                <a:sym typeface="Symbol" panose="05050102010706020507" pitchFamily="18" charset="2"/>
              </a:rPr>
              <a:t>也可以</a:t>
            </a:r>
            <a:r>
              <a:rPr lang="zh-CN" altLang="en-US" b="1" dirty="0" smtClean="0">
                <a:sym typeface="Euclid Symbol" panose="05050102010706020507" pitchFamily="18" charset="2"/>
              </a:rPr>
              <a:t>为序，把</a:t>
            </a:r>
            <a:endParaRPr lang="en-US" altLang="zh-CN" b="1" dirty="0" smtClean="0">
              <a:sym typeface="Euclid Symbol" panose="05050102010706020507" pitchFamily="18" charset="2"/>
            </a:endParaRPr>
          </a:p>
          <a:p>
            <a:pPr lvl="1" algn="just">
              <a:spcBef>
                <a:spcPct val="0"/>
              </a:spcBef>
              <a:buFontTx/>
              <a:buNone/>
            </a:pPr>
            <a:r>
              <a:rPr lang="en-US" altLang="zh-CN" b="1" dirty="0" smtClean="0">
                <a:sym typeface="Symbol" panose="05050102010706020507" pitchFamily="18" charset="2"/>
              </a:rPr>
              <a:t>	</a:t>
            </a:r>
            <a:r>
              <a:rPr lang="zh-CN" altLang="en-US" b="1" dirty="0" smtClean="0">
                <a:sym typeface="Symbol" panose="05050102010706020507" pitchFamily="18" charset="2"/>
              </a:rPr>
              <a:t>图上下颠倒</a:t>
            </a:r>
            <a:endParaRPr lang="en-US" altLang="zh-CN" b="1" dirty="0" smtClean="0">
              <a:sym typeface="Symbol" panose="05050102010706020507" pitchFamily="18" charset="2"/>
            </a:endParaRPr>
          </a:p>
          <a:p>
            <a:pPr lvl="1" algn="just">
              <a:buFontTx/>
              <a:buNone/>
            </a:pPr>
            <a:r>
              <a:rPr lang="en-US" altLang="zh-CN" b="1" dirty="0" smtClean="0">
                <a:sym typeface="Symbol" panose="05050102010706020507" pitchFamily="18" charset="2"/>
              </a:rPr>
              <a:t>2. </a:t>
            </a:r>
            <a:r>
              <a:rPr lang="zh-CN" altLang="en-US" b="1" dirty="0" smtClean="0">
                <a:sym typeface="Symbol" panose="05050102010706020507" pitchFamily="18" charset="2"/>
              </a:rPr>
              <a:t>可以类似地定义下界、</a:t>
            </a:r>
            <a:endParaRPr lang="en-US" altLang="zh-CN" b="1" dirty="0" smtClean="0">
              <a:sym typeface="Symbol" panose="05050102010706020507" pitchFamily="18" charset="2"/>
            </a:endParaRPr>
          </a:p>
          <a:p>
            <a:pPr lvl="1" algn="just">
              <a:spcBef>
                <a:spcPct val="0"/>
              </a:spcBef>
              <a:buFontTx/>
              <a:buNone/>
            </a:pPr>
            <a:r>
              <a:rPr lang="en-US" altLang="zh-CN" b="1" dirty="0" smtClean="0">
                <a:sym typeface="Symbol" panose="05050102010706020507" pitchFamily="18" charset="2"/>
              </a:rPr>
              <a:t>	</a:t>
            </a:r>
            <a:r>
              <a:rPr lang="zh-CN" altLang="en-US" b="1" dirty="0" smtClean="0">
                <a:solidFill>
                  <a:srgbClr val="00FF00"/>
                </a:solidFill>
                <a:sym typeface="Symbol" panose="05050102010706020507" pitchFamily="18" charset="2"/>
              </a:rPr>
              <a:t>最大下界</a:t>
            </a:r>
            <a:r>
              <a:rPr lang="zh-CN" altLang="en-US" b="1" dirty="0" smtClean="0">
                <a:sym typeface="Symbol" panose="05050102010706020507" pitchFamily="18" charset="2"/>
              </a:rPr>
              <a:t>和</a:t>
            </a:r>
            <a:r>
              <a:rPr lang="zh-CN" altLang="en-US" b="1" dirty="0" smtClean="0">
                <a:solidFill>
                  <a:srgbClr val="00FF00"/>
                </a:solidFill>
                <a:sym typeface="Symbol" panose="05050102010706020507" pitchFamily="18" charset="2"/>
              </a:rPr>
              <a:t>顶元</a:t>
            </a:r>
            <a:r>
              <a:rPr lang="en-US" altLang="zh-CN" b="1" dirty="0" smtClean="0">
                <a:sym typeface="Symbol" panose="05050102010706020507" pitchFamily="18" charset="2"/>
              </a:rPr>
              <a:t>(</a:t>
            </a:r>
            <a:r>
              <a:rPr lang="zh-CN" altLang="en-US" b="1" dirty="0" smtClean="0">
                <a:sym typeface="Symbol" panose="05050102010706020507" pitchFamily="18" charset="2"/>
              </a:rPr>
              <a:t>最大元</a:t>
            </a:r>
            <a:r>
              <a:rPr lang="en-US" altLang="zh-CN" b="1" dirty="0" smtClean="0">
                <a:sym typeface="Symbol" panose="05050102010706020507" pitchFamily="18" charset="2"/>
              </a:rPr>
              <a:t>)</a:t>
            </a:r>
            <a:r>
              <a:rPr lang="zh-CN" altLang="en-US" b="1" dirty="0" smtClean="0">
                <a:sym typeface="Symbol" panose="05050102010706020507" pitchFamily="18" charset="2"/>
              </a:rPr>
              <a:t>等</a:t>
            </a:r>
          </a:p>
          <a:p>
            <a:pPr algn="just"/>
            <a:endParaRPr lang="en-US" altLang="zh-CN" b="1" dirty="0" smtClean="0">
              <a:cs typeface="Arial" panose="020B0604020202020204" pitchFamily="34" charset="0"/>
            </a:endParaRPr>
          </a:p>
        </p:txBody>
      </p:sp>
      <p:grpSp>
        <p:nvGrpSpPr>
          <p:cNvPr id="45060" name="组合 28"/>
          <p:cNvGrpSpPr>
            <a:grpSpLocks/>
          </p:cNvGrpSpPr>
          <p:nvPr/>
        </p:nvGrpSpPr>
        <p:grpSpPr bwMode="auto">
          <a:xfrm>
            <a:off x="4219575" y="1785938"/>
            <a:ext cx="4924425" cy="4786312"/>
            <a:chOff x="4000496" y="1785926"/>
            <a:chExt cx="4924480" cy="4786346"/>
          </a:xfrm>
        </p:grpSpPr>
        <p:grpSp>
          <p:nvGrpSpPr>
            <p:cNvPr id="45062" name="Group 7"/>
            <p:cNvGrpSpPr>
              <a:grpSpLocks/>
            </p:cNvGrpSpPr>
            <p:nvPr/>
          </p:nvGrpSpPr>
          <p:grpSpPr bwMode="auto">
            <a:xfrm>
              <a:off x="4705350" y="3721100"/>
              <a:ext cx="3476625" cy="2236787"/>
              <a:chOff x="7232" y="3160"/>
              <a:chExt cx="2192" cy="1560"/>
            </a:xfrm>
          </p:grpSpPr>
          <p:sp>
            <p:nvSpPr>
              <p:cNvPr id="45082" name="Line 8"/>
              <p:cNvSpPr>
                <a:spLocks noChangeShapeType="1"/>
              </p:cNvSpPr>
              <p:nvPr/>
            </p:nvSpPr>
            <p:spPr bwMode="auto">
              <a:xfrm flipH="1">
                <a:off x="7232" y="3160"/>
                <a:ext cx="1036" cy="630"/>
              </a:xfrm>
              <a:prstGeom prst="line">
                <a:avLst/>
              </a:prstGeom>
              <a:noFill/>
              <a:ln w="25400">
                <a:solidFill>
                  <a:schemeClr val="tx1"/>
                </a:solidFill>
                <a:round/>
                <a:headEnd/>
                <a:tailEnd type="none" w="med" len="lg"/>
              </a:ln>
              <a:extLst>
                <a:ext uri="{909E8E84-426E-40DD-AFC4-6F175D3DCCD1}">
                  <a14:hiddenFill xmlns:a14="http://schemas.microsoft.com/office/drawing/2010/main">
                    <a:noFill/>
                  </a14:hiddenFill>
                </a:ext>
              </a:extLst>
            </p:spPr>
            <p:txBody>
              <a:bodyPr/>
              <a:lstStyle/>
              <a:p>
                <a:endParaRPr lang="zh-CN" altLang="en-US"/>
              </a:p>
            </p:txBody>
          </p:sp>
          <p:sp>
            <p:nvSpPr>
              <p:cNvPr id="45083" name="Line 9"/>
              <p:cNvSpPr>
                <a:spLocks noChangeShapeType="1"/>
              </p:cNvSpPr>
              <p:nvPr/>
            </p:nvSpPr>
            <p:spPr bwMode="auto">
              <a:xfrm>
                <a:off x="8372" y="3162"/>
                <a:ext cx="1036" cy="630"/>
              </a:xfrm>
              <a:prstGeom prst="line">
                <a:avLst/>
              </a:prstGeom>
              <a:noFill/>
              <a:ln w="25400">
                <a:solidFill>
                  <a:schemeClr val="tx1"/>
                </a:solidFill>
                <a:round/>
                <a:headEnd/>
                <a:tailEnd type="none" w="med" len="lg"/>
              </a:ln>
              <a:extLst>
                <a:ext uri="{909E8E84-426E-40DD-AFC4-6F175D3DCCD1}">
                  <a14:hiddenFill xmlns:a14="http://schemas.microsoft.com/office/drawing/2010/main">
                    <a:noFill/>
                  </a14:hiddenFill>
                </a:ext>
              </a:extLst>
            </p:spPr>
            <p:txBody>
              <a:bodyPr/>
              <a:lstStyle/>
              <a:p>
                <a:endParaRPr lang="zh-CN" altLang="en-US"/>
              </a:p>
            </p:txBody>
          </p:sp>
          <p:sp>
            <p:nvSpPr>
              <p:cNvPr id="45084" name="Line 10"/>
              <p:cNvSpPr>
                <a:spLocks noChangeShapeType="1"/>
              </p:cNvSpPr>
              <p:nvPr/>
            </p:nvSpPr>
            <p:spPr bwMode="auto">
              <a:xfrm flipH="1">
                <a:off x="8388" y="4090"/>
                <a:ext cx="1036" cy="630"/>
              </a:xfrm>
              <a:prstGeom prst="line">
                <a:avLst/>
              </a:prstGeom>
              <a:noFill/>
              <a:ln w="25400">
                <a:solidFill>
                  <a:schemeClr val="tx1"/>
                </a:solidFill>
                <a:round/>
                <a:headEnd/>
                <a:tailEnd type="none" w="med" len="lg"/>
              </a:ln>
              <a:extLst>
                <a:ext uri="{909E8E84-426E-40DD-AFC4-6F175D3DCCD1}">
                  <a14:hiddenFill xmlns:a14="http://schemas.microsoft.com/office/drawing/2010/main">
                    <a:noFill/>
                  </a14:hiddenFill>
                </a:ext>
              </a:extLst>
            </p:spPr>
            <p:txBody>
              <a:bodyPr/>
              <a:lstStyle/>
              <a:p>
                <a:endParaRPr lang="zh-CN" altLang="en-US"/>
              </a:p>
            </p:txBody>
          </p:sp>
          <p:sp>
            <p:nvSpPr>
              <p:cNvPr id="45085" name="Line 11"/>
              <p:cNvSpPr>
                <a:spLocks noChangeShapeType="1"/>
              </p:cNvSpPr>
              <p:nvPr/>
            </p:nvSpPr>
            <p:spPr bwMode="auto">
              <a:xfrm>
                <a:off x="7246" y="4088"/>
                <a:ext cx="1036" cy="630"/>
              </a:xfrm>
              <a:prstGeom prst="line">
                <a:avLst/>
              </a:prstGeom>
              <a:noFill/>
              <a:ln w="25400">
                <a:solidFill>
                  <a:schemeClr val="tx1"/>
                </a:solidFill>
                <a:round/>
                <a:headEnd/>
                <a:tailEnd type="none" w="med" len="lg"/>
              </a:ln>
              <a:extLst>
                <a:ext uri="{909E8E84-426E-40DD-AFC4-6F175D3DCCD1}">
                  <a14:hiddenFill xmlns:a14="http://schemas.microsoft.com/office/drawing/2010/main">
                    <a:noFill/>
                  </a14:hiddenFill>
                </a:ext>
              </a:extLst>
            </p:spPr>
            <p:txBody>
              <a:bodyPr/>
              <a:lstStyle/>
              <a:p>
                <a:endParaRPr lang="zh-CN" altLang="en-US"/>
              </a:p>
            </p:txBody>
          </p:sp>
        </p:grpSp>
        <p:sp>
          <p:nvSpPr>
            <p:cNvPr id="45063" name="Line 12"/>
            <p:cNvSpPr>
              <a:spLocks noChangeShapeType="1"/>
            </p:cNvSpPr>
            <p:nvPr/>
          </p:nvSpPr>
          <p:spPr bwMode="auto">
            <a:xfrm>
              <a:off x="6415088" y="2481263"/>
              <a:ext cx="0" cy="836612"/>
            </a:xfrm>
            <a:prstGeom prst="line">
              <a:avLst/>
            </a:prstGeom>
            <a:noFill/>
            <a:ln w="25400">
              <a:solidFill>
                <a:schemeClr val="tx1"/>
              </a:solidFill>
              <a:round/>
              <a:headEnd/>
              <a:tailEnd type="none" w="med" len="lg"/>
            </a:ln>
            <a:extLst>
              <a:ext uri="{909E8E84-426E-40DD-AFC4-6F175D3DCCD1}">
                <a14:hiddenFill xmlns:a14="http://schemas.microsoft.com/office/drawing/2010/main">
                  <a:noFill/>
                </a14:hiddenFill>
              </a:ext>
            </a:extLst>
          </p:spPr>
          <p:txBody>
            <a:bodyPr/>
            <a:lstStyle/>
            <a:p>
              <a:endParaRPr lang="zh-CN" altLang="en-US"/>
            </a:p>
          </p:txBody>
        </p:sp>
        <p:sp>
          <p:nvSpPr>
            <p:cNvPr id="45064" name="Line 13"/>
            <p:cNvSpPr>
              <a:spLocks noChangeShapeType="1"/>
            </p:cNvSpPr>
            <p:nvPr/>
          </p:nvSpPr>
          <p:spPr bwMode="auto">
            <a:xfrm>
              <a:off x="6456363" y="5037138"/>
              <a:ext cx="0" cy="836612"/>
            </a:xfrm>
            <a:prstGeom prst="line">
              <a:avLst/>
            </a:prstGeom>
            <a:noFill/>
            <a:ln w="25400">
              <a:solidFill>
                <a:schemeClr val="tx1"/>
              </a:solidFill>
              <a:round/>
              <a:headEnd/>
              <a:tailEnd type="none" w="med" len="lg"/>
            </a:ln>
            <a:extLst>
              <a:ext uri="{909E8E84-426E-40DD-AFC4-6F175D3DCCD1}">
                <a14:hiddenFill xmlns:a14="http://schemas.microsoft.com/office/drawing/2010/main">
                  <a:noFill/>
                </a14:hiddenFill>
              </a:ext>
            </a:extLst>
          </p:spPr>
          <p:txBody>
            <a:bodyPr/>
            <a:lstStyle/>
            <a:p>
              <a:endParaRPr lang="zh-CN" altLang="en-US"/>
            </a:p>
          </p:txBody>
        </p:sp>
        <p:sp>
          <p:nvSpPr>
            <p:cNvPr id="45065" name="Line 14"/>
            <p:cNvSpPr>
              <a:spLocks noChangeShapeType="1"/>
            </p:cNvSpPr>
            <p:nvPr/>
          </p:nvSpPr>
          <p:spPr bwMode="auto">
            <a:xfrm>
              <a:off x="4654550" y="3770313"/>
              <a:ext cx="0" cy="836612"/>
            </a:xfrm>
            <a:prstGeom prst="line">
              <a:avLst/>
            </a:prstGeom>
            <a:noFill/>
            <a:ln w="25400">
              <a:solidFill>
                <a:schemeClr val="tx1"/>
              </a:solidFill>
              <a:round/>
              <a:headEnd/>
              <a:tailEnd type="none" w="med" len="lg"/>
            </a:ln>
            <a:extLst>
              <a:ext uri="{909E8E84-426E-40DD-AFC4-6F175D3DCCD1}">
                <a14:hiddenFill xmlns:a14="http://schemas.microsoft.com/office/drawing/2010/main">
                  <a:noFill/>
                </a14:hiddenFill>
              </a:ext>
            </a:extLst>
          </p:spPr>
          <p:txBody>
            <a:bodyPr/>
            <a:lstStyle/>
            <a:p>
              <a:endParaRPr lang="zh-CN" altLang="en-US"/>
            </a:p>
          </p:txBody>
        </p:sp>
        <p:sp>
          <p:nvSpPr>
            <p:cNvPr id="45066" name="Line 15"/>
            <p:cNvSpPr>
              <a:spLocks noChangeShapeType="1"/>
            </p:cNvSpPr>
            <p:nvPr/>
          </p:nvSpPr>
          <p:spPr bwMode="auto">
            <a:xfrm>
              <a:off x="8267700" y="3773488"/>
              <a:ext cx="0" cy="836612"/>
            </a:xfrm>
            <a:prstGeom prst="line">
              <a:avLst/>
            </a:prstGeom>
            <a:noFill/>
            <a:ln w="25400">
              <a:solidFill>
                <a:schemeClr val="tx1"/>
              </a:solidFill>
              <a:round/>
              <a:headEnd/>
              <a:tailEnd type="none" w="med" len="lg"/>
            </a:ln>
            <a:extLst>
              <a:ext uri="{909E8E84-426E-40DD-AFC4-6F175D3DCCD1}">
                <a14:hiddenFill xmlns:a14="http://schemas.microsoft.com/office/drawing/2010/main">
                  <a:noFill/>
                </a14:hiddenFill>
              </a:ext>
            </a:extLst>
          </p:spPr>
          <p:txBody>
            <a:bodyPr/>
            <a:lstStyle/>
            <a:p>
              <a:endParaRPr lang="zh-CN" altLang="en-US"/>
            </a:p>
          </p:txBody>
        </p:sp>
        <p:sp>
          <p:nvSpPr>
            <p:cNvPr id="45067" name="Rectangle 16"/>
            <p:cNvSpPr>
              <a:spLocks noChangeArrowheads="1"/>
            </p:cNvSpPr>
            <p:nvPr/>
          </p:nvSpPr>
          <p:spPr bwMode="auto">
            <a:xfrm>
              <a:off x="6215074" y="5929330"/>
              <a:ext cx="857256" cy="64294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rgbClr val="000000"/>
                  </a:solidFill>
                  <a:miter lim="800000"/>
                  <a:headEnd/>
                  <a:tailEnd/>
                </a14:hiddenLine>
              </a:ext>
            </a:extLst>
          </p:spPr>
          <p:txBody>
            <a:bodyPr/>
            <a:lstStyle>
              <a:lvl1pPr marL="342900" indent="-342900">
                <a:spcBef>
                  <a:spcPct val="20000"/>
                </a:spcBef>
                <a:buChar char="•"/>
                <a:defRPr sz="3200">
                  <a:solidFill>
                    <a:schemeClr val="tx1"/>
                  </a:solidFill>
                  <a:latin typeface="Times New Roman" panose="02020603050405020304" pitchFamily="18" charset="0"/>
                  <a:ea typeface="宋体" panose="02010600030101010101" pitchFamily="2" charset="-122"/>
                </a:defRPr>
              </a:lvl1pPr>
              <a:lvl2pPr marL="742950" indent="-285750">
                <a:spcBef>
                  <a:spcPct val="20000"/>
                </a:spcBef>
                <a:buChar char="–"/>
                <a:defRPr sz="2800">
                  <a:solidFill>
                    <a:schemeClr val="tx1"/>
                  </a:solidFill>
                  <a:latin typeface="Times New Roman" panose="02020603050405020304" pitchFamily="18" charset="0"/>
                  <a:ea typeface="宋体" panose="02010600030101010101" pitchFamily="2" charset="-122"/>
                </a:defRPr>
              </a:lvl2pPr>
              <a:lvl3pPr marL="1143000" indent="-228600">
                <a:spcBef>
                  <a:spcPct val="20000"/>
                </a:spcBef>
                <a:buChar char="•"/>
                <a:defRPr sz="2400">
                  <a:solidFill>
                    <a:schemeClr val="tx1"/>
                  </a:solidFill>
                  <a:latin typeface="Times New Roman" panose="02020603050405020304" pitchFamily="18" charset="0"/>
                  <a:ea typeface="宋体" panose="02010600030101010101" pitchFamily="2" charset="-122"/>
                </a:defRPr>
              </a:lvl3pPr>
              <a:lvl4pPr marL="1600200" indent="-228600">
                <a:spcBef>
                  <a:spcPct val="20000"/>
                </a:spcBef>
                <a:buChar char="–"/>
                <a:defRPr sz="2000">
                  <a:solidFill>
                    <a:schemeClr val="tx1"/>
                  </a:solidFill>
                  <a:latin typeface="Times New Roman" panose="02020603050405020304" pitchFamily="18" charset="0"/>
                  <a:ea typeface="宋体" panose="02010600030101010101" pitchFamily="2" charset="-122"/>
                </a:defRPr>
              </a:lvl4pPr>
              <a:lvl5pPr marL="2057400" indent="-228600">
                <a:spcBef>
                  <a:spcPct val="20000"/>
                </a:spcBef>
                <a:buChar char="»"/>
                <a:defRPr sz="20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ea typeface="宋体" panose="02010600030101010101" pitchFamily="2" charset="-122"/>
                </a:defRPr>
              </a:lvl9pPr>
            </a:lstStyle>
            <a:p>
              <a:pPr algn="just">
                <a:spcBef>
                  <a:spcPct val="0"/>
                </a:spcBef>
                <a:buFontTx/>
                <a:buNone/>
              </a:pPr>
              <a:r>
                <a:rPr lang="en-US" altLang="zh-CN" sz="2800" b="1">
                  <a:sym typeface="Euclid Symbol" panose="05050102010706020507" pitchFamily="18" charset="2"/>
                </a:rPr>
                <a:t></a:t>
              </a:r>
              <a:endParaRPr lang="en-US" altLang="zh-CN" sz="2800" b="1"/>
            </a:p>
          </p:txBody>
        </p:sp>
        <p:grpSp>
          <p:nvGrpSpPr>
            <p:cNvPr id="45068" name="Group 17"/>
            <p:cNvGrpSpPr>
              <a:grpSpLocks/>
            </p:cNvGrpSpPr>
            <p:nvPr/>
          </p:nvGrpSpPr>
          <p:grpSpPr bwMode="auto">
            <a:xfrm>
              <a:off x="4702175" y="2389188"/>
              <a:ext cx="3476625" cy="2236787"/>
              <a:chOff x="7232" y="3160"/>
              <a:chExt cx="2192" cy="1560"/>
            </a:xfrm>
          </p:grpSpPr>
          <p:sp>
            <p:nvSpPr>
              <p:cNvPr id="45078" name="Line 18"/>
              <p:cNvSpPr>
                <a:spLocks noChangeShapeType="1"/>
              </p:cNvSpPr>
              <p:nvPr/>
            </p:nvSpPr>
            <p:spPr bwMode="auto">
              <a:xfrm flipH="1">
                <a:off x="7232" y="3160"/>
                <a:ext cx="1036" cy="630"/>
              </a:xfrm>
              <a:prstGeom prst="line">
                <a:avLst/>
              </a:prstGeom>
              <a:noFill/>
              <a:ln w="25400">
                <a:solidFill>
                  <a:schemeClr val="tx1"/>
                </a:solidFill>
                <a:round/>
                <a:headEnd/>
                <a:tailEnd type="none" w="med" len="lg"/>
              </a:ln>
              <a:extLst>
                <a:ext uri="{909E8E84-426E-40DD-AFC4-6F175D3DCCD1}">
                  <a14:hiddenFill xmlns:a14="http://schemas.microsoft.com/office/drawing/2010/main">
                    <a:noFill/>
                  </a14:hiddenFill>
                </a:ext>
              </a:extLst>
            </p:spPr>
            <p:txBody>
              <a:bodyPr/>
              <a:lstStyle/>
              <a:p>
                <a:endParaRPr lang="zh-CN" altLang="en-US"/>
              </a:p>
            </p:txBody>
          </p:sp>
          <p:sp>
            <p:nvSpPr>
              <p:cNvPr id="45079" name="Line 19"/>
              <p:cNvSpPr>
                <a:spLocks noChangeShapeType="1"/>
              </p:cNvSpPr>
              <p:nvPr/>
            </p:nvSpPr>
            <p:spPr bwMode="auto">
              <a:xfrm>
                <a:off x="8372" y="3162"/>
                <a:ext cx="1036" cy="630"/>
              </a:xfrm>
              <a:prstGeom prst="line">
                <a:avLst/>
              </a:prstGeom>
              <a:noFill/>
              <a:ln w="25400">
                <a:solidFill>
                  <a:schemeClr val="tx1"/>
                </a:solidFill>
                <a:round/>
                <a:headEnd/>
                <a:tailEnd type="none" w="med" len="lg"/>
              </a:ln>
              <a:extLst>
                <a:ext uri="{909E8E84-426E-40DD-AFC4-6F175D3DCCD1}">
                  <a14:hiddenFill xmlns:a14="http://schemas.microsoft.com/office/drawing/2010/main">
                    <a:noFill/>
                  </a14:hiddenFill>
                </a:ext>
              </a:extLst>
            </p:spPr>
            <p:txBody>
              <a:bodyPr/>
              <a:lstStyle/>
              <a:p>
                <a:endParaRPr lang="zh-CN" altLang="en-US"/>
              </a:p>
            </p:txBody>
          </p:sp>
          <p:sp>
            <p:nvSpPr>
              <p:cNvPr id="45080" name="Line 20"/>
              <p:cNvSpPr>
                <a:spLocks noChangeShapeType="1"/>
              </p:cNvSpPr>
              <p:nvPr/>
            </p:nvSpPr>
            <p:spPr bwMode="auto">
              <a:xfrm flipH="1">
                <a:off x="8388" y="4090"/>
                <a:ext cx="1036" cy="630"/>
              </a:xfrm>
              <a:prstGeom prst="line">
                <a:avLst/>
              </a:prstGeom>
              <a:noFill/>
              <a:ln w="25400">
                <a:solidFill>
                  <a:schemeClr val="tx1"/>
                </a:solidFill>
                <a:round/>
                <a:headEnd/>
                <a:tailEnd type="none" w="med" len="lg"/>
              </a:ln>
              <a:extLst>
                <a:ext uri="{909E8E84-426E-40DD-AFC4-6F175D3DCCD1}">
                  <a14:hiddenFill xmlns:a14="http://schemas.microsoft.com/office/drawing/2010/main">
                    <a:noFill/>
                  </a14:hiddenFill>
                </a:ext>
              </a:extLst>
            </p:spPr>
            <p:txBody>
              <a:bodyPr/>
              <a:lstStyle/>
              <a:p>
                <a:endParaRPr lang="zh-CN" altLang="en-US"/>
              </a:p>
            </p:txBody>
          </p:sp>
          <p:sp>
            <p:nvSpPr>
              <p:cNvPr id="45081" name="Line 21"/>
              <p:cNvSpPr>
                <a:spLocks noChangeShapeType="1"/>
              </p:cNvSpPr>
              <p:nvPr/>
            </p:nvSpPr>
            <p:spPr bwMode="auto">
              <a:xfrm>
                <a:off x="7246" y="4088"/>
                <a:ext cx="1036" cy="630"/>
              </a:xfrm>
              <a:prstGeom prst="line">
                <a:avLst/>
              </a:prstGeom>
              <a:noFill/>
              <a:ln w="25400">
                <a:solidFill>
                  <a:schemeClr val="tx1"/>
                </a:solidFill>
                <a:round/>
                <a:headEnd/>
                <a:tailEnd type="none" w="med" len="lg"/>
              </a:ln>
              <a:extLst>
                <a:ext uri="{909E8E84-426E-40DD-AFC4-6F175D3DCCD1}">
                  <a14:hiddenFill xmlns:a14="http://schemas.microsoft.com/office/drawing/2010/main">
                    <a:noFill/>
                  </a14:hiddenFill>
                </a:ext>
              </a:extLst>
            </p:spPr>
            <p:txBody>
              <a:bodyPr/>
              <a:lstStyle/>
              <a:p>
                <a:endParaRPr lang="zh-CN" altLang="en-US"/>
              </a:p>
            </p:txBody>
          </p:sp>
        </p:grpSp>
        <p:sp>
          <p:nvSpPr>
            <p:cNvPr id="45069" name="Rectangle 22"/>
            <p:cNvSpPr>
              <a:spLocks noChangeArrowheads="1"/>
            </p:cNvSpPr>
            <p:nvPr/>
          </p:nvSpPr>
          <p:spPr bwMode="auto">
            <a:xfrm>
              <a:off x="4214810" y="4536000"/>
              <a:ext cx="1068387" cy="64294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rgbClr val="000000"/>
                  </a:solidFill>
                  <a:miter lim="800000"/>
                  <a:headEnd/>
                  <a:tailEnd/>
                </a14:hiddenLine>
              </a:ext>
            </a:extLst>
          </p:spPr>
          <p:txBody>
            <a:bodyPr/>
            <a:lstStyle>
              <a:lvl1pPr marL="342900" indent="-342900">
                <a:spcBef>
                  <a:spcPct val="20000"/>
                </a:spcBef>
                <a:buChar char="•"/>
                <a:defRPr sz="3200">
                  <a:solidFill>
                    <a:schemeClr val="tx1"/>
                  </a:solidFill>
                  <a:latin typeface="Times New Roman" panose="02020603050405020304" pitchFamily="18" charset="0"/>
                  <a:ea typeface="宋体" panose="02010600030101010101" pitchFamily="2" charset="-122"/>
                </a:defRPr>
              </a:lvl1pPr>
              <a:lvl2pPr marL="742950" indent="-285750">
                <a:spcBef>
                  <a:spcPct val="20000"/>
                </a:spcBef>
                <a:buChar char="–"/>
                <a:defRPr sz="2800">
                  <a:solidFill>
                    <a:schemeClr val="tx1"/>
                  </a:solidFill>
                  <a:latin typeface="Times New Roman" panose="02020603050405020304" pitchFamily="18" charset="0"/>
                  <a:ea typeface="宋体" panose="02010600030101010101" pitchFamily="2" charset="-122"/>
                </a:defRPr>
              </a:lvl2pPr>
              <a:lvl3pPr marL="1143000" indent="-228600">
                <a:spcBef>
                  <a:spcPct val="20000"/>
                </a:spcBef>
                <a:buChar char="•"/>
                <a:defRPr sz="2400">
                  <a:solidFill>
                    <a:schemeClr val="tx1"/>
                  </a:solidFill>
                  <a:latin typeface="Times New Roman" panose="02020603050405020304" pitchFamily="18" charset="0"/>
                  <a:ea typeface="宋体" panose="02010600030101010101" pitchFamily="2" charset="-122"/>
                </a:defRPr>
              </a:lvl3pPr>
              <a:lvl4pPr marL="1600200" indent="-228600">
                <a:spcBef>
                  <a:spcPct val="20000"/>
                </a:spcBef>
                <a:buChar char="–"/>
                <a:defRPr sz="2000">
                  <a:solidFill>
                    <a:schemeClr val="tx1"/>
                  </a:solidFill>
                  <a:latin typeface="Times New Roman" panose="02020603050405020304" pitchFamily="18" charset="0"/>
                  <a:ea typeface="宋体" panose="02010600030101010101" pitchFamily="2" charset="-122"/>
                </a:defRPr>
              </a:lvl4pPr>
              <a:lvl5pPr marL="2057400" indent="-228600">
                <a:spcBef>
                  <a:spcPct val="20000"/>
                </a:spcBef>
                <a:buChar char="»"/>
                <a:defRPr sz="20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ea typeface="宋体" panose="02010600030101010101" pitchFamily="2" charset="-122"/>
                </a:defRPr>
              </a:lvl9pPr>
            </a:lstStyle>
            <a:p>
              <a:pPr algn="just">
                <a:spcBef>
                  <a:spcPct val="0"/>
                </a:spcBef>
                <a:buFontTx/>
                <a:buNone/>
              </a:pPr>
              <a:r>
                <a:rPr lang="en-US" altLang="zh-CN" sz="2800" b="1"/>
                <a:t>{</a:t>
              </a:r>
              <a:r>
                <a:rPr lang="en-US" altLang="zh-CN" sz="2800" b="1" i="1"/>
                <a:t>d</a:t>
              </a:r>
              <a:r>
                <a:rPr lang="en-US" altLang="zh-CN" sz="2800" b="1" baseline="-25000"/>
                <a:t>1</a:t>
              </a:r>
              <a:r>
                <a:rPr lang="en-US" altLang="zh-CN" sz="2800" b="1"/>
                <a:t>}</a:t>
              </a:r>
            </a:p>
          </p:txBody>
        </p:sp>
        <p:sp>
          <p:nvSpPr>
            <p:cNvPr id="45070" name="Rectangle 23"/>
            <p:cNvSpPr>
              <a:spLocks noChangeArrowheads="1"/>
            </p:cNvSpPr>
            <p:nvPr/>
          </p:nvSpPr>
          <p:spPr bwMode="auto">
            <a:xfrm>
              <a:off x="6072198" y="4572008"/>
              <a:ext cx="1069975" cy="7318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rgbClr val="000000"/>
                  </a:solidFill>
                  <a:miter lim="800000"/>
                  <a:headEnd/>
                  <a:tailEnd/>
                </a14:hiddenLine>
              </a:ext>
            </a:extLst>
          </p:spPr>
          <p:txBody>
            <a:bodyPr/>
            <a:lstStyle>
              <a:lvl1pPr marL="342900" indent="-342900">
                <a:spcBef>
                  <a:spcPct val="20000"/>
                </a:spcBef>
                <a:buChar char="•"/>
                <a:defRPr sz="3200">
                  <a:solidFill>
                    <a:schemeClr val="tx1"/>
                  </a:solidFill>
                  <a:latin typeface="Times New Roman" panose="02020603050405020304" pitchFamily="18" charset="0"/>
                  <a:ea typeface="宋体" panose="02010600030101010101" pitchFamily="2" charset="-122"/>
                </a:defRPr>
              </a:lvl1pPr>
              <a:lvl2pPr marL="742950" indent="-285750">
                <a:spcBef>
                  <a:spcPct val="20000"/>
                </a:spcBef>
                <a:buChar char="–"/>
                <a:defRPr sz="2800">
                  <a:solidFill>
                    <a:schemeClr val="tx1"/>
                  </a:solidFill>
                  <a:latin typeface="Times New Roman" panose="02020603050405020304" pitchFamily="18" charset="0"/>
                  <a:ea typeface="宋体" panose="02010600030101010101" pitchFamily="2" charset="-122"/>
                </a:defRPr>
              </a:lvl2pPr>
              <a:lvl3pPr marL="1143000" indent="-228600">
                <a:spcBef>
                  <a:spcPct val="20000"/>
                </a:spcBef>
                <a:buChar char="•"/>
                <a:defRPr sz="2400">
                  <a:solidFill>
                    <a:schemeClr val="tx1"/>
                  </a:solidFill>
                  <a:latin typeface="Times New Roman" panose="02020603050405020304" pitchFamily="18" charset="0"/>
                  <a:ea typeface="宋体" panose="02010600030101010101" pitchFamily="2" charset="-122"/>
                </a:defRPr>
              </a:lvl3pPr>
              <a:lvl4pPr marL="1600200" indent="-228600">
                <a:spcBef>
                  <a:spcPct val="20000"/>
                </a:spcBef>
                <a:buChar char="–"/>
                <a:defRPr sz="2000">
                  <a:solidFill>
                    <a:schemeClr val="tx1"/>
                  </a:solidFill>
                  <a:latin typeface="Times New Roman" panose="02020603050405020304" pitchFamily="18" charset="0"/>
                  <a:ea typeface="宋体" panose="02010600030101010101" pitchFamily="2" charset="-122"/>
                </a:defRPr>
              </a:lvl4pPr>
              <a:lvl5pPr marL="2057400" indent="-228600">
                <a:spcBef>
                  <a:spcPct val="20000"/>
                </a:spcBef>
                <a:buChar char="»"/>
                <a:defRPr sz="20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ea typeface="宋体" panose="02010600030101010101" pitchFamily="2" charset="-122"/>
                </a:defRPr>
              </a:lvl9pPr>
            </a:lstStyle>
            <a:p>
              <a:pPr algn="just">
                <a:spcBef>
                  <a:spcPct val="0"/>
                </a:spcBef>
                <a:buFontTx/>
                <a:buNone/>
              </a:pPr>
              <a:r>
                <a:rPr lang="en-US" altLang="zh-CN" sz="2800" b="1"/>
                <a:t>{</a:t>
              </a:r>
              <a:r>
                <a:rPr lang="en-US" altLang="zh-CN" sz="2800" b="1" i="1"/>
                <a:t>d</a:t>
              </a:r>
              <a:r>
                <a:rPr lang="en-US" altLang="zh-CN" sz="2800" b="1" baseline="-25000"/>
                <a:t>2</a:t>
              </a:r>
              <a:r>
                <a:rPr lang="en-US" altLang="zh-CN" sz="2800" b="1"/>
                <a:t>}</a:t>
              </a:r>
            </a:p>
          </p:txBody>
        </p:sp>
        <p:sp>
          <p:nvSpPr>
            <p:cNvPr id="45071" name="Rectangle 24"/>
            <p:cNvSpPr>
              <a:spLocks noChangeArrowheads="1"/>
            </p:cNvSpPr>
            <p:nvPr/>
          </p:nvSpPr>
          <p:spPr bwMode="auto">
            <a:xfrm>
              <a:off x="7858148" y="4536000"/>
              <a:ext cx="996949" cy="730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rgbClr val="000000"/>
                  </a:solidFill>
                  <a:miter lim="800000"/>
                  <a:headEnd/>
                  <a:tailEnd/>
                </a14:hiddenLine>
              </a:ext>
            </a:extLst>
          </p:spPr>
          <p:txBody>
            <a:bodyPr/>
            <a:lstStyle>
              <a:lvl1pPr marL="342900" indent="-342900">
                <a:spcBef>
                  <a:spcPct val="20000"/>
                </a:spcBef>
                <a:buChar char="•"/>
                <a:defRPr sz="3200">
                  <a:solidFill>
                    <a:schemeClr val="tx1"/>
                  </a:solidFill>
                  <a:latin typeface="Times New Roman" panose="02020603050405020304" pitchFamily="18" charset="0"/>
                  <a:ea typeface="宋体" panose="02010600030101010101" pitchFamily="2" charset="-122"/>
                </a:defRPr>
              </a:lvl1pPr>
              <a:lvl2pPr marL="742950" indent="-285750">
                <a:spcBef>
                  <a:spcPct val="20000"/>
                </a:spcBef>
                <a:buChar char="–"/>
                <a:defRPr sz="2800">
                  <a:solidFill>
                    <a:schemeClr val="tx1"/>
                  </a:solidFill>
                  <a:latin typeface="Times New Roman" panose="02020603050405020304" pitchFamily="18" charset="0"/>
                  <a:ea typeface="宋体" panose="02010600030101010101" pitchFamily="2" charset="-122"/>
                </a:defRPr>
              </a:lvl2pPr>
              <a:lvl3pPr marL="1143000" indent="-228600">
                <a:spcBef>
                  <a:spcPct val="20000"/>
                </a:spcBef>
                <a:buChar char="•"/>
                <a:defRPr sz="2400">
                  <a:solidFill>
                    <a:schemeClr val="tx1"/>
                  </a:solidFill>
                  <a:latin typeface="Times New Roman" panose="02020603050405020304" pitchFamily="18" charset="0"/>
                  <a:ea typeface="宋体" panose="02010600030101010101" pitchFamily="2" charset="-122"/>
                </a:defRPr>
              </a:lvl3pPr>
              <a:lvl4pPr marL="1600200" indent="-228600">
                <a:spcBef>
                  <a:spcPct val="20000"/>
                </a:spcBef>
                <a:buChar char="–"/>
                <a:defRPr sz="2000">
                  <a:solidFill>
                    <a:schemeClr val="tx1"/>
                  </a:solidFill>
                  <a:latin typeface="Times New Roman" panose="02020603050405020304" pitchFamily="18" charset="0"/>
                  <a:ea typeface="宋体" panose="02010600030101010101" pitchFamily="2" charset="-122"/>
                </a:defRPr>
              </a:lvl4pPr>
              <a:lvl5pPr marL="2057400" indent="-228600">
                <a:spcBef>
                  <a:spcPct val="20000"/>
                </a:spcBef>
                <a:buChar char="»"/>
                <a:defRPr sz="20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ea typeface="宋体" panose="02010600030101010101" pitchFamily="2" charset="-122"/>
                </a:defRPr>
              </a:lvl9pPr>
            </a:lstStyle>
            <a:p>
              <a:pPr algn="just">
                <a:spcBef>
                  <a:spcPct val="0"/>
                </a:spcBef>
                <a:buFontTx/>
                <a:buNone/>
              </a:pPr>
              <a:r>
                <a:rPr lang="en-US" altLang="zh-CN" sz="2800" b="1"/>
                <a:t>{</a:t>
              </a:r>
              <a:r>
                <a:rPr lang="en-US" altLang="zh-CN" sz="2800" b="1" i="1"/>
                <a:t>d</a:t>
              </a:r>
              <a:r>
                <a:rPr lang="en-US" altLang="zh-CN" sz="2800" b="1" baseline="-25000"/>
                <a:t>3</a:t>
              </a:r>
              <a:r>
                <a:rPr lang="en-US" altLang="zh-CN" sz="2800" b="1"/>
                <a:t>}</a:t>
              </a:r>
            </a:p>
          </p:txBody>
        </p:sp>
        <p:sp>
          <p:nvSpPr>
            <p:cNvPr id="45072" name="Rectangle 25"/>
            <p:cNvSpPr>
              <a:spLocks noChangeArrowheads="1"/>
            </p:cNvSpPr>
            <p:nvPr/>
          </p:nvSpPr>
          <p:spPr bwMode="auto">
            <a:xfrm>
              <a:off x="4000496" y="3214686"/>
              <a:ext cx="1381130" cy="730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rgbClr val="000000"/>
                  </a:solidFill>
                  <a:miter lim="800000"/>
                  <a:headEnd/>
                  <a:tailEnd/>
                </a14:hiddenLine>
              </a:ext>
            </a:extLst>
          </p:spPr>
          <p:txBody>
            <a:bodyPr/>
            <a:lstStyle>
              <a:lvl1pPr marL="342900" indent="-342900">
                <a:spcBef>
                  <a:spcPct val="20000"/>
                </a:spcBef>
                <a:buChar char="•"/>
                <a:defRPr sz="3200">
                  <a:solidFill>
                    <a:schemeClr val="tx1"/>
                  </a:solidFill>
                  <a:latin typeface="Times New Roman" panose="02020603050405020304" pitchFamily="18" charset="0"/>
                  <a:ea typeface="宋体" panose="02010600030101010101" pitchFamily="2" charset="-122"/>
                </a:defRPr>
              </a:lvl1pPr>
              <a:lvl2pPr marL="742950" indent="-285750">
                <a:spcBef>
                  <a:spcPct val="20000"/>
                </a:spcBef>
                <a:buChar char="–"/>
                <a:defRPr sz="2800">
                  <a:solidFill>
                    <a:schemeClr val="tx1"/>
                  </a:solidFill>
                  <a:latin typeface="Times New Roman" panose="02020603050405020304" pitchFamily="18" charset="0"/>
                  <a:ea typeface="宋体" panose="02010600030101010101" pitchFamily="2" charset="-122"/>
                </a:defRPr>
              </a:lvl2pPr>
              <a:lvl3pPr marL="1143000" indent="-228600">
                <a:spcBef>
                  <a:spcPct val="20000"/>
                </a:spcBef>
                <a:buChar char="•"/>
                <a:defRPr sz="2400">
                  <a:solidFill>
                    <a:schemeClr val="tx1"/>
                  </a:solidFill>
                  <a:latin typeface="Times New Roman" panose="02020603050405020304" pitchFamily="18" charset="0"/>
                  <a:ea typeface="宋体" panose="02010600030101010101" pitchFamily="2" charset="-122"/>
                </a:defRPr>
              </a:lvl3pPr>
              <a:lvl4pPr marL="1600200" indent="-228600">
                <a:spcBef>
                  <a:spcPct val="20000"/>
                </a:spcBef>
                <a:buChar char="–"/>
                <a:defRPr sz="2000">
                  <a:solidFill>
                    <a:schemeClr val="tx1"/>
                  </a:solidFill>
                  <a:latin typeface="Times New Roman" panose="02020603050405020304" pitchFamily="18" charset="0"/>
                  <a:ea typeface="宋体" panose="02010600030101010101" pitchFamily="2" charset="-122"/>
                </a:defRPr>
              </a:lvl4pPr>
              <a:lvl5pPr marL="2057400" indent="-228600">
                <a:spcBef>
                  <a:spcPct val="20000"/>
                </a:spcBef>
                <a:buChar char="»"/>
                <a:defRPr sz="20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ea typeface="宋体" panose="02010600030101010101" pitchFamily="2" charset="-122"/>
                </a:defRPr>
              </a:lvl9pPr>
            </a:lstStyle>
            <a:p>
              <a:pPr algn="just">
                <a:spcBef>
                  <a:spcPct val="0"/>
                </a:spcBef>
                <a:buFontTx/>
                <a:buNone/>
              </a:pPr>
              <a:r>
                <a:rPr lang="en-US" altLang="zh-CN" sz="2800" b="1"/>
                <a:t>{</a:t>
              </a:r>
              <a:r>
                <a:rPr lang="en-US" altLang="zh-CN" sz="2800" b="1" i="1"/>
                <a:t>d</a:t>
              </a:r>
              <a:r>
                <a:rPr lang="en-US" altLang="zh-CN" sz="2800" b="1" baseline="-25000"/>
                <a:t>1</a:t>
              </a:r>
              <a:r>
                <a:rPr lang="en-US" altLang="zh-CN" sz="2800" b="1"/>
                <a:t>,</a:t>
              </a:r>
              <a:r>
                <a:rPr lang="en-US" altLang="zh-CN" sz="2800" b="1" i="1"/>
                <a:t> d</a:t>
              </a:r>
              <a:r>
                <a:rPr lang="en-US" altLang="zh-CN" sz="2800" b="1" baseline="-25000"/>
                <a:t>2</a:t>
              </a:r>
              <a:r>
                <a:rPr lang="en-US" altLang="zh-CN" sz="2800" b="1"/>
                <a:t>}</a:t>
              </a:r>
            </a:p>
          </p:txBody>
        </p:sp>
        <p:sp>
          <p:nvSpPr>
            <p:cNvPr id="45073" name="Rectangle 26"/>
            <p:cNvSpPr>
              <a:spLocks noChangeArrowheads="1"/>
            </p:cNvSpPr>
            <p:nvPr/>
          </p:nvSpPr>
          <p:spPr bwMode="auto">
            <a:xfrm>
              <a:off x="5857884" y="3214687"/>
              <a:ext cx="1428760" cy="7143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rgbClr val="000000"/>
                  </a:solidFill>
                  <a:miter lim="800000"/>
                  <a:headEnd/>
                  <a:tailEnd/>
                </a14:hiddenLine>
              </a:ext>
            </a:extLst>
          </p:spPr>
          <p:txBody>
            <a:bodyPr/>
            <a:lstStyle>
              <a:lvl1pPr marL="342900" indent="-342900">
                <a:spcBef>
                  <a:spcPct val="20000"/>
                </a:spcBef>
                <a:buChar char="•"/>
                <a:defRPr sz="3200">
                  <a:solidFill>
                    <a:schemeClr val="tx1"/>
                  </a:solidFill>
                  <a:latin typeface="Times New Roman" panose="02020603050405020304" pitchFamily="18" charset="0"/>
                  <a:ea typeface="宋体" panose="02010600030101010101" pitchFamily="2" charset="-122"/>
                </a:defRPr>
              </a:lvl1pPr>
              <a:lvl2pPr marL="742950" indent="-285750">
                <a:spcBef>
                  <a:spcPct val="20000"/>
                </a:spcBef>
                <a:buChar char="–"/>
                <a:defRPr sz="2800">
                  <a:solidFill>
                    <a:schemeClr val="tx1"/>
                  </a:solidFill>
                  <a:latin typeface="Times New Roman" panose="02020603050405020304" pitchFamily="18" charset="0"/>
                  <a:ea typeface="宋体" panose="02010600030101010101" pitchFamily="2" charset="-122"/>
                </a:defRPr>
              </a:lvl2pPr>
              <a:lvl3pPr marL="1143000" indent="-228600">
                <a:spcBef>
                  <a:spcPct val="20000"/>
                </a:spcBef>
                <a:buChar char="•"/>
                <a:defRPr sz="2400">
                  <a:solidFill>
                    <a:schemeClr val="tx1"/>
                  </a:solidFill>
                  <a:latin typeface="Times New Roman" panose="02020603050405020304" pitchFamily="18" charset="0"/>
                  <a:ea typeface="宋体" panose="02010600030101010101" pitchFamily="2" charset="-122"/>
                </a:defRPr>
              </a:lvl3pPr>
              <a:lvl4pPr marL="1600200" indent="-228600">
                <a:spcBef>
                  <a:spcPct val="20000"/>
                </a:spcBef>
                <a:buChar char="–"/>
                <a:defRPr sz="2000">
                  <a:solidFill>
                    <a:schemeClr val="tx1"/>
                  </a:solidFill>
                  <a:latin typeface="Times New Roman" panose="02020603050405020304" pitchFamily="18" charset="0"/>
                  <a:ea typeface="宋体" panose="02010600030101010101" pitchFamily="2" charset="-122"/>
                </a:defRPr>
              </a:lvl4pPr>
              <a:lvl5pPr marL="2057400" indent="-228600">
                <a:spcBef>
                  <a:spcPct val="20000"/>
                </a:spcBef>
                <a:buChar char="»"/>
                <a:defRPr sz="20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ea typeface="宋体" panose="02010600030101010101" pitchFamily="2" charset="-122"/>
                </a:defRPr>
              </a:lvl9pPr>
            </a:lstStyle>
            <a:p>
              <a:pPr algn="just">
                <a:spcBef>
                  <a:spcPct val="0"/>
                </a:spcBef>
                <a:buFontTx/>
                <a:buNone/>
              </a:pPr>
              <a:r>
                <a:rPr lang="en-US" altLang="zh-CN" sz="2800" b="1"/>
                <a:t>{</a:t>
              </a:r>
              <a:r>
                <a:rPr lang="en-US" altLang="zh-CN" sz="2800" b="1" i="1"/>
                <a:t>d</a:t>
              </a:r>
              <a:r>
                <a:rPr lang="en-US" altLang="zh-CN" sz="2800" b="1" baseline="-25000"/>
                <a:t>1</a:t>
              </a:r>
              <a:r>
                <a:rPr lang="en-US" altLang="zh-CN" sz="2800" b="1"/>
                <a:t>,</a:t>
              </a:r>
              <a:r>
                <a:rPr lang="en-US" altLang="zh-CN" sz="2800" b="1" i="1"/>
                <a:t> d</a:t>
              </a:r>
              <a:r>
                <a:rPr lang="en-US" altLang="zh-CN" sz="2800" b="1" baseline="-25000"/>
                <a:t>3</a:t>
              </a:r>
              <a:r>
                <a:rPr lang="en-US" altLang="zh-CN" sz="2800" b="1"/>
                <a:t>}</a:t>
              </a:r>
            </a:p>
          </p:txBody>
        </p:sp>
        <p:sp>
          <p:nvSpPr>
            <p:cNvPr id="45074" name="Rectangle 27"/>
            <p:cNvSpPr>
              <a:spLocks noChangeArrowheads="1"/>
            </p:cNvSpPr>
            <p:nvPr/>
          </p:nvSpPr>
          <p:spPr bwMode="auto">
            <a:xfrm>
              <a:off x="7643834" y="3214686"/>
              <a:ext cx="1281142" cy="7318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rgbClr val="000000"/>
                  </a:solidFill>
                  <a:miter lim="800000"/>
                  <a:headEnd/>
                  <a:tailEnd/>
                </a14:hiddenLine>
              </a:ext>
            </a:extLst>
          </p:spPr>
          <p:txBody>
            <a:bodyPr/>
            <a:lstStyle>
              <a:lvl1pPr marL="342900" indent="-342900">
                <a:spcBef>
                  <a:spcPct val="20000"/>
                </a:spcBef>
                <a:buChar char="•"/>
                <a:defRPr sz="3200">
                  <a:solidFill>
                    <a:schemeClr val="tx1"/>
                  </a:solidFill>
                  <a:latin typeface="Times New Roman" panose="02020603050405020304" pitchFamily="18" charset="0"/>
                  <a:ea typeface="宋体" panose="02010600030101010101" pitchFamily="2" charset="-122"/>
                </a:defRPr>
              </a:lvl1pPr>
              <a:lvl2pPr marL="742950" indent="-285750">
                <a:spcBef>
                  <a:spcPct val="20000"/>
                </a:spcBef>
                <a:buChar char="–"/>
                <a:defRPr sz="2800">
                  <a:solidFill>
                    <a:schemeClr val="tx1"/>
                  </a:solidFill>
                  <a:latin typeface="Times New Roman" panose="02020603050405020304" pitchFamily="18" charset="0"/>
                  <a:ea typeface="宋体" panose="02010600030101010101" pitchFamily="2" charset="-122"/>
                </a:defRPr>
              </a:lvl2pPr>
              <a:lvl3pPr marL="1143000" indent="-228600">
                <a:spcBef>
                  <a:spcPct val="20000"/>
                </a:spcBef>
                <a:buChar char="•"/>
                <a:defRPr sz="2400">
                  <a:solidFill>
                    <a:schemeClr val="tx1"/>
                  </a:solidFill>
                  <a:latin typeface="Times New Roman" panose="02020603050405020304" pitchFamily="18" charset="0"/>
                  <a:ea typeface="宋体" panose="02010600030101010101" pitchFamily="2" charset="-122"/>
                </a:defRPr>
              </a:lvl3pPr>
              <a:lvl4pPr marL="1600200" indent="-228600">
                <a:spcBef>
                  <a:spcPct val="20000"/>
                </a:spcBef>
                <a:buChar char="–"/>
                <a:defRPr sz="2000">
                  <a:solidFill>
                    <a:schemeClr val="tx1"/>
                  </a:solidFill>
                  <a:latin typeface="Times New Roman" panose="02020603050405020304" pitchFamily="18" charset="0"/>
                  <a:ea typeface="宋体" panose="02010600030101010101" pitchFamily="2" charset="-122"/>
                </a:defRPr>
              </a:lvl4pPr>
              <a:lvl5pPr marL="2057400" indent="-228600">
                <a:spcBef>
                  <a:spcPct val="20000"/>
                </a:spcBef>
                <a:buChar char="»"/>
                <a:defRPr sz="20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ea typeface="宋体" panose="02010600030101010101" pitchFamily="2" charset="-122"/>
                </a:defRPr>
              </a:lvl9pPr>
            </a:lstStyle>
            <a:p>
              <a:pPr algn="just">
                <a:spcBef>
                  <a:spcPct val="0"/>
                </a:spcBef>
                <a:buFontTx/>
                <a:buNone/>
              </a:pPr>
              <a:r>
                <a:rPr lang="en-US" altLang="zh-CN" sz="2800" b="1"/>
                <a:t>{</a:t>
              </a:r>
              <a:r>
                <a:rPr lang="en-US" altLang="zh-CN" sz="2800" b="1" i="1"/>
                <a:t>d</a:t>
              </a:r>
              <a:r>
                <a:rPr lang="en-US" altLang="zh-CN" sz="2800" b="1" baseline="-25000"/>
                <a:t>2</a:t>
              </a:r>
              <a:r>
                <a:rPr lang="en-US" altLang="zh-CN" sz="2800" b="1"/>
                <a:t>,</a:t>
              </a:r>
              <a:r>
                <a:rPr lang="en-US" altLang="zh-CN" sz="2800" b="1" i="1"/>
                <a:t> d</a:t>
              </a:r>
              <a:r>
                <a:rPr lang="en-US" altLang="zh-CN" sz="2800" b="1" baseline="-25000"/>
                <a:t>3</a:t>
              </a:r>
              <a:r>
                <a:rPr lang="en-US" altLang="zh-CN" sz="2800" b="1"/>
                <a:t>}</a:t>
              </a:r>
            </a:p>
          </p:txBody>
        </p:sp>
        <p:sp>
          <p:nvSpPr>
            <p:cNvPr id="45075" name="Rectangle 28"/>
            <p:cNvSpPr>
              <a:spLocks noChangeArrowheads="1"/>
            </p:cNvSpPr>
            <p:nvPr/>
          </p:nvSpPr>
          <p:spPr bwMode="auto">
            <a:xfrm>
              <a:off x="5500694" y="1785926"/>
              <a:ext cx="2070100" cy="730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rgbClr val="000000"/>
                  </a:solidFill>
                  <a:miter lim="800000"/>
                  <a:headEnd/>
                  <a:tailEnd/>
                </a14:hiddenLine>
              </a:ext>
            </a:extLst>
          </p:spPr>
          <p:txBody>
            <a:bodyPr/>
            <a:lstStyle>
              <a:lvl1pPr marL="342900" indent="-342900">
                <a:spcBef>
                  <a:spcPct val="20000"/>
                </a:spcBef>
                <a:buChar char="•"/>
                <a:defRPr sz="3200">
                  <a:solidFill>
                    <a:schemeClr val="tx1"/>
                  </a:solidFill>
                  <a:latin typeface="Times New Roman" panose="02020603050405020304" pitchFamily="18" charset="0"/>
                  <a:ea typeface="宋体" panose="02010600030101010101" pitchFamily="2" charset="-122"/>
                </a:defRPr>
              </a:lvl1pPr>
              <a:lvl2pPr marL="742950" indent="-285750">
                <a:spcBef>
                  <a:spcPct val="20000"/>
                </a:spcBef>
                <a:buChar char="–"/>
                <a:defRPr sz="2800">
                  <a:solidFill>
                    <a:schemeClr val="tx1"/>
                  </a:solidFill>
                  <a:latin typeface="Times New Roman" panose="02020603050405020304" pitchFamily="18" charset="0"/>
                  <a:ea typeface="宋体" panose="02010600030101010101" pitchFamily="2" charset="-122"/>
                </a:defRPr>
              </a:lvl2pPr>
              <a:lvl3pPr marL="1143000" indent="-228600">
                <a:spcBef>
                  <a:spcPct val="20000"/>
                </a:spcBef>
                <a:buChar char="•"/>
                <a:defRPr sz="2400">
                  <a:solidFill>
                    <a:schemeClr val="tx1"/>
                  </a:solidFill>
                  <a:latin typeface="Times New Roman" panose="02020603050405020304" pitchFamily="18" charset="0"/>
                  <a:ea typeface="宋体" panose="02010600030101010101" pitchFamily="2" charset="-122"/>
                </a:defRPr>
              </a:lvl3pPr>
              <a:lvl4pPr marL="1600200" indent="-228600">
                <a:spcBef>
                  <a:spcPct val="20000"/>
                </a:spcBef>
                <a:buChar char="–"/>
                <a:defRPr sz="2000">
                  <a:solidFill>
                    <a:schemeClr val="tx1"/>
                  </a:solidFill>
                  <a:latin typeface="Times New Roman" panose="02020603050405020304" pitchFamily="18" charset="0"/>
                  <a:ea typeface="宋体" panose="02010600030101010101" pitchFamily="2" charset="-122"/>
                </a:defRPr>
              </a:lvl4pPr>
              <a:lvl5pPr marL="2057400" indent="-228600">
                <a:spcBef>
                  <a:spcPct val="20000"/>
                </a:spcBef>
                <a:buChar char="»"/>
                <a:defRPr sz="20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ea typeface="宋体" panose="02010600030101010101" pitchFamily="2" charset="-122"/>
                </a:defRPr>
              </a:lvl9pPr>
            </a:lstStyle>
            <a:p>
              <a:pPr algn="just">
                <a:spcBef>
                  <a:spcPct val="0"/>
                </a:spcBef>
                <a:buFontTx/>
                <a:buNone/>
              </a:pPr>
              <a:r>
                <a:rPr lang="en-US" altLang="zh-CN" sz="2800" b="1"/>
                <a:t>{</a:t>
              </a:r>
              <a:r>
                <a:rPr lang="en-US" altLang="zh-CN" sz="2800" b="1" i="1"/>
                <a:t>d</a:t>
              </a:r>
              <a:r>
                <a:rPr lang="en-US" altLang="zh-CN" sz="2800" b="1" baseline="-25000"/>
                <a:t>1</a:t>
              </a:r>
              <a:r>
                <a:rPr lang="en-US" altLang="zh-CN" sz="2800" b="1"/>
                <a:t>,</a:t>
              </a:r>
              <a:r>
                <a:rPr lang="en-US" altLang="zh-CN" sz="2800" b="1" i="1"/>
                <a:t> d</a:t>
              </a:r>
              <a:r>
                <a:rPr lang="en-US" altLang="zh-CN" sz="2800" b="1" baseline="-25000"/>
                <a:t>2</a:t>
              </a:r>
              <a:r>
                <a:rPr lang="en-US" altLang="zh-CN" sz="2800" b="1"/>
                <a:t>,</a:t>
              </a:r>
              <a:r>
                <a:rPr lang="en-US" altLang="zh-CN" sz="2800" b="1" i="1"/>
                <a:t> d</a:t>
              </a:r>
              <a:r>
                <a:rPr lang="en-US" altLang="zh-CN" sz="2800" b="1" baseline="-25000"/>
                <a:t>3</a:t>
              </a:r>
              <a:r>
                <a:rPr lang="en-US" altLang="zh-CN" sz="2800" b="1"/>
                <a:t>}</a:t>
              </a:r>
            </a:p>
          </p:txBody>
        </p:sp>
        <p:sp>
          <p:nvSpPr>
            <p:cNvPr id="45076" name="Rectangle 29"/>
            <p:cNvSpPr>
              <a:spLocks noChangeArrowheads="1"/>
            </p:cNvSpPr>
            <p:nvPr/>
          </p:nvSpPr>
          <p:spPr bwMode="auto">
            <a:xfrm>
              <a:off x="7143768" y="1857364"/>
              <a:ext cx="1022370" cy="584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rgbClr val="000000"/>
                  </a:solidFill>
                  <a:miter lim="800000"/>
                  <a:headEnd/>
                  <a:tailEnd/>
                </a14:hiddenLine>
              </a:ext>
            </a:extLst>
          </p:spPr>
          <p:txBody>
            <a:bodyPr/>
            <a:lstStyle>
              <a:lvl1pPr marL="342900" indent="-342900">
                <a:spcBef>
                  <a:spcPct val="20000"/>
                </a:spcBef>
                <a:buChar char="•"/>
                <a:defRPr sz="3200">
                  <a:solidFill>
                    <a:schemeClr val="tx1"/>
                  </a:solidFill>
                  <a:latin typeface="Times New Roman" panose="02020603050405020304" pitchFamily="18" charset="0"/>
                  <a:ea typeface="宋体" panose="02010600030101010101" pitchFamily="2" charset="-122"/>
                </a:defRPr>
              </a:lvl1pPr>
              <a:lvl2pPr marL="742950" indent="-285750">
                <a:spcBef>
                  <a:spcPct val="20000"/>
                </a:spcBef>
                <a:buChar char="–"/>
                <a:defRPr sz="2800">
                  <a:solidFill>
                    <a:schemeClr val="tx1"/>
                  </a:solidFill>
                  <a:latin typeface="Times New Roman" panose="02020603050405020304" pitchFamily="18" charset="0"/>
                  <a:ea typeface="宋体" panose="02010600030101010101" pitchFamily="2" charset="-122"/>
                </a:defRPr>
              </a:lvl2pPr>
              <a:lvl3pPr marL="1143000" indent="-228600">
                <a:spcBef>
                  <a:spcPct val="20000"/>
                </a:spcBef>
                <a:buChar char="•"/>
                <a:defRPr sz="2400">
                  <a:solidFill>
                    <a:schemeClr val="tx1"/>
                  </a:solidFill>
                  <a:latin typeface="Times New Roman" panose="02020603050405020304" pitchFamily="18" charset="0"/>
                  <a:ea typeface="宋体" panose="02010600030101010101" pitchFamily="2" charset="-122"/>
                </a:defRPr>
              </a:lvl3pPr>
              <a:lvl4pPr marL="1600200" indent="-228600">
                <a:spcBef>
                  <a:spcPct val="20000"/>
                </a:spcBef>
                <a:buChar char="–"/>
                <a:defRPr sz="2000">
                  <a:solidFill>
                    <a:schemeClr val="tx1"/>
                  </a:solidFill>
                  <a:latin typeface="Times New Roman" panose="02020603050405020304" pitchFamily="18" charset="0"/>
                  <a:ea typeface="宋体" panose="02010600030101010101" pitchFamily="2" charset="-122"/>
                </a:defRPr>
              </a:lvl4pPr>
              <a:lvl5pPr marL="2057400" indent="-228600">
                <a:spcBef>
                  <a:spcPct val="20000"/>
                </a:spcBef>
                <a:buChar char="»"/>
                <a:defRPr sz="20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ea typeface="宋体" panose="02010600030101010101" pitchFamily="2" charset="-122"/>
                </a:defRPr>
              </a:lvl9pPr>
            </a:lstStyle>
            <a:p>
              <a:pPr algn="just">
                <a:spcBef>
                  <a:spcPct val="0"/>
                </a:spcBef>
                <a:buFontTx/>
                <a:buNone/>
              </a:pPr>
              <a:r>
                <a:rPr lang="en-US" altLang="zh-CN" sz="2800" b="1"/>
                <a:t>(</a:t>
              </a:r>
              <a:r>
                <a:rPr lang="en-US" altLang="zh-CN" sz="2800" b="1">
                  <a:sym typeface="Euclid Math One" panose="05050601010101010101" pitchFamily="18" charset="2"/>
                </a:rPr>
                <a:t></a:t>
              </a:r>
              <a:r>
                <a:rPr lang="en-US" altLang="zh-CN" sz="2800" b="1"/>
                <a:t>)</a:t>
              </a:r>
            </a:p>
          </p:txBody>
        </p:sp>
        <p:sp>
          <p:nvSpPr>
            <p:cNvPr id="45077" name="Rectangle 30"/>
            <p:cNvSpPr>
              <a:spLocks noChangeArrowheads="1"/>
            </p:cNvSpPr>
            <p:nvPr/>
          </p:nvSpPr>
          <p:spPr bwMode="auto">
            <a:xfrm>
              <a:off x="6643702" y="5857892"/>
              <a:ext cx="1016025" cy="6223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rgbClr val="000000"/>
                  </a:solidFill>
                  <a:miter lim="800000"/>
                  <a:headEnd/>
                  <a:tailEnd/>
                </a14:hiddenLine>
              </a:ext>
            </a:extLst>
          </p:spPr>
          <p:txBody>
            <a:bodyPr/>
            <a:lstStyle>
              <a:lvl1pPr marL="342900" indent="-342900">
                <a:spcBef>
                  <a:spcPct val="20000"/>
                </a:spcBef>
                <a:buChar char="•"/>
                <a:defRPr sz="3200">
                  <a:solidFill>
                    <a:schemeClr val="tx1"/>
                  </a:solidFill>
                  <a:latin typeface="Times New Roman" panose="02020603050405020304" pitchFamily="18" charset="0"/>
                  <a:ea typeface="宋体" panose="02010600030101010101" pitchFamily="2" charset="-122"/>
                </a:defRPr>
              </a:lvl1pPr>
              <a:lvl2pPr marL="742950" indent="-285750">
                <a:spcBef>
                  <a:spcPct val="20000"/>
                </a:spcBef>
                <a:buChar char="–"/>
                <a:defRPr sz="2800">
                  <a:solidFill>
                    <a:schemeClr val="tx1"/>
                  </a:solidFill>
                  <a:latin typeface="Times New Roman" panose="02020603050405020304" pitchFamily="18" charset="0"/>
                  <a:ea typeface="宋体" panose="02010600030101010101" pitchFamily="2" charset="-122"/>
                </a:defRPr>
              </a:lvl2pPr>
              <a:lvl3pPr marL="1143000" indent="-228600">
                <a:spcBef>
                  <a:spcPct val="20000"/>
                </a:spcBef>
                <a:buChar char="•"/>
                <a:defRPr sz="2400">
                  <a:solidFill>
                    <a:schemeClr val="tx1"/>
                  </a:solidFill>
                  <a:latin typeface="Times New Roman" panose="02020603050405020304" pitchFamily="18" charset="0"/>
                  <a:ea typeface="宋体" panose="02010600030101010101" pitchFamily="2" charset="-122"/>
                </a:defRPr>
              </a:lvl3pPr>
              <a:lvl4pPr marL="1600200" indent="-228600">
                <a:spcBef>
                  <a:spcPct val="20000"/>
                </a:spcBef>
                <a:buChar char="–"/>
                <a:defRPr sz="2000">
                  <a:solidFill>
                    <a:schemeClr val="tx1"/>
                  </a:solidFill>
                  <a:latin typeface="Times New Roman" panose="02020603050405020304" pitchFamily="18" charset="0"/>
                  <a:ea typeface="宋体" panose="02010600030101010101" pitchFamily="2" charset="-122"/>
                </a:defRPr>
              </a:lvl4pPr>
              <a:lvl5pPr marL="2057400" indent="-228600">
                <a:spcBef>
                  <a:spcPct val="20000"/>
                </a:spcBef>
                <a:buChar char="»"/>
                <a:defRPr sz="20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ea typeface="宋体" panose="02010600030101010101" pitchFamily="2" charset="-122"/>
                </a:defRPr>
              </a:lvl9pPr>
            </a:lstStyle>
            <a:p>
              <a:pPr algn="just">
                <a:spcBef>
                  <a:spcPct val="0"/>
                </a:spcBef>
                <a:buFontTx/>
                <a:buNone/>
              </a:pPr>
              <a:r>
                <a:rPr lang="en-US" altLang="zh-CN" sz="2800" b="1"/>
                <a:t>(</a:t>
              </a:r>
              <a:r>
                <a:rPr lang="en-US" altLang="zh-CN" sz="2800" b="1">
                  <a:sym typeface="Symbol" panose="05050102010706020507" pitchFamily="18" charset="2"/>
                </a:rPr>
                <a:t></a:t>
              </a:r>
              <a:r>
                <a:rPr lang="en-US" altLang="zh-CN" sz="2800" b="1"/>
                <a:t>)</a:t>
              </a:r>
            </a:p>
          </p:txBody>
        </p:sp>
      </p:grpSp>
      <p:sp>
        <p:nvSpPr>
          <p:cNvPr id="45061" name="灯片编号占位符 28"/>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Times New Roman" panose="02020603050405020304" pitchFamily="18" charset="0"/>
                <a:ea typeface="宋体" panose="02010600030101010101" pitchFamily="2" charset="-122"/>
              </a:defRPr>
            </a:lvl1pPr>
            <a:lvl2pPr marL="742950" indent="-285750">
              <a:spcBef>
                <a:spcPct val="20000"/>
              </a:spcBef>
              <a:buChar char="–"/>
              <a:defRPr sz="2800">
                <a:solidFill>
                  <a:schemeClr val="tx1"/>
                </a:solidFill>
                <a:latin typeface="Times New Roman" panose="02020603050405020304" pitchFamily="18" charset="0"/>
                <a:ea typeface="宋体" panose="02010600030101010101" pitchFamily="2" charset="-122"/>
              </a:defRPr>
            </a:lvl2pPr>
            <a:lvl3pPr marL="1143000" indent="-228600">
              <a:spcBef>
                <a:spcPct val="20000"/>
              </a:spcBef>
              <a:buChar char="•"/>
              <a:defRPr sz="2400">
                <a:solidFill>
                  <a:schemeClr val="tx1"/>
                </a:solidFill>
                <a:latin typeface="Times New Roman" panose="02020603050405020304" pitchFamily="18" charset="0"/>
                <a:ea typeface="宋体" panose="02010600030101010101" pitchFamily="2" charset="-122"/>
              </a:defRPr>
            </a:lvl3pPr>
            <a:lvl4pPr marL="1600200" indent="-228600">
              <a:spcBef>
                <a:spcPct val="20000"/>
              </a:spcBef>
              <a:buChar char="–"/>
              <a:defRPr sz="2000">
                <a:solidFill>
                  <a:schemeClr val="tx1"/>
                </a:solidFill>
                <a:latin typeface="Times New Roman" panose="02020603050405020304" pitchFamily="18" charset="0"/>
                <a:ea typeface="宋体" panose="02010600030101010101" pitchFamily="2" charset="-122"/>
              </a:defRPr>
            </a:lvl4pPr>
            <a:lvl5pPr marL="2057400" indent="-228600">
              <a:spcBef>
                <a:spcPct val="20000"/>
              </a:spcBef>
              <a:buChar char="»"/>
              <a:defRPr sz="20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ea typeface="宋体" panose="02010600030101010101" pitchFamily="2" charset="-122"/>
              </a:defRPr>
            </a:lvl9pPr>
          </a:lstStyle>
          <a:p>
            <a:pPr>
              <a:spcBef>
                <a:spcPct val="0"/>
              </a:spcBef>
              <a:buFontTx/>
              <a:buNone/>
            </a:pPr>
            <a:fld id="{1F74B3A0-30A1-43DE-8ACF-C71FDA93F226}" type="slidenum">
              <a:rPr lang="zh-CN" altLang="en-US" sz="1400" smtClean="0"/>
              <a:pPr>
                <a:spcBef>
                  <a:spcPct val="0"/>
                </a:spcBef>
                <a:buFontTx/>
                <a:buNone/>
              </a:pPr>
              <a:t>23</a:t>
            </a:fld>
            <a:endParaRPr lang="en-US" altLang="zh-CN" sz="1400" smtClean="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7411">
                                            <p:txEl>
                                              <p:pRg st="3" end="3"/>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7411">
                                            <p:txEl>
                                              <p:pRg st="4" end="4"/>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17411">
                                            <p:txEl>
                                              <p:pRg st="5" end="5"/>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7411">
                                            <p:txEl>
                                              <p:pRg st="6" end="6"/>
                                            </p:txEl>
                                          </p:spTgt>
                                        </p:tgtEl>
                                        <p:attrNameLst>
                                          <p:attrName>style.visibility</p:attrName>
                                        </p:attrNameLst>
                                      </p:cBhvr>
                                      <p:to>
                                        <p:strVal val="visible"/>
                                      </p:to>
                                    </p:set>
                                  </p:childTnLst>
                                </p:cTn>
                              </p:par>
                            </p:childTnLst>
                          </p:cTn>
                        </p:par>
                      </p:childTnLst>
                    </p:cTn>
                  </p:par>
                  <p:par>
                    <p:cTn id="13" fill="hold" nodeType="clickPar">
                      <p:stCondLst>
                        <p:cond delay="indefinite"/>
                      </p:stCondLst>
                      <p:childTnLst>
                        <p:par>
                          <p:cTn id="14" fill="hold" nodeType="withGroup">
                            <p:stCondLst>
                              <p:cond delay="0"/>
                            </p:stCondLst>
                            <p:childTnLst>
                              <p:par>
                                <p:cTn id="15" presetID="1" presetClass="entr" presetSubtype="0" fill="hold" nodeType="clickEffect">
                                  <p:stCondLst>
                                    <p:cond delay="0"/>
                                  </p:stCondLst>
                                  <p:childTnLst>
                                    <p:set>
                                      <p:cBhvr>
                                        <p:cTn id="16" dur="1" fill="hold">
                                          <p:stCondLst>
                                            <p:cond delay="0"/>
                                          </p:stCondLst>
                                        </p:cTn>
                                        <p:tgtEl>
                                          <p:spTgt spid="17411">
                                            <p:txEl>
                                              <p:pRg st="7" end="7"/>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17411">
                                            <p:txEl>
                                              <p:pRg st="8" end="8"/>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nodeType="clickEffect">
                                  <p:stCondLst>
                                    <p:cond delay="0"/>
                                  </p:stCondLst>
                                  <p:childTnLst>
                                    <p:set>
                                      <p:cBhvr>
                                        <p:cTn id="22" dur="1" fill="hold">
                                          <p:stCondLst>
                                            <p:cond delay="0"/>
                                          </p:stCondLst>
                                        </p:cTn>
                                        <p:tgtEl>
                                          <p:spTgt spid="17411">
                                            <p:txEl>
                                              <p:pRg st="9" end="9"/>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17411">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title" idx="4294967295"/>
          </p:nvPr>
        </p:nvSpPr>
        <p:spPr>
          <a:xfrm>
            <a:off x="230188" y="228600"/>
            <a:ext cx="8640762" cy="1152525"/>
          </a:xfrm>
        </p:spPr>
        <p:txBody>
          <a:bodyPr/>
          <a:lstStyle/>
          <a:p>
            <a:pPr>
              <a:defRPr/>
            </a:pPr>
            <a:r>
              <a:rPr lang="zh-CN" altLang="en-US" b="1" dirty="0"/>
              <a:t>基本知识 </a:t>
            </a:r>
            <a:r>
              <a:rPr lang="en-US" altLang="zh-CN" b="1" dirty="0"/>
              <a:t>— </a:t>
            </a:r>
            <a:r>
              <a:rPr lang="zh-CN" altLang="en-US" b="1" dirty="0"/>
              <a:t>定义域和值域的扩展</a:t>
            </a:r>
            <a:endParaRPr lang="zh-CN" altLang="en-US" b="1" dirty="0" smtClean="0">
              <a:latin typeface="+mn-ea"/>
              <a:ea typeface="+mn-ea"/>
            </a:endParaRPr>
          </a:p>
        </p:txBody>
      </p:sp>
      <p:sp>
        <p:nvSpPr>
          <p:cNvPr id="19459" name="Rectangle 3"/>
          <p:cNvSpPr>
            <a:spLocks noGrp="1" noChangeArrowheads="1"/>
          </p:cNvSpPr>
          <p:nvPr>
            <p:ph type="body" idx="4294967295"/>
          </p:nvPr>
        </p:nvSpPr>
        <p:spPr>
          <a:xfrm>
            <a:off x="287338" y="1439863"/>
            <a:ext cx="8640762" cy="5038725"/>
          </a:xfrm>
        </p:spPr>
        <p:txBody>
          <a:bodyPr/>
          <a:lstStyle/>
          <a:p>
            <a:r>
              <a:rPr lang="zh-CN" altLang="en-US" b="1" smtClean="0">
                <a:latin typeface="宋体" panose="02010600030101010101" pitchFamily="2" charset="-122"/>
              </a:rPr>
              <a:t>函数序（扩展到高阶函数时需要）</a:t>
            </a:r>
          </a:p>
          <a:p>
            <a:pPr marL="457200" lvl="1" indent="0">
              <a:buFontTx/>
              <a:buNone/>
            </a:pPr>
            <a:r>
              <a:rPr lang="en-US" altLang="zh-CN" b="1" smtClean="0"/>
              <a:t>1. </a:t>
            </a:r>
            <a:r>
              <a:rPr lang="zh-CN" altLang="en-US" b="1" smtClean="0"/>
              <a:t>函数可以用二元集合表示</a:t>
            </a:r>
            <a:endParaRPr lang="en-US" altLang="zh-CN" b="1" smtClean="0"/>
          </a:p>
          <a:p>
            <a:pPr marL="457200" lvl="1" indent="0"/>
            <a:r>
              <a:rPr lang="en-US" altLang="zh-CN" b="1" smtClean="0"/>
              <a:t> </a:t>
            </a:r>
            <a:r>
              <a:rPr lang="zh-CN" altLang="en-US" b="1" smtClean="0"/>
              <a:t>阶乘函数</a:t>
            </a:r>
            <a:endParaRPr lang="en-US" altLang="zh-CN" b="1" smtClean="0"/>
          </a:p>
          <a:p>
            <a:pPr marL="457200" lvl="1" indent="0">
              <a:spcBef>
                <a:spcPct val="0"/>
              </a:spcBef>
              <a:buFontTx/>
              <a:buNone/>
            </a:pPr>
            <a:r>
              <a:rPr lang="en-US" altLang="zh-CN" b="1" smtClean="0"/>
              <a:t>  </a:t>
            </a:r>
            <a:r>
              <a:rPr lang="zh-CN" altLang="en-US" b="1" smtClean="0"/>
              <a:t>{</a:t>
            </a:r>
            <a:r>
              <a:rPr lang="zh-CN" altLang="en-US" b="1" smtClean="0">
                <a:sym typeface="Symbol" panose="05050102010706020507" pitchFamily="18" charset="2"/>
              </a:rPr>
              <a:t></a:t>
            </a:r>
            <a:r>
              <a:rPr lang="zh-CN" altLang="en-US" b="1" smtClean="0"/>
              <a:t>0,1</a:t>
            </a:r>
            <a:r>
              <a:rPr lang="zh-CN" altLang="en-US" b="1" smtClean="0">
                <a:sym typeface="Symbol" panose="05050102010706020507" pitchFamily="18" charset="2"/>
              </a:rPr>
              <a:t></a:t>
            </a:r>
            <a:r>
              <a:rPr lang="zh-CN" altLang="en-US" b="1" smtClean="0"/>
              <a:t>,</a:t>
            </a:r>
            <a:r>
              <a:rPr lang="zh-CN" altLang="en-US" b="1" smtClean="0">
                <a:sym typeface="Symbol" panose="05050102010706020507" pitchFamily="18" charset="2"/>
              </a:rPr>
              <a:t></a:t>
            </a:r>
            <a:r>
              <a:rPr lang="zh-CN" altLang="en-US" b="1" smtClean="0"/>
              <a:t>1,1</a:t>
            </a:r>
            <a:r>
              <a:rPr lang="zh-CN" altLang="en-US" b="1" smtClean="0">
                <a:sym typeface="Symbol" panose="05050102010706020507" pitchFamily="18" charset="2"/>
              </a:rPr>
              <a:t></a:t>
            </a:r>
            <a:r>
              <a:rPr lang="zh-CN" altLang="en-US" b="1" smtClean="0"/>
              <a:t>,</a:t>
            </a:r>
            <a:r>
              <a:rPr lang="zh-CN" altLang="en-US" b="1" smtClean="0">
                <a:sym typeface="Symbol" panose="05050102010706020507" pitchFamily="18" charset="2"/>
              </a:rPr>
              <a:t></a:t>
            </a:r>
            <a:r>
              <a:rPr lang="zh-CN" altLang="en-US" b="1" smtClean="0"/>
              <a:t>2,2</a:t>
            </a:r>
            <a:r>
              <a:rPr lang="zh-CN" altLang="en-US" b="1" smtClean="0">
                <a:sym typeface="Symbol" panose="05050102010706020507" pitchFamily="18" charset="2"/>
              </a:rPr>
              <a:t></a:t>
            </a:r>
            <a:r>
              <a:rPr lang="en-US" altLang="zh-CN" b="1" smtClean="0">
                <a:sym typeface="Symbol" panose="05050102010706020507" pitchFamily="18" charset="2"/>
              </a:rPr>
              <a:t>, </a:t>
            </a:r>
            <a:r>
              <a:rPr lang="zh-CN" altLang="en-US" b="1" smtClean="0">
                <a:sym typeface="Symbol" panose="05050102010706020507" pitchFamily="18" charset="2"/>
              </a:rPr>
              <a:t></a:t>
            </a:r>
            <a:r>
              <a:rPr lang="en-US" altLang="zh-CN" b="1" smtClean="0">
                <a:sym typeface="Symbol" panose="05050102010706020507" pitchFamily="18" charset="2"/>
              </a:rPr>
              <a:t>3</a:t>
            </a:r>
            <a:r>
              <a:rPr lang="zh-CN" altLang="en-US" b="1" smtClean="0"/>
              <a:t>,</a:t>
            </a:r>
            <a:r>
              <a:rPr lang="en-US" altLang="zh-CN" b="1" smtClean="0"/>
              <a:t>6</a:t>
            </a:r>
            <a:r>
              <a:rPr lang="zh-CN" altLang="en-US" b="1" smtClean="0">
                <a:sym typeface="Symbol" panose="05050102010706020507" pitchFamily="18" charset="2"/>
              </a:rPr>
              <a:t></a:t>
            </a:r>
            <a:r>
              <a:rPr lang="en-US" altLang="zh-CN" b="1" smtClean="0">
                <a:sym typeface="Symbol" panose="05050102010706020507" pitchFamily="18" charset="2"/>
              </a:rPr>
              <a:t>, …</a:t>
            </a:r>
            <a:r>
              <a:rPr lang="zh-CN" altLang="en-US" b="1" smtClean="0"/>
              <a:t>}</a:t>
            </a:r>
            <a:endParaRPr lang="en-US" altLang="zh-CN" b="1" smtClean="0"/>
          </a:p>
          <a:p>
            <a:pPr marL="457200" lvl="1" indent="0"/>
            <a:r>
              <a:rPr lang="zh-CN" altLang="en-US" b="1" smtClean="0"/>
              <a:t> 平方函数</a:t>
            </a:r>
          </a:p>
          <a:p>
            <a:pPr marL="457200" lvl="1" indent="0">
              <a:spcBef>
                <a:spcPct val="0"/>
              </a:spcBef>
              <a:buFontTx/>
              <a:buNone/>
            </a:pPr>
            <a:r>
              <a:rPr lang="zh-CN" altLang="en-US" b="1" smtClean="0"/>
              <a:t>  {</a:t>
            </a:r>
            <a:r>
              <a:rPr lang="zh-CN" altLang="en-US" b="1" smtClean="0">
                <a:sym typeface="Symbol" panose="05050102010706020507" pitchFamily="18" charset="2"/>
              </a:rPr>
              <a:t></a:t>
            </a:r>
            <a:r>
              <a:rPr lang="zh-CN" altLang="en-US" b="1" smtClean="0"/>
              <a:t>0,</a:t>
            </a:r>
            <a:r>
              <a:rPr lang="en-US" altLang="zh-CN" b="1" smtClean="0"/>
              <a:t>0</a:t>
            </a:r>
            <a:r>
              <a:rPr lang="zh-CN" altLang="en-US" b="1" smtClean="0">
                <a:sym typeface="Symbol" panose="05050102010706020507" pitchFamily="18" charset="2"/>
              </a:rPr>
              <a:t></a:t>
            </a:r>
            <a:r>
              <a:rPr lang="zh-CN" altLang="en-US" b="1" smtClean="0"/>
              <a:t>,</a:t>
            </a:r>
            <a:r>
              <a:rPr lang="zh-CN" altLang="en-US" b="1" smtClean="0">
                <a:sym typeface="Symbol" panose="05050102010706020507" pitchFamily="18" charset="2"/>
              </a:rPr>
              <a:t></a:t>
            </a:r>
            <a:r>
              <a:rPr lang="zh-CN" altLang="en-US" b="1" smtClean="0"/>
              <a:t>1,1</a:t>
            </a:r>
            <a:r>
              <a:rPr lang="zh-CN" altLang="en-US" b="1" smtClean="0">
                <a:sym typeface="Symbol" panose="05050102010706020507" pitchFamily="18" charset="2"/>
              </a:rPr>
              <a:t></a:t>
            </a:r>
            <a:r>
              <a:rPr lang="zh-CN" altLang="en-US" b="1" smtClean="0"/>
              <a:t>,</a:t>
            </a:r>
            <a:r>
              <a:rPr lang="zh-CN" altLang="en-US" b="1" smtClean="0">
                <a:sym typeface="Symbol" panose="05050102010706020507" pitchFamily="18" charset="2"/>
              </a:rPr>
              <a:t></a:t>
            </a:r>
            <a:r>
              <a:rPr lang="zh-CN" altLang="en-US" b="1" smtClean="0"/>
              <a:t>2,</a:t>
            </a:r>
            <a:r>
              <a:rPr lang="en-US" altLang="zh-CN" b="1" smtClean="0"/>
              <a:t>4</a:t>
            </a:r>
            <a:r>
              <a:rPr lang="zh-CN" altLang="en-US" b="1" smtClean="0">
                <a:sym typeface="Symbol" panose="05050102010706020507" pitchFamily="18" charset="2"/>
              </a:rPr>
              <a:t></a:t>
            </a:r>
            <a:r>
              <a:rPr lang="en-US" altLang="zh-CN" b="1" smtClean="0">
                <a:sym typeface="Symbol" panose="05050102010706020507" pitchFamily="18" charset="2"/>
              </a:rPr>
              <a:t>,  …</a:t>
            </a:r>
            <a:r>
              <a:rPr lang="zh-CN" altLang="en-US" b="1" smtClean="0"/>
              <a:t>}</a:t>
            </a:r>
            <a:endParaRPr lang="en-US" altLang="zh-CN" b="1" smtClean="0"/>
          </a:p>
          <a:p>
            <a:pPr marL="457200" lvl="1" indent="0">
              <a:buFontTx/>
              <a:buNone/>
            </a:pPr>
            <a:r>
              <a:rPr lang="en-US" altLang="zh-CN" b="1" smtClean="0"/>
              <a:t>2. </a:t>
            </a:r>
            <a:r>
              <a:rPr lang="zh-CN" altLang="en-US" b="1" smtClean="0"/>
              <a:t>以函数的</a:t>
            </a:r>
            <a:r>
              <a:rPr lang="zh-CN" altLang="en-US" b="1" smtClean="0">
                <a:cs typeface="Arial" panose="020B0604020202020204" pitchFamily="34" charset="0"/>
                <a:sym typeface="Euclid Symbol" panose="05050102010706020507" pitchFamily="18" charset="2"/>
              </a:rPr>
              <a:t>为偏序</a:t>
            </a:r>
            <a:endParaRPr lang="en-US" altLang="zh-CN" b="1" smtClean="0">
              <a:cs typeface="Arial" panose="020B0604020202020204" pitchFamily="34" charset="0"/>
              <a:sym typeface="Euclid Symbol" panose="05050102010706020507" pitchFamily="18" charset="2"/>
            </a:endParaRPr>
          </a:p>
          <a:p>
            <a:pPr marL="457200" lvl="1" indent="0">
              <a:buFontTx/>
              <a:buNone/>
            </a:pPr>
            <a:r>
              <a:rPr lang="zh-CN" altLang="en-US" b="1" smtClean="0">
                <a:cs typeface="Arial" panose="020B0604020202020204" pitchFamily="34" charset="0"/>
                <a:sym typeface="Euclid Symbol" panose="05050102010706020507" pitchFamily="18" charset="2"/>
              </a:rPr>
              <a:t>    则</a:t>
            </a:r>
            <a:r>
              <a:rPr lang="en-US" altLang="zh-CN" b="1" i="1" smtClean="0">
                <a:cs typeface="Arial" panose="020B0604020202020204" pitchFamily="34" charset="0"/>
                <a:sym typeface="Euclid Symbol" panose="05050102010706020507" pitchFamily="18" charset="2"/>
              </a:rPr>
              <a:t>f</a:t>
            </a:r>
            <a:r>
              <a:rPr lang="zh-CN" altLang="en-US" b="1" smtClean="0">
                <a:cs typeface="Arial" panose="020B0604020202020204" pitchFamily="34" charset="0"/>
                <a:sym typeface="Euclid Symbol" panose="05050102010706020507" pitchFamily="18" charset="2"/>
              </a:rPr>
              <a:t></a:t>
            </a:r>
            <a:r>
              <a:rPr lang="en-US" altLang="zh-CN" b="1" i="1" smtClean="0">
                <a:cs typeface="Arial" panose="020B0604020202020204" pitchFamily="34" charset="0"/>
                <a:sym typeface="Euclid Symbol" panose="05050102010706020507" pitchFamily="18" charset="2"/>
              </a:rPr>
              <a:t>g</a:t>
            </a:r>
            <a:r>
              <a:rPr lang="zh-CN" altLang="en-US" b="1" smtClean="0">
                <a:cs typeface="Arial" panose="020B0604020202020204" pitchFamily="34" charset="0"/>
                <a:sym typeface="Euclid Symbol" panose="05050102010706020507" pitchFamily="18" charset="2"/>
              </a:rPr>
              <a:t>表示：</a:t>
            </a:r>
            <a:r>
              <a:rPr lang="en-US" altLang="zh-CN" b="1" i="1" smtClean="0">
                <a:cs typeface="Arial" panose="020B0604020202020204" pitchFamily="34" charset="0"/>
                <a:sym typeface="Euclid Symbol" panose="05050102010706020507" pitchFamily="18" charset="2"/>
              </a:rPr>
              <a:t> f</a:t>
            </a:r>
            <a:r>
              <a:rPr lang="zh-CN" altLang="en-US" b="1" smtClean="0">
                <a:cs typeface="Arial" panose="020B0604020202020204" pitchFamily="34" charset="0"/>
                <a:sym typeface="Euclid Symbol" panose="05050102010706020507" pitchFamily="18" charset="2"/>
              </a:rPr>
              <a:t>和</a:t>
            </a:r>
            <a:r>
              <a:rPr lang="en-US" altLang="zh-CN" b="1" i="1" smtClean="0">
                <a:cs typeface="Arial" panose="020B0604020202020204" pitchFamily="34" charset="0"/>
                <a:sym typeface="Euclid Symbol" panose="05050102010706020507" pitchFamily="18" charset="2"/>
              </a:rPr>
              <a:t>g</a:t>
            </a:r>
            <a:r>
              <a:rPr lang="zh-CN" altLang="en-US" b="1" smtClean="0">
                <a:cs typeface="Arial" panose="020B0604020202020204" pitchFamily="34" charset="0"/>
                <a:sym typeface="Euclid Symbol" panose="05050102010706020507" pitchFamily="18" charset="2"/>
              </a:rPr>
              <a:t>都有</a:t>
            </a:r>
            <a:endParaRPr lang="en-US" altLang="zh-CN" b="1" smtClean="0">
              <a:cs typeface="Arial" panose="020B0604020202020204" pitchFamily="34" charset="0"/>
              <a:sym typeface="Euclid Symbol" panose="05050102010706020507" pitchFamily="18" charset="2"/>
            </a:endParaRPr>
          </a:p>
          <a:p>
            <a:pPr marL="457200" lvl="1" indent="0">
              <a:buFontTx/>
              <a:buNone/>
            </a:pPr>
            <a:r>
              <a:rPr lang="zh-CN" altLang="en-US" b="1" smtClean="0">
                <a:cs typeface="Arial" panose="020B0604020202020204" pitchFamily="34" charset="0"/>
                <a:sym typeface="Euclid Symbol" panose="05050102010706020507" pitchFamily="18" charset="2"/>
              </a:rPr>
              <a:t>定义之处的函数值一样，但</a:t>
            </a:r>
            <a:endParaRPr lang="en-US" altLang="zh-CN" b="1" smtClean="0">
              <a:cs typeface="Arial" panose="020B0604020202020204" pitchFamily="34" charset="0"/>
              <a:sym typeface="Euclid Symbol" panose="05050102010706020507" pitchFamily="18" charset="2"/>
            </a:endParaRPr>
          </a:p>
          <a:p>
            <a:pPr marL="457200" lvl="1" indent="0">
              <a:buFontTx/>
              <a:buNone/>
            </a:pPr>
            <a:r>
              <a:rPr lang="en-US" altLang="zh-CN" b="1" i="1" smtClean="0">
                <a:cs typeface="Arial" panose="020B0604020202020204" pitchFamily="34" charset="0"/>
                <a:sym typeface="Euclid Symbol" panose="05050102010706020507" pitchFamily="18" charset="2"/>
              </a:rPr>
              <a:t>g</a:t>
            </a:r>
            <a:r>
              <a:rPr lang="zh-CN" altLang="en-US" b="1" smtClean="0">
                <a:cs typeface="Arial" panose="020B0604020202020204" pitchFamily="34" charset="0"/>
                <a:sym typeface="Euclid Symbol" panose="05050102010706020507" pitchFamily="18" charset="2"/>
              </a:rPr>
              <a:t>可能定义在更多的变元上</a:t>
            </a:r>
            <a:endParaRPr lang="en-US" altLang="zh-CN" b="1" smtClean="0"/>
          </a:p>
          <a:p>
            <a:pPr marL="457200" lvl="1" indent="0">
              <a:buFontTx/>
              <a:buNone/>
            </a:pPr>
            <a:endParaRPr lang="zh-CN" altLang="en-US" b="1" smtClean="0"/>
          </a:p>
        </p:txBody>
      </p:sp>
      <p:grpSp>
        <p:nvGrpSpPr>
          <p:cNvPr id="2" name="Group 30"/>
          <p:cNvGrpSpPr>
            <a:grpSpLocks/>
          </p:cNvGrpSpPr>
          <p:nvPr/>
        </p:nvGrpSpPr>
        <p:grpSpPr bwMode="auto">
          <a:xfrm>
            <a:off x="3786188" y="2500313"/>
            <a:ext cx="5576887" cy="4068762"/>
            <a:chOff x="1440" y="1488"/>
            <a:chExt cx="3513" cy="2563"/>
          </a:xfrm>
        </p:grpSpPr>
        <p:sp>
          <p:nvSpPr>
            <p:cNvPr id="47110" name="Rectangle 6"/>
            <p:cNvSpPr>
              <a:spLocks noChangeArrowheads="1"/>
            </p:cNvSpPr>
            <p:nvPr/>
          </p:nvSpPr>
          <p:spPr bwMode="auto">
            <a:xfrm>
              <a:off x="1440" y="2074"/>
              <a:ext cx="1694" cy="3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8100">
                  <a:solidFill>
                    <a:srgbClr val="000000"/>
                  </a:solidFill>
                  <a:miter lim="800000"/>
                  <a:headEnd/>
                  <a:tailEnd/>
                </a14:hiddenLine>
              </a:ext>
            </a:extLst>
          </p:spPr>
          <p:txBody>
            <a:bodyPr/>
            <a:lstStyle>
              <a:lvl1pPr>
                <a:spcBef>
                  <a:spcPct val="20000"/>
                </a:spcBef>
                <a:buChar char="•"/>
                <a:defRPr sz="3200">
                  <a:solidFill>
                    <a:schemeClr val="tx1"/>
                  </a:solidFill>
                  <a:latin typeface="Times New Roman" panose="02020603050405020304" pitchFamily="18" charset="0"/>
                  <a:ea typeface="宋体" panose="02010600030101010101" pitchFamily="2" charset="-122"/>
                </a:defRPr>
              </a:lvl1pPr>
              <a:lvl2pPr marL="742950" indent="-285750">
                <a:spcBef>
                  <a:spcPct val="20000"/>
                </a:spcBef>
                <a:buChar char="–"/>
                <a:defRPr sz="2800">
                  <a:solidFill>
                    <a:schemeClr val="tx1"/>
                  </a:solidFill>
                  <a:latin typeface="Times New Roman" panose="02020603050405020304" pitchFamily="18" charset="0"/>
                  <a:ea typeface="宋体" panose="02010600030101010101" pitchFamily="2" charset="-122"/>
                </a:defRPr>
              </a:lvl2pPr>
              <a:lvl3pPr marL="1143000" indent="-228600">
                <a:spcBef>
                  <a:spcPct val="20000"/>
                </a:spcBef>
                <a:buChar char="•"/>
                <a:defRPr sz="2400">
                  <a:solidFill>
                    <a:schemeClr val="tx1"/>
                  </a:solidFill>
                  <a:latin typeface="Times New Roman" panose="02020603050405020304" pitchFamily="18" charset="0"/>
                  <a:ea typeface="宋体" panose="02010600030101010101" pitchFamily="2" charset="-122"/>
                </a:defRPr>
              </a:lvl3pPr>
              <a:lvl4pPr marL="1600200" indent="-228600">
                <a:spcBef>
                  <a:spcPct val="20000"/>
                </a:spcBef>
                <a:buChar char="–"/>
                <a:defRPr sz="2000">
                  <a:solidFill>
                    <a:schemeClr val="tx1"/>
                  </a:solidFill>
                  <a:latin typeface="Times New Roman" panose="02020603050405020304" pitchFamily="18" charset="0"/>
                  <a:ea typeface="宋体" panose="02010600030101010101" pitchFamily="2" charset="-122"/>
                </a:defRPr>
              </a:lvl4pPr>
              <a:lvl5pPr marL="2057400" indent="-228600">
                <a:spcBef>
                  <a:spcPct val="20000"/>
                </a:spcBef>
                <a:buChar char="»"/>
                <a:defRPr sz="20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ea typeface="宋体" panose="02010600030101010101" pitchFamily="2" charset="-122"/>
                </a:defRPr>
              </a:lvl9pPr>
            </a:lstStyle>
            <a:p>
              <a:pPr algn="just">
                <a:spcBef>
                  <a:spcPct val="0"/>
                </a:spcBef>
                <a:buFontTx/>
                <a:buNone/>
              </a:pPr>
              <a:r>
                <a:rPr lang="zh-CN" altLang="en-US" sz="2800" b="1">
                  <a:solidFill>
                    <a:srgbClr val="00FF00"/>
                  </a:solidFill>
                </a:rPr>
                <a:t>{</a:t>
              </a:r>
              <a:r>
                <a:rPr lang="zh-CN" altLang="en-US" sz="2800" b="1">
                  <a:solidFill>
                    <a:srgbClr val="00FF00"/>
                  </a:solidFill>
                  <a:sym typeface="Symbol" panose="05050102010706020507" pitchFamily="18" charset="2"/>
                </a:rPr>
                <a:t></a:t>
              </a:r>
              <a:r>
                <a:rPr lang="zh-CN" altLang="en-US" sz="2800" b="1">
                  <a:solidFill>
                    <a:srgbClr val="00FF00"/>
                  </a:solidFill>
                </a:rPr>
                <a:t>0,1</a:t>
              </a:r>
              <a:r>
                <a:rPr lang="zh-CN" altLang="en-US" sz="2800" b="1">
                  <a:solidFill>
                    <a:srgbClr val="00FF00"/>
                  </a:solidFill>
                  <a:sym typeface="Symbol" panose="05050102010706020507" pitchFamily="18" charset="2"/>
                </a:rPr>
                <a:t></a:t>
              </a:r>
              <a:r>
                <a:rPr lang="zh-CN" altLang="en-US" sz="2800" b="1">
                  <a:solidFill>
                    <a:srgbClr val="00FF00"/>
                  </a:solidFill>
                </a:rPr>
                <a:t>,</a:t>
              </a:r>
              <a:r>
                <a:rPr lang="zh-CN" altLang="en-US" sz="2800" b="1">
                  <a:solidFill>
                    <a:srgbClr val="00FF00"/>
                  </a:solidFill>
                  <a:sym typeface="Symbol" panose="05050102010706020507" pitchFamily="18" charset="2"/>
                </a:rPr>
                <a:t></a:t>
              </a:r>
              <a:r>
                <a:rPr lang="zh-CN" altLang="en-US" sz="2800" b="1">
                  <a:solidFill>
                    <a:srgbClr val="00FF00"/>
                  </a:solidFill>
                </a:rPr>
                <a:t>1,1</a:t>
              </a:r>
              <a:r>
                <a:rPr lang="zh-CN" altLang="en-US" sz="2800" b="1">
                  <a:solidFill>
                    <a:srgbClr val="00FF00"/>
                  </a:solidFill>
                  <a:sym typeface="Symbol" panose="05050102010706020507" pitchFamily="18" charset="2"/>
                </a:rPr>
                <a:t></a:t>
              </a:r>
              <a:r>
                <a:rPr lang="zh-CN" altLang="en-US" sz="2800" b="1">
                  <a:solidFill>
                    <a:srgbClr val="00FF00"/>
                  </a:solidFill>
                </a:rPr>
                <a:t>,</a:t>
              </a:r>
              <a:r>
                <a:rPr lang="zh-CN" altLang="en-US" sz="2800" b="1">
                  <a:solidFill>
                    <a:srgbClr val="00FF00"/>
                  </a:solidFill>
                  <a:sym typeface="Symbol" panose="05050102010706020507" pitchFamily="18" charset="2"/>
                </a:rPr>
                <a:t></a:t>
              </a:r>
              <a:r>
                <a:rPr lang="zh-CN" altLang="en-US" sz="2800" b="1">
                  <a:solidFill>
                    <a:srgbClr val="00FF00"/>
                  </a:solidFill>
                </a:rPr>
                <a:t>2,1</a:t>
              </a:r>
              <a:r>
                <a:rPr lang="zh-CN" altLang="en-US" sz="2800" b="1">
                  <a:solidFill>
                    <a:srgbClr val="00FF00"/>
                  </a:solidFill>
                  <a:sym typeface="Symbol" panose="05050102010706020507" pitchFamily="18" charset="2"/>
                </a:rPr>
                <a:t></a:t>
              </a:r>
              <a:r>
                <a:rPr lang="zh-CN" altLang="en-US" sz="2800" b="1">
                  <a:solidFill>
                    <a:srgbClr val="00FF00"/>
                  </a:solidFill>
                </a:rPr>
                <a:t>}</a:t>
              </a:r>
            </a:p>
          </p:txBody>
        </p:sp>
        <p:sp>
          <p:nvSpPr>
            <p:cNvPr id="47111" name="Rectangle 7"/>
            <p:cNvSpPr>
              <a:spLocks noChangeArrowheads="1"/>
            </p:cNvSpPr>
            <p:nvPr/>
          </p:nvSpPr>
          <p:spPr bwMode="auto">
            <a:xfrm>
              <a:off x="1845" y="1500"/>
              <a:ext cx="1041" cy="3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8100">
                  <a:solidFill>
                    <a:srgbClr val="000000"/>
                  </a:solidFill>
                  <a:miter lim="800000"/>
                  <a:headEnd/>
                  <a:tailEnd/>
                </a14:hiddenLine>
              </a:ext>
            </a:extLst>
          </p:spPr>
          <p:txBody>
            <a:bodyPr/>
            <a:lstStyle>
              <a:lvl1pPr>
                <a:spcBef>
                  <a:spcPct val="20000"/>
                </a:spcBef>
                <a:buChar char="•"/>
                <a:defRPr sz="3200">
                  <a:solidFill>
                    <a:schemeClr val="tx1"/>
                  </a:solidFill>
                  <a:latin typeface="Times New Roman" panose="02020603050405020304" pitchFamily="18" charset="0"/>
                  <a:ea typeface="宋体" panose="02010600030101010101" pitchFamily="2" charset="-122"/>
                </a:defRPr>
              </a:lvl1pPr>
              <a:lvl2pPr marL="742950" indent="-285750">
                <a:spcBef>
                  <a:spcPct val="20000"/>
                </a:spcBef>
                <a:buChar char="–"/>
                <a:defRPr sz="2800">
                  <a:solidFill>
                    <a:schemeClr val="tx1"/>
                  </a:solidFill>
                  <a:latin typeface="Times New Roman" panose="02020603050405020304" pitchFamily="18" charset="0"/>
                  <a:ea typeface="宋体" panose="02010600030101010101" pitchFamily="2" charset="-122"/>
                </a:defRPr>
              </a:lvl2pPr>
              <a:lvl3pPr marL="1143000" indent="-228600">
                <a:spcBef>
                  <a:spcPct val="20000"/>
                </a:spcBef>
                <a:buChar char="•"/>
                <a:defRPr sz="2400">
                  <a:solidFill>
                    <a:schemeClr val="tx1"/>
                  </a:solidFill>
                  <a:latin typeface="Times New Roman" panose="02020603050405020304" pitchFamily="18" charset="0"/>
                  <a:ea typeface="宋体" panose="02010600030101010101" pitchFamily="2" charset="-122"/>
                </a:defRPr>
              </a:lvl3pPr>
              <a:lvl4pPr marL="1600200" indent="-228600">
                <a:spcBef>
                  <a:spcPct val="20000"/>
                </a:spcBef>
                <a:buChar char="–"/>
                <a:defRPr sz="2000">
                  <a:solidFill>
                    <a:schemeClr val="tx1"/>
                  </a:solidFill>
                  <a:latin typeface="Times New Roman" panose="02020603050405020304" pitchFamily="18" charset="0"/>
                  <a:ea typeface="宋体" panose="02010600030101010101" pitchFamily="2" charset="-122"/>
                </a:defRPr>
              </a:lvl4pPr>
              <a:lvl5pPr marL="2057400" indent="-228600">
                <a:spcBef>
                  <a:spcPct val="20000"/>
                </a:spcBef>
                <a:buChar char="»"/>
                <a:defRPr sz="20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ea typeface="宋体" panose="02010600030101010101" pitchFamily="2" charset="-122"/>
                </a:defRPr>
              </a:lvl9pPr>
            </a:lstStyle>
            <a:p>
              <a:pPr algn="just">
                <a:spcBef>
                  <a:spcPct val="0"/>
                </a:spcBef>
                <a:buFontTx/>
                <a:buNone/>
              </a:pPr>
              <a:r>
                <a:rPr lang="zh-CN" altLang="en-US" sz="2800" b="1">
                  <a:solidFill>
                    <a:srgbClr val="00FF00"/>
                  </a:solidFill>
                </a:rPr>
                <a:t>常函数1</a:t>
              </a:r>
            </a:p>
          </p:txBody>
        </p:sp>
        <p:sp>
          <p:nvSpPr>
            <p:cNvPr id="47112" name="Line 8"/>
            <p:cNvSpPr>
              <a:spLocks noChangeShapeType="1"/>
            </p:cNvSpPr>
            <p:nvPr/>
          </p:nvSpPr>
          <p:spPr bwMode="auto">
            <a:xfrm>
              <a:off x="3051" y="2941"/>
              <a:ext cx="0" cy="280"/>
            </a:xfrm>
            <a:prstGeom prst="line">
              <a:avLst/>
            </a:prstGeom>
            <a:noFill/>
            <a:ln w="38100">
              <a:solidFill>
                <a:srgbClr val="00FF00"/>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47113" name="Line 9"/>
            <p:cNvSpPr>
              <a:spLocks noChangeShapeType="1"/>
            </p:cNvSpPr>
            <p:nvPr/>
          </p:nvSpPr>
          <p:spPr bwMode="auto">
            <a:xfrm flipH="1">
              <a:off x="3908" y="1879"/>
              <a:ext cx="1" cy="244"/>
            </a:xfrm>
            <a:prstGeom prst="line">
              <a:avLst/>
            </a:prstGeom>
            <a:noFill/>
            <a:ln w="38100">
              <a:solidFill>
                <a:srgbClr val="00FF00"/>
              </a:solidFill>
              <a:prstDash val="dash"/>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47114" name="Line 10"/>
            <p:cNvSpPr>
              <a:spLocks noChangeShapeType="1"/>
            </p:cNvSpPr>
            <p:nvPr/>
          </p:nvSpPr>
          <p:spPr bwMode="auto">
            <a:xfrm flipH="1">
              <a:off x="2326" y="1891"/>
              <a:ext cx="2" cy="244"/>
            </a:xfrm>
            <a:prstGeom prst="line">
              <a:avLst/>
            </a:prstGeom>
            <a:noFill/>
            <a:ln w="38100">
              <a:solidFill>
                <a:srgbClr val="00FF00"/>
              </a:solidFill>
              <a:prstDash val="dash"/>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47115" name="Rectangle 11"/>
            <p:cNvSpPr>
              <a:spLocks noChangeArrowheads="1"/>
            </p:cNvSpPr>
            <p:nvPr/>
          </p:nvSpPr>
          <p:spPr bwMode="auto">
            <a:xfrm>
              <a:off x="3441" y="1488"/>
              <a:ext cx="1097" cy="3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8100">
                  <a:solidFill>
                    <a:srgbClr val="000000"/>
                  </a:solidFill>
                  <a:miter lim="800000"/>
                  <a:headEnd/>
                  <a:tailEnd/>
                </a14:hiddenLine>
              </a:ext>
            </a:extLst>
          </p:spPr>
          <p:txBody>
            <a:bodyPr/>
            <a:lstStyle>
              <a:lvl1pPr>
                <a:spcBef>
                  <a:spcPct val="20000"/>
                </a:spcBef>
                <a:buChar char="•"/>
                <a:defRPr sz="3200">
                  <a:solidFill>
                    <a:schemeClr val="tx1"/>
                  </a:solidFill>
                  <a:latin typeface="Times New Roman" panose="02020603050405020304" pitchFamily="18" charset="0"/>
                  <a:ea typeface="宋体" panose="02010600030101010101" pitchFamily="2" charset="-122"/>
                </a:defRPr>
              </a:lvl1pPr>
              <a:lvl2pPr marL="742950" indent="-285750">
                <a:spcBef>
                  <a:spcPct val="20000"/>
                </a:spcBef>
                <a:buChar char="–"/>
                <a:defRPr sz="2800">
                  <a:solidFill>
                    <a:schemeClr val="tx1"/>
                  </a:solidFill>
                  <a:latin typeface="Times New Roman" panose="02020603050405020304" pitchFamily="18" charset="0"/>
                  <a:ea typeface="宋体" panose="02010600030101010101" pitchFamily="2" charset="-122"/>
                </a:defRPr>
              </a:lvl2pPr>
              <a:lvl3pPr marL="1143000" indent="-228600">
                <a:spcBef>
                  <a:spcPct val="20000"/>
                </a:spcBef>
                <a:buChar char="•"/>
                <a:defRPr sz="2400">
                  <a:solidFill>
                    <a:schemeClr val="tx1"/>
                  </a:solidFill>
                  <a:latin typeface="Times New Roman" panose="02020603050405020304" pitchFamily="18" charset="0"/>
                  <a:ea typeface="宋体" panose="02010600030101010101" pitchFamily="2" charset="-122"/>
                </a:defRPr>
              </a:lvl3pPr>
              <a:lvl4pPr marL="1600200" indent="-228600">
                <a:spcBef>
                  <a:spcPct val="20000"/>
                </a:spcBef>
                <a:buChar char="–"/>
                <a:defRPr sz="2000">
                  <a:solidFill>
                    <a:schemeClr val="tx1"/>
                  </a:solidFill>
                  <a:latin typeface="Times New Roman" panose="02020603050405020304" pitchFamily="18" charset="0"/>
                  <a:ea typeface="宋体" panose="02010600030101010101" pitchFamily="2" charset="-122"/>
                </a:defRPr>
              </a:lvl4pPr>
              <a:lvl5pPr marL="2057400" indent="-228600">
                <a:spcBef>
                  <a:spcPct val="20000"/>
                </a:spcBef>
                <a:buChar char="»"/>
                <a:defRPr sz="20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ea typeface="宋体" panose="02010600030101010101" pitchFamily="2" charset="-122"/>
                </a:defRPr>
              </a:lvl9pPr>
            </a:lstStyle>
            <a:p>
              <a:pPr algn="just">
                <a:spcBef>
                  <a:spcPct val="0"/>
                </a:spcBef>
                <a:buFontTx/>
                <a:buNone/>
              </a:pPr>
              <a:r>
                <a:rPr lang="zh-CN" altLang="en-US" sz="2800" b="1">
                  <a:solidFill>
                    <a:srgbClr val="00FF00"/>
                  </a:solidFill>
                </a:rPr>
                <a:t>阶乘函数</a:t>
              </a:r>
            </a:p>
          </p:txBody>
        </p:sp>
        <p:sp>
          <p:nvSpPr>
            <p:cNvPr id="47116" name="Rectangle 12"/>
            <p:cNvSpPr>
              <a:spLocks noChangeArrowheads="1"/>
            </p:cNvSpPr>
            <p:nvPr/>
          </p:nvSpPr>
          <p:spPr bwMode="auto">
            <a:xfrm>
              <a:off x="3105" y="2074"/>
              <a:ext cx="1694" cy="3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8100">
                  <a:solidFill>
                    <a:srgbClr val="000000"/>
                  </a:solidFill>
                  <a:miter lim="800000"/>
                  <a:headEnd/>
                  <a:tailEnd/>
                </a14:hiddenLine>
              </a:ext>
            </a:extLst>
          </p:spPr>
          <p:txBody>
            <a:bodyPr/>
            <a:lstStyle>
              <a:lvl1pPr>
                <a:spcBef>
                  <a:spcPct val="20000"/>
                </a:spcBef>
                <a:buChar char="•"/>
                <a:defRPr sz="3200">
                  <a:solidFill>
                    <a:schemeClr val="tx1"/>
                  </a:solidFill>
                  <a:latin typeface="Times New Roman" panose="02020603050405020304" pitchFamily="18" charset="0"/>
                  <a:ea typeface="宋体" panose="02010600030101010101" pitchFamily="2" charset="-122"/>
                </a:defRPr>
              </a:lvl1pPr>
              <a:lvl2pPr marL="742950" indent="-285750">
                <a:spcBef>
                  <a:spcPct val="20000"/>
                </a:spcBef>
                <a:buChar char="–"/>
                <a:defRPr sz="2800">
                  <a:solidFill>
                    <a:schemeClr val="tx1"/>
                  </a:solidFill>
                  <a:latin typeface="Times New Roman" panose="02020603050405020304" pitchFamily="18" charset="0"/>
                  <a:ea typeface="宋体" panose="02010600030101010101" pitchFamily="2" charset="-122"/>
                </a:defRPr>
              </a:lvl2pPr>
              <a:lvl3pPr marL="1143000" indent="-228600">
                <a:spcBef>
                  <a:spcPct val="20000"/>
                </a:spcBef>
                <a:buChar char="•"/>
                <a:defRPr sz="2400">
                  <a:solidFill>
                    <a:schemeClr val="tx1"/>
                  </a:solidFill>
                  <a:latin typeface="Times New Roman" panose="02020603050405020304" pitchFamily="18" charset="0"/>
                  <a:ea typeface="宋体" panose="02010600030101010101" pitchFamily="2" charset="-122"/>
                </a:defRPr>
              </a:lvl3pPr>
              <a:lvl4pPr marL="1600200" indent="-228600">
                <a:spcBef>
                  <a:spcPct val="20000"/>
                </a:spcBef>
                <a:buChar char="–"/>
                <a:defRPr sz="2000">
                  <a:solidFill>
                    <a:schemeClr val="tx1"/>
                  </a:solidFill>
                  <a:latin typeface="Times New Roman" panose="02020603050405020304" pitchFamily="18" charset="0"/>
                  <a:ea typeface="宋体" panose="02010600030101010101" pitchFamily="2" charset="-122"/>
                </a:defRPr>
              </a:lvl4pPr>
              <a:lvl5pPr marL="2057400" indent="-228600">
                <a:spcBef>
                  <a:spcPct val="20000"/>
                </a:spcBef>
                <a:buChar char="»"/>
                <a:defRPr sz="20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ea typeface="宋体" panose="02010600030101010101" pitchFamily="2" charset="-122"/>
                </a:defRPr>
              </a:lvl9pPr>
            </a:lstStyle>
            <a:p>
              <a:pPr algn="just">
                <a:spcBef>
                  <a:spcPct val="0"/>
                </a:spcBef>
                <a:buFontTx/>
                <a:buNone/>
              </a:pPr>
              <a:r>
                <a:rPr lang="zh-CN" altLang="en-US" sz="2800" b="1">
                  <a:solidFill>
                    <a:srgbClr val="00FF00"/>
                  </a:solidFill>
                </a:rPr>
                <a:t>{</a:t>
              </a:r>
              <a:r>
                <a:rPr lang="zh-CN" altLang="en-US" sz="2800" b="1">
                  <a:solidFill>
                    <a:srgbClr val="00FF00"/>
                  </a:solidFill>
                  <a:sym typeface="Symbol" panose="05050102010706020507" pitchFamily="18" charset="2"/>
                </a:rPr>
                <a:t></a:t>
              </a:r>
              <a:r>
                <a:rPr lang="zh-CN" altLang="en-US" sz="2800" b="1">
                  <a:solidFill>
                    <a:srgbClr val="00FF00"/>
                  </a:solidFill>
                </a:rPr>
                <a:t>0,1</a:t>
              </a:r>
              <a:r>
                <a:rPr lang="zh-CN" altLang="en-US" sz="2800" b="1">
                  <a:solidFill>
                    <a:srgbClr val="00FF00"/>
                  </a:solidFill>
                  <a:sym typeface="Symbol" panose="05050102010706020507" pitchFamily="18" charset="2"/>
                </a:rPr>
                <a:t></a:t>
              </a:r>
              <a:r>
                <a:rPr lang="zh-CN" altLang="en-US" sz="2800" b="1">
                  <a:solidFill>
                    <a:srgbClr val="00FF00"/>
                  </a:solidFill>
                </a:rPr>
                <a:t>,</a:t>
              </a:r>
              <a:r>
                <a:rPr lang="zh-CN" altLang="en-US" sz="2800" b="1">
                  <a:solidFill>
                    <a:srgbClr val="00FF00"/>
                  </a:solidFill>
                  <a:sym typeface="Symbol" panose="05050102010706020507" pitchFamily="18" charset="2"/>
                </a:rPr>
                <a:t></a:t>
              </a:r>
              <a:r>
                <a:rPr lang="zh-CN" altLang="en-US" sz="2800" b="1">
                  <a:solidFill>
                    <a:srgbClr val="00FF00"/>
                  </a:solidFill>
                </a:rPr>
                <a:t>1,1</a:t>
              </a:r>
              <a:r>
                <a:rPr lang="zh-CN" altLang="en-US" sz="2800" b="1">
                  <a:solidFill>
                    <a:srgbClr val="00FF00"/>
                  </a:solidFill>
                  <a:sym typeface="Symbol" panose="05050102010706020507" pitchFamily="18" charset="2"/>
                </a:rPr>
                <a:t></a:t>
              </a:r>
              <a:r>
                <a:rPr lang="zh-CN" altLang="en-US" sz="2800" b="1">
                  <a:solidFill>
                    <a:srgbClr val="00FF00"/>
                  </a:solidFill>
                </a:rPr>
                <a:t>,</a:t>
              </a:r>
              <a:r>
                <a:rPr lang="zh-CN" altLang="en-US" sz="2800" b="1">
                  <a:solidFill>
                    <a:srgbClr val="00FF00"/>
                  </a:solidFill>
                  <a:sym typeface="Symbol" panose="05050102010706020507" pitchFamily="18" charset="2"/>
                </a:rPr>
                <a:t></a:t>
              </a:r>
              <a:r>
                <a:rPr lang="zh-CN" altLang="en-US" sz="2800" b="1">
                  <a:solidFill>
                    <a:srgbClr val="00FF00"/>
                  </a:solidFill>
                </a:rPr>
                <a:t>2,2</a:t>
              </a:r>
              <a:r>
                <a:rPr lang="zh-CN" altLang="en-US" sz="2800" b="1">
                  <a:solidFill>
                    <a:srgbClr val="00FF00"/>
                  </a:solidFill>
                  <a:sym typeface="Symbol" panose="05050102010706020507" pitchFamily="18" charset="2"/>
                </a:rPr>
                <a:t></a:t>
              </a:r>
              <a:r>
                <a:rPr lang="zh-CN" altLang="en-US" sz="2800" b="1">
                  <a:solidFill>
                    <a:srgbClr val="00FF00"/>
                  </a:solidFill>
                </a:rPr>
                <a:t>}</a:t>
              </a:r>
            </a:p>
          </p:txBody>
        </p:sp>
        <p:sp>
          <p:nvSpPr>
            <p:cNvPr id="47117" name="Rectangle 13"/>
            <p:cNvSpPr>
              <a:spLocks noChangeArrowheads="1"/>
            </p:cNvSpPr>
            <p:nvPr/>
          </p:nvSpPr>
          <p:spPr bwMode="auto">
            <a:xfrm>
              <a:off x="2454" y="2599"/>
              <a:ext cx="1250" cy="3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8100">
                  <a:solidFill>
                    <a:srgbClr val="000000"/>
                  </a:solidFill>
                  <a:miter lim="800000"/>
                  <a:headEnd/>
                  <a:tailEnd/>
                </a14:hiddenLine>
              </a:ext>
            </a:extLst>
          </p:spPr>
          <p:txBody>
            <a:bodyPr/>
            <a:lstStyle>
              <a:lvl1pPr>
                <a:spcBef>
                  <a:spcPct val="20000"/>
                </a:spcBef>
                <a:buChar char="•"/>
                <a:defRPr sz="3200">
                  <a:solidFill>
                    <a:schemeClr val="tx1"/>
                  </a:solidFill>
                  <a:latin typeface="Times New Roman" panose="02020603050405020304" pitchFamily="18" charset="0"/>
                  <a:ea typeface="宋体" panose="02010600030101010101" pitchFamily="2" charset="-122"/>
                </a:defRPr>
              </a:lvl1pPr>
              <a:lvl2pPr marL="742950" indent="-285750">
                <a:spcBef>
                  <a:spcPct val="20000"/>
                </a:spcBef>
                <a:buChar char="–"/>
                <a:defRPr sz="2800">
                  <a:solidFill>
                    <a:schemeClr val="tx1"/>
                  </a:solidFill>
                  <a:latin typeface="Times New Roman" panose="02020603050405020304" pitchFamily="18" charset="0"/>
                  <a:ea typeface="宋体" panose="02010600030101010101" pitchFamily="2" charset="-122"/>
                </a:defRPr>
              </a:lvl2pPr>
              <a:lvl3pPr marL="1143000" indent="-228600">
                <a:spcBef>
                  <a:spcPct val="20000"/>
                </a:spcBef>
                <a:buChar char="•"/>
                <a:defRPr sz="2400">
                  <a:solidFill>
                    <a:schemeClr val="tx1"/>
                  </a:solidFill>
                  <a:latin typeface="Times New Roman" panose="02020603050405020304" pitchFamily="18" charset="0"/>
                  <a:ea typeface="宋体" panose="02010600030101010101" pitchFamily="2" charset="-122"/>
                </a:defRPr>
              </a:lvl3pPr>
              <a:lvl4pPr marL="1600200" indent="-228600">
                <a:spcBef>
                  <a:spcPct val="20000"/>
                </a:spcBef>
                <a:buChar char="–"/>
                <a:defRPr sz="2000">
                  <a:solidFill>
                    <a:schemeClr val="tx1"/>
                  </a:solidFill>
                  <a:latin typeface="Times New Roman" panose="02020603050405020304" pitchFamily="18" charset="0"/>
                  <a:ea typeface="宋体" panose="02010600030101010101" pitchFamily="2" charset="-122"/>
                </a:defRPr>
              </a:lvl4pPr>
              <a:lvl5pPr marL="2057400" indent="-228600">
                <a:spcBef>
                  <a:spcPct val="20000"/>
                </a:spcBef>
                <a:buChar char="»"/>
                <a:defRPr sz="20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ea typeface="宋体" panose="02010600030101010101" pitchFamily="2" charset="-122"/>
                </a:defRPr>
              </a:lvl9pPr>
            </a:lstStyle>
            <a:p>
              <a:pPr algn="just">
                <a:spcBef>
                  <a:spcPct val="0"/>
                </a:spcBef>
                <a:buFontTx/>
                <a:buNone/>
              </a:pPr>
              <a:r>
                <a:rPr lang="zh-CN" altLang="en-US" sz="2800" b="1">
                  <a:solidFill>
                    <a:srgbClr val="00FF00"/>
                  </a:solidFill>
                </a:rPr>
                <a:t>{</a:t>
              </a:r>
              <a:r>
                <a:rPr lang="zh-CN" altLang="en-US" sz="2800" b="1">
                  <a:solidFill>
                    <a:srgbClr val="00FF00"/>
                  </a:solidFill>
                  <a:sym typeface="Symbol" panose="05050102010706020507" pitchFamily="18" charset="2"/>
                </a:rPr>
                <a:t></a:t>
              </a:r>
              <a:r>
                <a:rPr lang="zh-CN" altLang="en-US" sz="2800" b="1">
                  <a:solidFill>
                    <a:srgbClr val="00FF00"/>
                  </a:solidFill>
                </a:rPr>
                <a:t>0,1</a:t>
              </a:r>
              <a:r>
                <a:rPr lang="zh-CN" altLang="en-US" sz="2800" b="1">
                  <a:solidFill>
                    <a:srgbClr val="00FF00"/>
                  </a:solidFill>
                  <a:sym typeface="Symbol" panose="05050102010706020507" pitchFamily="18" charset="2"/>
                </a:rPr>
                <a:t></a:t>
              </a:r>
              <a:r>
                <a:rPr lang="zh-CN" altLang="en-US" sz="2800" b="1">
                  <a:solidFill>
                    <a:srgbClr val="00FF00"/>
                  </a:solidFill>
                </a:rPr>
                <a:t>,</a:t>
              </a:r>
              <a:r>
                <a:rPr lang="zh-CN" altLang="en-US" sz="2800" b="1">
                  <a:solidFill>
                    <a:srgbClr val="00FF00"/>
                  </a:solidFill>
                  <a:sym typeface="Symbol" panose="05050102010706020507" pitchFamily="18" charset="2"/>
                </a:rPr>
                <a:t></a:t>
              </a:r>
              <a:r>
                <a:rPr lang="zh-CN" altLang="en-US" sz="2800" b="1">
                  <a:solidFill>
                    <a:srgbClr val="00FF00"/>
                  </a:solidFill>
                </a:rPr>
                <a:t>1,1</a:t>
              </a:r>
              <a:r>
                <a:rPr lang="zh-CN" altLang="en-US" sz="2800" b="1">
                  <a:solidFill>
                    <a:srgbClr val="00FF00"/>
                  </a:solidFill>
                  <a:sym typeface="Symbol" panose="05050102010706020507" pitchFamily="18" charset="2"/>
                </a:rPr>
                <a:t></a:t>
              </a:r>
              <a:r>
                <a:rPr lang="zh-CN" altLang="en-US" sz="2800" b="1">
                  <a:solidFill>
                    <a:srgbClr val="00FF00"/>
                  </a:solidFill>
                </a:rPr>
                <a:t>}</a:t>
              </a:r>
            </a:p>
          </p:txBody>
        </p:sp>
        <p:sp>
          <p:nvSpPr>
            <p:cNvPr id="47118" name="Line 14"/>
            <p:cNvSpPr>
              <a:spLocks noChangeShapeType="1"/>
            </p:cNvSpPr>
            <p:nvPr/>
          </p:nvSpPr>
          <p:spPr bwMode="auto">
            <a:xfrm>
              <a:off x="2324" y="2404"/>
              <a:ext cx="555" cy="292"/>
            </a:xfrm>
            <a:prstGeom prst="line">
              <a:avLst/>
            </a:prstGeom>
            <a:noFill/>
            <a:ln w="38100">
              <a:solidFill>
                <a:srgbClr val="00FF00"/>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47119" name="Line 15"/>
            <p:cNvSpPr>
              <a:spLocks noChangeShapeType="1"/>
            </p:cNvSpPr>
            <p:nvPr/>
          </p:nvSpPr>
          <p:spPr bwMode="auto">
            <a:xfrm flipH="1">
              <a:off x="3323" y="2391"/>
              <a:ext cx="555" cy="293"/>
            </a:xfrm>
            <a:prstGeom prst="line">
              <a:avLst/>
            </a:prstGeom>
            <a:noFill/>
            <a:ln w="38100">
              <a:solidFill>
                <a:srgbClr val="00FF00"/>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47120" name="Rectangle 16"/>
            <p:cNvSpPr>
              <a:spLocks noChangeArrowheads="1"/>
            </p:cNvSpPr>
            <p:nvPr/>
          </p:nvSpPr>
          <p:spPr bwMode="auto">
            <a:xfrm>
              <a:off x="2622" y="3173"/>
              <a:ext cx="890" cy="3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8100">
                  <a:solidFill>
                    <a:srgbClr val="000000"/>
                  </a:solidFill>
                  <a:miter lim="800000"/>
                  <a:headEnd/>
                  <a:tailEnd/>
                </a14:hiddenLine>
              </a:ext>
            </a:extLst>
          </p:spPr>
          <p:txBody>
            <a:bodyPr/>
            <a:lstStyle>
              <a:lvl1pPr>
                <a:spcBef>
                  <a:spcPct val="20000"/>
                </a:spcBef>
                <a:buChar char="•"/>
                <a:defRPr sz="3200">
                  <a:solidFill>
                    <a:schemeClr val="tx1"/>
                  </a:solidFill>
                  <a:latin typeface="Times New Roman" panose="02020603050405020304" pitchFamily="18" charset="0"/>
                  <a:ea typeface="宋体" panose="02010600030101010101" pitchFamily="2" charset="-122"/>
                </a:defRPr>
              </a:lvl1pPr>
              <a:lvl2pPr marL="742950" indent="-285750">
                <a:spcBef>
                  <a:spcPct val="20000"/>
                </a:spcBef>
                <a:buChar char="–"/>
                <a:defRPr sz="2800">
                  <a:solidFill>
                    <a:schemeClr val="tx1"/>
                  </a:solidFill>
                  <a:latin typeface="Times New Roman" panose="02020603050405020304" pitchFamily="18" charset="0"/>
                  <a:ea typeface="宋体" panose="02010600030101010101" pitchFamily="2" charset="-122"/>
                </a:defRPr>
              </a:lvl2pPr>
              <a:lvl3pPr marL="1143000" indent="-228600">
                <a:spcBef>
                  <a:spcPct val="20000"/>
                </a:spcBef>
                <a:buChar char="•"/>
                <a:defRPr sz="2400">
                  <a:solidFill>
                    <a:schemeClr val="tx1"/>
                  </a:solidFill>
                  <a:latin typeface="Times New Roman" panose="02020603050405020304" pitchFamily="18" charset="0"/>
                  <a:ea typeface="宋体" panose="02010600030101010101" pitchFamily="2" charset="-122"/>
                </a:defRPr>
              </a:lvl3pPr>
              <a:lvl4pPr marL="1600200" indent="-228600">
                <a:spcBef>
                  <a:spcPct val="20000"/>
                </a:spcBef>
                <a:buChar char="–"/>
                <a:defRPr sz="2000">
                  <a:solidFill>
                    <a:schemeClr val="tx1"/>
                  </a:solidFill>
                  <a:latin typeface="Times New Roman" panose="02020603050405020304" pitchFamily="18" charset="0"/>
                  <a:ea typeface="宋体" panose="02010600030101010101" pitchFamily="2" charset="-122"/>
                </a:defRPr>
              </a:lvl4pPr>
              <a:lvl5pPr marL="2057400" indent="-228600">
                <a:spcBef>
                  <a:spcPct val="20000"/>
                </a:spcBef>
                <a:buChar char="»"/>
                <a:defRPr sz="20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ea typeface="宋体" panose="02010600030101010101" pitchFamily="2" charset="-122"/>
                </a:defRPr>
              </a:lvl9pPr>
            </a:lstStyle>
            <a:p>
              <a:pPr algn="just">
                <a:spcBef>
                  <a:spcPct val="0"/>
                </a:spcBef>
                <a:buFontTx/>
                <a:buNone/>
              </a:pPr>
              <a:r>
                <a:rPr lang="zh-CN" altLang="en-US" sz="2800" b="1">
                  <a:solidFill>
                    <a:srgbClr val="00FF00"/>
                  </a:solidFill>
                </a:rPr>
                <a:t>{</a:t>
              </a:r>
              <a:r>
                <a:rPr lang="zh-CN" altLang="en-US" sz="2800" b="1">
                  <a:solidFill>
                    <a:srgbClr val="00FF00"/>
                  </a:solidFill>
                  <a:sym typeface="Symbol" panose="05050102010706020507" pitchFamily="18" charset="2"/>
                </a:rPr>
                <a:t></a:t>
              </a:r>
              <a:r>
                <a:rPr lang="zh-CN" altLang="en-US" sz="2800" b="1">
                  <a:solidFill>
                    <a:srgbClr val="00FF00"/>
                  </a:solidFill>
                </a:rPr>
                <a:t>0,1</a:t>
              </a:r>
              <a:r>
                <a:rPr lang="zh-CN" altLang="en-US" sz="2800" b="1">
                  <a:solidFill>
                    <a:srgbClr val="00FF00"/>
                  </a:solidFill>
                  <a:sym typeface="Symbol" panose="05050102010706020507" pitchFamily="18" charset="2"/>
                </a:rPr>
                <a:t></a:t>
              </a:r>
              <a:r>
                <a:rPr lang="zh-CN" altLang="en-US" sz="2800" b="1">
                  <a:solidFill>
                    <a:srgbClr val="00FF00"/>
                  </a:solidFill>
                </a:rPr>
                <a:t>}</a:t>
              </a:r>
            </a:p>
          </p:txBody>
        </p:sp>
        <p:sp>
          <p:nvSpPr>
            <p:cNvPr id="47121" name="Line 17"/>
            <p:cNvSpPr>
              <a:spLocks noChangeShapeType="1"/>
            </p:cNvSpPr>
            <p:nvPr/>
          </p:nvSpPr>
          <p:spPr bwMode="auto">
            <a:xfrm>
              <a:off x="3088" y="3490"/>
              <a:ext cx="555" cy="293"/>
            </a:xfrm>
            <a:prstGeom prst="line">
              <a:avLst/>
            </a:prstGeom>
            <a:noFill/>
            <a:ln w="38100">
              <a:solidFill>
                <a:srgbClr val="00FF00"/>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47122" name="Line 18"/>
            <p:cNvSpPr>
              <a:spLocks noChangeShapeType="1"/>
            </p:cNvSpPr>
            <p:nvPr/>
          </p:nvSpPr>
          <p:spPr bwMode="auto">
            <a:xfrm flipH="1">
              <a:off x="3822" y="3490"/>
              <a:ext cx="555" cy="293"/>
            </a:xfrm>
            <a:prstGeom prst="line">
              <a:avLst/>
            </a:prstGeom>
            <a:noFill/>
            <a:ln w="38100">
              <a:solidFill>
                <a:srgbClr val="00FF00"/>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47123" name="Rectangle 19"/>
            <p:cNvSpPr>
              <a:spLocks noChangeArrowheads="1"/>
            </p:cNvSpPr>
            <p:nvPr/>
          </p:nvSpPr>
          <p:spPr bwMode="auto">
            <a:xfrm>
              <a:off x="3510" y="3722"/>
              <a:ext cx="418" cy="3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8100">
                  <a:solidFill>
                    <a:srgbClr val="000000"/>
                  </a:solidFill>
                  <a:miter lim="800000"/>
                  <a:headEnd/>
                  <a:tailEnd/>
                </a14:hiddenLine>
              </a:ext>
            </a:extLst>
          </p:spPr>
          <p:txBody>
            <a:bodyPr/>
            <a:lstStyle>
              <a:lvl1pPr>
                <a:spcBef>
                  <a:spcPct val="20000"/>
                </a:spcBef>
                <a:buChar char="•"/>
                <a:defRPr sz="3200">
                  <a:solidFill>
                    <a:schemeClr val="tx1"/>
                  </a:solidFill>
                  <a:latin typeface="Times New Roman" panose="02020603050405020304" pitchFamily="18" charset="0"/>
                  <a:ea typeface="宋体" panose="02010600030101010101" pitchFamily="2" charset="-122"/>
                </a:defRPr>
              </a:lvl1pPr>
              <a:lvl2pPr marL="742950" indent="-285750">
                <a:spcBef>
                  <a:spcPct val="20000"/>
                </a:spcBef>
                <a:buChar char="–"/>
                <a:defRPr sz="2800">
                  <a:solidFill>
                    <a:schemeClr val="tx1"/>
                  </a:solidFill>
                  <a:latin typeface="Times New Roman" panose="02020603050405020304" pitchFamily="18" charset="0"/>
                  <a:ea typeface="宋体" panose="02010600030101010101" pitchFamily="2" charset="-122"/>
                </a:defRPr>
              </a:lvl2pPr>
              <a:lvl3pPr marL="1143000" indent="-228600">
                <a:spcBef>
                  <a:spcPct val="20000"/>
                </a:spcBef>
                <a:buChar char="•"/>
                <a:defRPr sz="2400">
                  <a:solidFill>
                    <a:schemeClr val="tx1"/>
                  </a:solidFill>
                  <a:latin typeface="Times New Roman" panose="02020603050405020304" pitchFamily="18" charset="0"/>
                  <a:ea typeface="宋体" panose="02010600030101010101" pitchFamily="2" charset="-122"/>
                </a:defRPr>
              </a:lvl3pPr>
              <a:lvl4pPr marL="1600200" indent="-228600">
                <a:spcBef>
                  <a:spcPct val="20000"/>
                </a:spcBef>
                <a:buChar char="–"/>
                <a:defRPr sz="2000">
                  <a:solidFill>
                    <a:schemeClr val="tx1"/>
                  </a:solidFill>
                  <a:latin typeface="Times New Roman" panose="02020603050405020304" pitchFamily="18" charset="0"/>
                  <a:ea typeface="宋体" panose="02010600030101010101" pitchFamily="2" charset="-122"/>
                </a:defRPr>
              </a:lvl4pPr>
              <a:lvl5pPr marL="2057400" indent="-228600">
                <a:spcBef>
                  <a:spcPct val="20000"/>
                </a:spcBef>
                <a:buChar char="»"/>
                <a:defRPr sz="20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ea typeface="宋体" panose="02010600030101010101" pitchFamily="2" charset="-122"/>
                </a:defRPr>
              </a:lvl9pPr>
            </a:lstStyle>
            <a:p>
              <a:pPr algn="just">
                <a:spcBef>
                  <a:spcPct val="0"/>
                </a:spcBef>
                <a:buFontTx/>
                <a:buNone/>
              </a:pPr>
              <a:r>
                <a:rPr lang="zh-CN" altLang="en-US" sz="2800" b="1">
                  <a:solidFill>
                    <a:srgbClr val="00FF00"/>
                  </a:solidFill>
                  <a:sym typeface="Symbol" panose="05050102010706020507" pitchFamily="18" charset="2"/>
                </a:rPr>
                <a:t></a:t>
              </a:r>
              <a:endParaRPr lang="zh-CN" altLang="en-US" sz="2800" b="1">
                <a:solidFill>
                  <a:srgbClr val="00FF00"/>
                </a:solidFill>
              </a:endParaRPr>
            </a:p>
          </p:txBody>
        </p:sp>
        <p:sp>
          <p:nvSpPr>
            <p:cNvPr id="47124" name="Rectangle 20"/>
            <p:cNvSpPr>
              <a:spLocks noChangeArrowheads="1"/>
            </p:cNvSpPr>
            <p:nvPr/>
          </p:nvSpPr>
          <p:spPr bwMode="auto">
            <a:xfrm>
              <a:off x="4024" y="3185"/>
              <a:ext cx="890" cy="3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8100">
                  <a:solidFill>
                    <a:srgbClr val="000000"/>
                  </a:solidFill>
                  <a:miter lim="800000"/>
                  <a:headEnd/>
                  <a:tailEnd/>
                </a14:hiddenLine>
              </a:ext>
            </a:extLst>
          </p:spPr>
          <p:txBody>
            <a:bodyPr/>
            <a:lstStyle>
              <a:lvl1pPr>
                <a:spcBef>
                  <a:spcPct val="20000"/>
                </a:spcBef>
                <a:buChar char="•"/>
                <a:defRPr sz="3200">
                  <a:solidFill>
                    <a:schemeClr val="tx1"/>
                  </a:solidFill>
                  <a:latin typeface="Times New Roman" panose="02020603050405020304" pitchFamily="18" charset="0"/>
                  <a:ea typeface="宋体" panose="02010600030101010101" pitchFamily="2" charset="-122"/>
                </a:defRPr>
              </a:lvl1pPr>
              <a:lvl2pPr marL="742950" indent="-285750">
                <a:spcBef>
                  <a:spcPct val="20000"/>
                </a:spcBef>
                <a:buChar char="–"/>
                <a:defRPr sz="2800">
                  <a:solidFill>
                    <a:schemeClr val="tx1"/>
                  </a:solidFill>
                  <a:latin typeface="Times New Roman" panose="02020603050405020304" pitchFamily="18" charset="0"/>
                  <a:ea typeface="宋体" panose="02010600030101010101" pitchFamily="2" charset="-122"/>
                </a:defRPr>
              </a:lvl2pPr>
              <a:lvl3pPr marL="1143000" indent="-228600">
                <a:spcBef>
                  <a:spcPct val="20000"/>
                </a:spcBef>
                <a:buChar char="•"/>
                <a:defRPr sz="2400">
                  <a:solidFill>
                    <a:schemeClr val="tx1"/>
                  </a:solidFill>
                  <a:latin typeface="Times New Roman" panose="02020603050405020304" pitchFamily="18" charset="0"/>
                  <a:ea typeface="宋体" panose="02010600030101010101" pitchFamily="2" charset="-122"/>
                </a:defRPr>
              </a:lvl3pPr>
              <a:lvl4pPr marL="1600200" indent="-228600">
                <a:spcBef>
                  <a:spcPct val="20000"/>
                </a:spcBef>
                <a:buChar char="–"/>
                <a:defRPr sz="2000">
                  <a:solidFill>
                    <a:schemeClr val="tx1"/>
                  </a:solidFill>
                  <a:latin typeface="Times New Roman" panose="02020603050405020304" pitchFamily="18" charset="0"/>
                  <a:ea typeface="宋体" panose="02010600030101010101" pitchFamily="2" charset="-122"/>
                </a:defRPr>
              </a:lvl4pPr>
              <a:lvl5pPr marL="2057400" indent="-228600">
                <a:spcBef>
                  <a:spcPct val="20000"/>
                </a:spcBef>
                <a:buChar char="»"/>
                <a:defRPr sz="20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ea typeface="宋体" panose="02010600030101010101" pitchFamily="2" charset="-122"/>
                </a:defRPr>
              </a:lvl9pPr>
            </a:lstStyle>
            <a:p>
              <a:pPr algn="just">
                <a:spcBef>
                  <a:spcPct val="0"/>
                </a:spcBef>
                <a:buFontTx/>
                <a:buNone/>
              </a:pPr>
              <a:r>
                <a:rPr lang="zh-CN" altLang="en-US" sz="2800" b="1">
                  <a:solidFill>
                    <a:srgbClr val="00FF00"/>
                  </a:solidFill>
                  <a:ea typeface="黑体" panose="02010609060101010101" pitchFamily="49" charset="-122"/>
                </a:rPr>
                <a:t>{</a:t>
              </a:r>
              <a:r>
                <a:rPr lang="zh-CN" altLang="en-US" sz="2800" b="1">
                  <a:solidFill>
                    <a:srgbClr val="00FF00"/>
                  </a:solidFill>
                  <a:ea typeface="黑体" panose="02010609060101010101" pitchFamily="49" charset="-122"/>
                  <a:sym typeface="Symbol" panose="05050102010706020507" pitchFamily="18" charset="2"/>
                </a:rPr>
                <a:t></a:t>
              </a:r>
              <a:r>
                <a:rPr lang="zh-CN" altLang="en-US" sz="2800" b="1">
                  <a:solidFill>
                    <a:srgbClr val="00FF00"/>
                  </a:solidFill>
                  <a:ea typeface="黑体" panose="02010609060101010101" pitchFamily="49" charset="-122"/>
                </a:rPr>
                <a:t>0,5</a:t>
              </a:r>
              <a:r>
                <a:rPr lang="zh-CN" altLang="en-US" sz="2800" b="1">
                  <a:solidFill>
                    <a:srgbClr val="00FF00"/>
                  </a:solidFill>
                  <a:ea typeface="黑体" panose="02010609060101010101" pitchFamily="49" charset="-122"/>
                  <a:sym typeface="Symbol" panose="05050102010706020507" pitchFamily="18" charset="2"/>
                </a:rPr>
                <a:t></a:t>
              </a:r>
              <a:r>
                <a:rPr lang="zh-CN" altLang="en-US" sz="2800" b="1">
                  <a:solidFill>
                    <a:srgbClr val="00FF00"/>
                  </a:solidFill>
                  <a:ea typeface="黑体" panose="02010609060101010101" pitchFamily="49" charset="-122"/>
                </a:rPr>
                <a:t>}</a:t>
              </a:r>
            </a:p>
          </p:txBody>
        </p:sp>
        <p:sp>
          <p:nvSpPr>
            <p:cNvPr id="47125" name="Rectangle 21"/>
            <p:cNvSpPr>
              <a:spLocks noChangeArrowheads="1"/>
            </p:cNvSpPr>
            <p:nvPr/>
          </p:nvSpPr>
          <p:spPr bwMode="auto">
            <a:xfrm>
              <a:off x="3480" y="3380"/>
              <a:ext cx="529" cy="3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8100">
                  <a:solidFill>
                    <a:srgbClr val="000000"/>
                  </a:solidFill>
                  <a:miter lim="800000"/>
                  <a:headEnd/>
                  <a:tailEnd/>
                </a14:hiddenLine>
              </a:ext>
            </a:extLst>
          </p:spPr>
          <p:txBody>
            <a:bodyPr/>
            <a:lstStyle>
              <a:lvl1pPr>
                <a:spcBef>
                  <a:spcPct val="20000"/>
                </a:spcBef>
                <a:buChar char="•"/>
                <a:defRPr sz="3200">
                  <a:solidFill>
                    <a:schemeClr val="tx1"/>
                  </a:solidFill>
                  <a:latin typeface="Times New Roman" panose="02020603050405020304" pitchFamily="18" charset="0"/>
                  <a:ea typeface="宋体" panose="02010600030101010101" pitchFamily="2" charset="-122"/>
                </a:defRPr>
              </a:lvl1pPr>
              <a:lvl2pPr marL="742950" indent="-285750">
                <a:spcBef>
                  <a:spcPct val="20000"/>
                </a:spcBef>
                <a:buChar char="–"/>
                <a:defRPr sz="2800">
                  <a:solidFill>
                    <a:schemeClr val="tx1"/>
                  </a:solidFill>
                  <a:latin typeface="Times New Roman" panose="02020603050405020304" pitchFamily="18" charset="0"/>
                  <a:ea typeface="宋体" panose="02010600030101010101" pitchFamily="2" charset="-122"/>
                </a:defRPr>
              </a:lvl2pPr>
              <a:lvl3pPr marL="1143000" indent="-228600">
                <a:spcBef>
                  <a:spcPct val="20000"/>
                </a:spcBef>
                <a:buChar char="•"/>
                <a:defRPr sz="2400">
                  <a:solidFill>
                    <a:schemeClr val="tx1"/>
                  </a:solidFill>
                  <a:latin typeface="Times New Roman" panose="02020603050405020304" pitchFamily="18" charset="0"/>
                  <a:ea typeface="宋体" panose="02010600030101010101" pitchFamily="2" charset="-122"/>
                </a:defRPr>
              </a:lvl3pPr>
              <a:lvl4pPr marL="1600200" indent="-228600">
                <a:spcBef>
                  <a:spcPct val="20000"/>
                </a:spcBef>
                <a:buChar char="–"/>
                <a:defRPr sz="2000">
                  <a:solidFill>
                    <a:schemeClr val="tx1"/>
                  </a:solidFill>
                  <a:latin typeface="Times New Roman" panose="02020603050405020304" pitchFamily="18" charset="0"/>
                  <a:ea typeface="宋体" panose="02010600030101010101" pitchFamily="2" charset="-122"/>
                </a:defRPr>
              </a:lvl4pPr>
              <a:lvl5pPr marL="2057400" indent="-228600">
                <a:spcBef>
                  <a:spcPct val="20000"/>
                </a:spcBef>
                <a:buChar char="»"/>
                <a:defRPr sz="20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ea typeface="宋体" panose="02010600030101010101" pitchFamily="2" charset="-122"/>
                </a:defRPr>
              </a:lvl9pPr>
            </a:lstStyle>
            <a:p>
              <a:pPr algn="just">
                <a:spcBef>
                  <a:spcPct val="0"/>
                </a:spcBef>
                <a:buFontTx/>
                <a:buNone/>
              </a:pPr>
              <a:r>
                <a:rPr lang="zh-CN" altLang="en-US" sz="2800" b="1">
                  <a:solidFill>
                    <a:srgbClr val="00FF00"/>
                  </a:solidFill>
                </a:rPr>
                <a:t>. . .</a:t>
              </a:r>
            </a:p>
          </p:txBody>
        </p:sp>
        <p:sp>
          <p:nvSpPr>
            <p:cNvPr id="47126" name="Rectangle 22"/>
            <p:cNvSpPr>
              <a:spLocks noChangeArrowheads="1"/>
            </p:cNvSpPr>
            <p:nvPr/>
          </p:nvSpPr>
          <p:spPr bwMode="auto">
            <a:xfrm>
              <a:off x="4424" y="3392"/>
              <a:ext cx="529" cy="3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8100">
                  <a:solidFill>
                    <a:srgbClr val="000000"/>
                  </a:solidFill>
                  <a:miter lim="800000"/>
                  <a:headEnd/>
                  <a:tailEnd/>
                </a14:hiddenLine>
              </a:ext>
            </a:extLst>
          </p:spPr>
          <p:txBody>
            <a:bodyPr/>
            <a:lstStyle>
              <a:lvl1pPr>
                <a:spcBef>
                  <a:spcPct val="20000"/>
                </a:spcBef>
                <a:buChar char="•"/>
                <a:defRPr sz="3200">
                  <a:solidFill>
                    <a:schemeClr val="tx1"/>
                  </a:solidFill>
                  <a:latin typeface="Times New Roman" panose="02020603050405020304" pitchFamily="18" charset="0"/>
                  <a:ea typeface="宋体" panose="02010600030101010101" pitchFamily="2" charset="-122"/>
                </a:defRPr>
              </a:lvl1pPr>
              <a:lvl2pPr marL="742950" indent="-285750">
                <a:spcBef>
                  <a:spcPct val="20000"/>
                </a:spcBef>
                <a:buChar char="–"/>
                <a:defRPr sz="2800">
                  <a:solidFill>
                    <a:schemeClr val="tx1"/>
                  </a:solidFill>
                  <a:latin typeface="Times New Roman" panose="02020603050405020304" pitchFamily="18" charset="0"/>
                  <a:ea typeface="宋体" panose="02010600030101010101" pitchFamily="2" charset="-122"/>
                </a:defRPr>
              </a:lvl2pPr>
              <a:lvl3pPr marL="1143000" indent="-228600">
                <a:spcBef>
                  <a:spcPct val="20000"/>
                </a:spcBef>
                <a:buChar char="•"/>
                <a:defRPr sz="2400">
                  <a:solidFill>
                    <a:schemeClr val="tx1"/>
                  </a:solidFill>
                  <a:latin typeface="Times New Roman" panose="02020603050405020304" pitchFamily="18" charset="0"/>
                  <a:ea typeface="宋体" panose="02010600030101010101" pitchFamily="2" charset="-122"/>
                </a:defRPr>
              </a:lvl3pPr>
              <a:lvl4pPr marL="1600200" indent="-228600">
                <a:spcBef>
                  <a:spcPct val="20000"/>
                </a:spcBef>
                <a:buChar char="–"/>
                <a:defRPr sz="2000">
                  <a:solidFill>
                    <a:schemeClr val="tx1"/>
                  </a:solidFill>
                  <a:latin typeface="Times New Roman" panose="02020603050405020304" pitchFamily="18" charset="0"/>
                  <a:ea typeface="宋体" panose="02010600030101010101" pitchFamily="2" charset="-122"/>
                </a:defRPr>
              </a:lvl4pPr>
              <a:lvl5pPr marL="2057400" indent="-228600">
                <a:spcBef>
                  <a:spcPct val="20000"/>
                </a:spcBef>
                <a:buChar char="»"/>
                <a:defRPr sz="20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ea typeface="宋体" panose="02010600030101010101" pitchFamily="2" charset="-122"/>
                </a:defRPr>
              </a:lvl9pPr>
            </a:lstStyle>
            <a:p>
              <a:pPr algn="just">
                <a:spcBef>
                  <a:spcPct val="0"/>
                </a:spcBef>
                <a:buFontTx/>
                <a:buNone/>
              </a:pPr>
              <a:r>
                <a:rPr lang="zh-CN" altLang="en-US" sz="2800" b="1">
                  <a:solidFill>
                    <a:srgbClr val="00FF00"/>
                  </a:solidFill>
                </a:rPr>
                <a:t>. . .</a:t>
              </a:r>
            </a:p>
          </p:txBody>
        </p:sp>
        <p:sp>
          <p:nvSpPr>
            <p:cNvPr id="47127" name="Rectangle 23"/>
            <p:cNvSpPr>
              <a:spLocks noChangeArrowheads="1"/>
            </p:cNvSpPr>
            <p:nvPr/>
          </p:nvSpPr>
          <p:spPr bwMode="auto">
            <a:xfrm>
              <a:off x="2535" y="3380"/>
              <a:ext cx="529" cy="3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8100">
                  <a:solidFill>
                    <a:srgbClr val="000000"/>
                  </a:solidFill>
                  <a:miter lim="800000"/>
                  <a:headEnd/>
                  <a:tailEnd/>
                </a14:hiddenLine>
              </a:ext>
            </a:extLst>
          </p:spPr>
          <p:txBody>
            <a:bodyPr/>
            <a:lstStyle>
              <a:lvl1pPr>
                <a:spcBef>
                  <a:spcPct val="20000"/>
                </a:spcBef>
                <a:buChar char="•"/>
                <a:defRPr sz="3200">
                  <a:solidFill>
                    <a:schemeClr val="tx1"/>
                  </a:solidFill>
                  <a:latin typeface="Times New Roman" panose="02020603050405020304" pitchFamily="18" charset="0"/>
                  <a:ea typeface="宋体" panose="02010600030101010101" pitchFamily="2" charset="-122"/>
                </a:defRPr>
              </a:lvl1pPr>
              <a:lvl2pPr marL="742950" indent="-285750">
                <a:spcBef>
                  <a:spcPct val="20000"/>
                </a:spcBef>
                <a:buChar char="–"/>
                <a:defRPr sz="2800">
                  <a:solidFill>
                    <a:schemeClr val="tx1"/>
                  </a:solidFill>
                  <a:latin typeface="Times New Roman" panose="02020603050405020304" pitchFamily="18" charset="0"/>
                  <a:ea typeface="宋体" panose="02010600030101010101" pitchFamily="2" charset="-122"/>
                </a:defRPr>
              </a:lvl2pPr>
              <a:lvl3pPr marL="1143000" indent="-228600">
                <a:spcBef>
                  <a:spcPct val="20000"/>
                </a:spcBef>
                <a:buChar char="•"/>
                <a:defRPr sz="2400">
                  <a:solidFill>
                    <a:schemeClr val="tx1"/>
                  </a:solidFill>
                  <a:latin typeface="Times New Roman" panose="02020603050405020304" pitchFamily="18" charset="0"/>
                  <a:ea typeface="宋体" panose="02010600030101010101" pitchFamily="2" charset="-122"/>
                </a:defRPr>
              </a:lvl3pPr>
              <a:lvl4pPr marL="1600200" indent="-228600">
                <a:spcBef>
                  <a:spcPct val="20000"/>
                </a:spcBef>
                <a:buChar char="–"/>
                <a:defRPr sz="2000">
                  <a:solidFill>
                    <a:schemeClr val="tx1"/>
                  </a:solidFill>
                  <a:latin typeface="Times New Roman" panose="02020603050405020304" pitchFamily="18" charset="0"/>
                  <a:ea typeface="宋体" panose="02010600030101010101" pitchFamily="2" charset="-122"/>
                </a:defRPr>
              </a:lvl4pPr>
              <a:lvl5pPr marL="2057400" indent="-228600">
                <a:spcBef>
                  <a:spcPct val="20000"/>
                </a:spcBef>
                <a:buChar char="»"/>
                <a:defRPr sz="20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ea typeface="宋体" panose="02010600030101010101" pitchFamily="2" charset="-122"/>
                </a:defRPr>
              </a:lvl9pPr>
            </a:lstStyle>
            <a:p>
              <a:pPr algn="just">
                <a:spcBef>
                  <a:spcPct val="0"/>
                </a:spcBef>
                <a:buFontTx/>
                <a:buNone/>
              </a:pPr>
              <a:r>
                <a:rPr lang="zh-CN" altLang="en-US" sz="2800" b="1">
                  <a:solidFill>
                    <a:srgbClr val="00FF00"/>
                  </a:solidFill>
                </a:rPr>
                <a:t>. . .</a:t>
              </a:r>
            </a:p>
          </p:txBody>
        </p:sp>
        <p:sp>
          <p:nvSpPr>
            <p:cNvPr id="47128" name="Rectangle 24"/>
            <p:cNvSpPr>
              <a:spLocks noChangeArrowheads="1"/>
            </p:cNvSpPr>
            <p:nvPr/>
          </p:nvSpPr>
          <p:spPr bwMode="auto">
            <a:xfrm>
              <a:off x="2842" y="2294"/>
              <a:ext cx="529" cy="3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8100">
                  <a:solidFill>
                    <a:srgbClr val="000000"/>
                  </a:solidFill>
                  <a:miter lim="800000"/>
                  <a:headEnd/>
                  <a:tailEnd/>
                </a14:hiddenLine>
              </a:ext>
            </a:extLst>
          </p:spPr>
          <p:txBody>
            <a:bodyPr/>
            <a:lstStyle>
              <a:lvl1pPr>
                <a:spcBef>
                  <a:spcPct val="20000"/>
                </a:spcBef>
                <a:buChar char="•"/>
                <a:defRPr sz="3200">
                  <a:solidFill>
                    <a:schemeClr val="tx1"/>
                  </a:solidFill>
                  <a:latin typeface="Times New Roman" panose="02020603050405020304" pitchFamily="18" charset="0"/>
                  <a:ea typeface="宋体" panose="02010600030101010101" pitchFamily="2" charset="-122"/>
                </a:defRPr>
              </a:lvl1pPr>
              <a:lvl2pPr marL="742950" indent="-285750">
                <a:spcBef>
                  <a:spcPct val="20000"/>
                </a:spcBef>
                <a:buChar char="–"/>
                <a:defRPr sz="2800">
                  <a:solidFill>
                    <a:schemeClr val="tx1"/>
                  </a:solidFill>
                  <a:latin typeface="Times New Roman" panose="02020603050405020304" pitchFamily="18" charset="0"/>
                  <a:ea typeface="宋体" panose="02010600030101010101" pitchFamily="2" charset="-122"/>
                </a:defRPr>
              </a:lvl2pPr>
              <a:lvl3pPr marL="1143000" indent="-228600">
                <a:spcBef>
                  <a:spcPct val="20000"/>
                </a:spcBef>
                <a:buChar char="•"/>
                <a:defRPr sz="2400">
                  <a:solidFill>
                    <a:schemeClr val="tx1"/>
                  </a:solidFill>
                  <a:latin typeface="Times New Roman" panose="02020603050405020304" pitchFamily="18" charset="0"/>
                  <a:ea typeface="宋体" panose="02010600030101010101" pitchFamily="2" charset="-122"/>
                </a:defRPr>
              </a:lvl3pPr>
              <a:lvl4pPr marL="1600200" indent="-228600">
                <a:spcBef>
                  <a:spcPct val="20000"/>
                </a:spcBef>
                <a:buChar char="–"/>
                <a:defRPr sz="2000">
                  <a:solidFill>
                    <a:schemeClr val="tx1"/>
                  </a:solidFill>
                  <a:latin typeface="Times New Roman" panose="02020603050405020304" pitchFamily="18" charset="0"/>
                  <a:ea typeface="宋体" panose="02010600030101010101" pitchFamily="2" charset="-122"/>
                </a:defRPr>
              </a:lvl4pPr>
              <a:lvl5pPr marL="2057400" indent="-228600">
                <a:spcBef>
                  <a:spcPct val="20000"/>
                </a:spcBef>
                <a:buChar char="»"/>
                <a:defRPr sz="20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ea typeface="宋体" panose="02010600030101010101" pitchFamily="2" charset="-122"/>
                </a:defRPr>
              </a:lvl9pPr>
            </a:lstStyle>
            <a:p>
              <a:pPr algn="just">
                <a:spcBef>
                  <a:spcPct val="0"/>
                </a:spcBef>
                <a:buFontTx/>
                <a:buNone/>
              </a:pPr>
              <a:r>
                <a:rPr lang="zh-CN" altLang="en-US" sz="2800" b="1">
                  <a:solidFill>
                    <a:srgbClr val="00FF00"/>
                  </a:solidFill>
                </a:rPr>
                <a:t>. . .</a:t>
              </a:r>
            </a:p>
          </p:txBody>
        </p:sp>
        <p:sp>
          <p:nvSpPr>
            <p:cNvPr id="47129" name="Rectangle 25"/>
            <p:cNvSpPr>
              <a:spLocks noChangeArrowheads="1"/>
            </p:cNvSpPr>
            <p:nvPr/>
          </p:nvSpPr>
          <p:spPr bwMode="auto">
            <a:xfrm>
              <a:off x="3704" y="2306"/>
              <a:ext cx="529" cy="3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8100">
                  <a:solidFill>
                    <a:srgbClr val="000000"/>
                  </a:solidFill>
                  <a:miter lim="800000"/>
                  <a:headEnd/>
                  <a:tailEnd/>
                </a14:hiddenLine>
              </a:ext>
            </a:extLst>
          </p:spPr>
          <p:txBody>
            <a:bodyPr/>
            <a:lstStyle>
              <a:lvl1pPr>
                <a:spcBef>
                  <a:spcPct val="20000"/>
                </a:spcBef>
                <a:buChar char="•"/>
                <a:defRPr sz="3200">
                  <a:solidFill>
                    <a:schemeClr val="tx1"/>
                  </a:solidFill>
                  <a:latin typeface="Times New Roman" panose="02020603050405020304" pitchFamily="18" charset="0"/>
                  <a:ea typeface="宋体" panose="02010600030101010101" pitchFamily="2" charset="-122"/>
                </a:defRPr>
              </a:lvl1pPr>
              <a:lvl2pPr marL="742950" indent="-285750">
                <a:spcBef>
                  <a:spcPct val="20000"/>
                </a:spcBef>
                <a:buChar char="–"/>
                <a:defRPr sz="2800">
                  <a:solidFill>
                    <a:schemeClr val="tx1"/>
                  </a:solidFill>
                  <a:latin typeface="Times New Roman" panose="02020603050405020304" pitchFamily="18" charset="0"/>
                  <a:ea typeface="宋体" panose="02010600030101010101" pitchFamily="2" charset="-122"/>
                </a:defRPr>
              </a:lvl2pPr>
              <a:lvl3pPr marL="1143000" indent="-228600">
                <a:spcBef>
                  <a:spcPct val="20000"/>
                </a:spcBef>
                <a:buChar char="•"/>
                <a:defRPr sz="2400">
                  <a:solidFill>
                    <a:schemeClr val="tx1"/>
                  </a:solidFill>
                  <a:latin typeface="Times New Roman" panose="02020603050405020304" pitchFamily="18" charset="0"/>
                  <a:ea typeface="宋体" panose="02010600030101010101" pitchFamily="2" charset="-122"/>
                </a:defRPr>
              </a:lvl3pPr>
              <a:lvl4pPr marL="1600200" indent="-228600">
                <a:spcBef>
                  <a:spcPct val="20000"/>
                </a:spcBef>
                <a:buChar char="–"/>
                <a:defRPr sz="2000">
                  <a:solidFill>
                    <a:schemeClr val="tx1"/>
                  </a:solidFill>
                  <a:latin typeface="Times New Roman" panose="02020603050405020304" pitchFamily="18" charset="0"/>
                  <a:ea typeface="宋体" panose="02010600030101010101" pitchFamily="2" charset="-122"/>
                </a:defRPr>
              </a:lvl4pPr>
              <a:lvl5pPr marL="2057400" indent="-228600">
                <a:spcBef>
                  <a:spcPct val="20000"/>
                </a:spcBef>
                <a:buChar char="»"/>
                <a:defRPr sz="20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ea typeface="宋体" panose="02010600030101010101" pitchFamily="2" charset="-122"/>
                </a:defRPr>
              </a:lvl9pPr>
            </a:lstStyle>
            <a:p>
              <a:pPr algn="just">
                <a:spcBef>
                  <a:spcPct val="0"/>
                </a:spcBef>
                <a:buFontTx/>
                <a:buNone/>
              </a:pPr>
              <a:r>
                <a:rPr lang="zh-CN" altLang="en-US" sz="2800" b="1">
                  <a:solidFill>
                    <a:srgbClr val="00FF00"/>
                  </a:solidFill>
                </a:rPr>
                <a:t>. . .</a:t>
              </a:r>
            </a:p>
          </p:txBody>
        </p:sp>
        <p:sp>
          <p:nvSpPr>
            <p:cNvPr id="47130" name="Rectangle 26"/>
            <p:cNvSpPr>
              <a:spLocks noChangeArrowheads="1"/>
            </p:cNvSpPr>
            <p:nvPr/>
          </p:nvSpPr>
          <p:spPr bwMode="auto">
            <a:xfrm>
              <a:off x="1926" y="2318"/>
              <a:ext cx="529" cy="3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8100">
                  <a:solidFill>
                    <a:srgbClr val="000000"/>
                  </a:solidFill>
                  <a:miter lim="800000"/>
                  <a:headEnd/>
                  <a:tailEnd/>
                </a14:hiddenLine>
              </a:ext>
            </a:extLst>
          </p:spPr>
          <p:txBody>
            <a:bodyPr/>
            <a:lstStyle>
              <a:lvl1pPr>
                <a:spcBef>
                  <a:spcPct val="20000"/>
                </a:spcBef>
                <a:buChar char="•"/>
                <a:defRPr sz="3200">
                  <a:solidFill>
                    <a:schemeClr val="tx1"/>
                  </a:solidFill>
                  <a:latin typeface="Times New Roman" panose="02020603050405020304" pitchFamily="18" charset="0"/>
                  <a:ea typeface="宋体" panose="02010600030101010101" pitchFamily="2" charset="-122"/>
                </a:defRPr>
              </a:lvl1pPr>
              <a:lvl2pPr marL="742950" indent="-285750">
                <a:spcBef>
                  <a:spcPct val="20000"/>
                </a:spcBef>
                <a:buChar char="–"/>
                <a:defRPr sz="2800">
                  <a:solidFill>
                    <a:schemeClr val="tx1"/>
                  </a:solidFill>
                  <a:latin typeface="Times New Roman" panose="02020603050405020304" pitchFamily="18" charset="0"/>
                  <a:ea typeface="宋体" panose="02010600030101010101" pitchFamily="2" charset="-122"/>
                </a:defRPr>
              </a:lvl2pPr>
              <a:lvl3pPr marL="1143000" indent="-228600">
                <a:spcBef>
                  <a:spcPct val="20000"/>
                </a:spcBef>
                <a:buChar char="•"/>
                <a:defRPr sz="2400">
                  <a:solidFill>
                    <a:schemeClr val="tx1"/>
                  </a:solidFill>
                  <a:latin typeface="Times New Roman" panose="02020603050405020304" pitchFamily="18" charset="0"/>
                  <a:ea typeface="宋体" panose="02010600030101010101" pitchFamily="2" charset="-122"/>
                </a:defRPr>
              </a:lvl3pPr>
              <a:lvl4pPr marL="1600200" indent="-228600">
                <a:spcBef>
                  <a:spcPct val="20000"/>
                </a:spcBef>
                <a:buChar char="–"/>
                <a:defRPr sz="2000">
                  <a:solidFill>
                    <a:schemeClr val="tx1"/>
                  </a:solidFill>
                  <a:latin typeface="Times New Roman" panose="02020603050405020304" pitchFamily="18" charset="0"/>
                  <a:ea typeface="宋体" panose="02010600030101010101" pitchFamily="2" charset="-122"/>
                </a:defRPr>
              </a:lvl4pPr>
              <a:lvl5pPr marL="2057400" indent="-228600">
                <a:spcBef>
                  <a:spcPct val="20000"/>
                </a:spcBef>
                <a:buChar char="»"/>
                <a:defRPr sz="20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ea typeface="宋体" panose="02010600030101010101" pitchFamily="2" charset="-122"/>
                </a:defRPr>
              </a:lvl9pPr>
            </a:lstStyle>
            <a:p>
              <a:pPr algn="just">
                <a:spcBef>
                  <a:spcPct val="0"/>
                </a:spcBef>
                <a:buFontTx/>
                <a:buNone/>
              </a:pPr>
              <a:r>
                <a:rPr lang="zh-CN" altLang="en-US" sz="2800" b="1">
                  <a:solidFill>
                    <a:srgbClr val="00FF00"/>
                  </a:solidFill>
                </a:rPr>
                <a:t>. . .</a:t>
              </a:r>
            </a:p>
          </p:txBody>
        </p:sp>
        <p:sp>
          <p:nvSpPr>
            <p:cNvPr id="47131" name="Rectangle 27"/>
            <p:cNvSpPr>
              <a:spLocks noChangeArrowheads="1"/>
            </p:cNvSpPr>
            <p:nvPr/>
          </p:nvSpPr>
          <p:spPr bwMode="auto">
            <a:xfrm>
              <a:off x="3188" y="2831"/>
              <a:ext cx="529" cy="3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8100">
                  <a:solidFill>
                    <a:srgbClr val="000000"/>
                  </a:solidFill>
                  <a:miter lim="800000"/>
                  <a:headEnd/>
                  <a:tailEnd/>
                </a14:hiddenLine>
              </a:ext>
            </a:extLst>
          </p:spPr>
          <p:txBody>
            <a:bodyPr/>
            <a:lstStyle>
              <a:lvl1pPr>
                <a:spcBef>
                  <a:spcPct val="20000"/>
                </a:spcBef>
                <a:buChar char="•"/>
                <a:defRPr sz="3200">
                  <a:solidFill>
                    <a:schemeClr val="tx1"/>
                  </a:solidFill>
                  <a:latin typeface="Times New Roman" panose="02020603050405020304" pitchFamily="18" charset="0"/>
                  <a:ea typeface="宋体" panose="02010600030101010101" pitchFamily="2" charset="-122"/>
                </a:defRPr>
              </a:lvl1pPr>
              <a:lvl2pPr marL="742950" indent="-285750">
                <a:spcBef>
                  <a:spcPct val="20000"/>
                </a:spcBef>
                <a:buChar char="–"/>
                <a:defRPr sz="2800">
                  <a:solidFill>
                    <a:schemeClr val="tx1"/>
                  </a:solidFill>
                  <a:latin typeface="Times New Roman" panose="02020603050405020304" pitchFamily="18" charset="0"/>
                  <a:ea typeface="宋体" panose="02010600030101010101" pitchFamily="2" charset="-122"/>
                </a:defRPr>
              </a:lvl2pPr>
              <a:lvl3pPr marL="1143000" indent="-228600">
                <a:spcBef>
                  <a:spcPct val="20000"/>
                </a:spcBef>
                <a:buChar char="•"/>
                <a:defRPr sz="2400">
                  <a:solidFill>
                    <a:schemeClr val="tx1"/>
                  </a:solidFill>
                  <a:latin typeface="Times New Roman" panose="02020603050405020304" pitchFamily="18" charset="0"/>
                  <a:ea typeface="宋体" panose="02010600030101010101" pitchFamily="2" charset="-122"/>
                </a:defRPr>
              </a:lvl3pPr>
              <a:lvl4pPr marL="1600200" indent="-228600">
                <a:spcBef>
                  <a:spcPct val="20000"/>
                </a:spcBef>
                <a:buChar char="–"/>
                <a:defRPr sz="2000">
                  <a:solidFill>
                    <a:schemeClr val="tx1"/>
                  </a:solidFill>
                  <a:latin typeface="Times New Roman" panose="02020603050405020304" pitchFamily="18" charset="0"/>
                  <a:ea typeface="宋体" panose="02010600030101010101" pitchFamily="2" charset="-122"/>
                </a:defRPr>
              </a:lvl4pPr>
              <a:lvl5pPr marL="2057400" indent="-228600">
                <a:spcBef>
                  <a:spcPct val="20000"/>
                </a:spcBef>
                <a:buChar char="»"/>
                <a:defRPr sz="20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ea typeface="宋体" panose="02010600030101010101" pitchFamily="2" charset="-122"/>
                </a:defRPr>
              </a:lvl9pPr>
            </a:lstStyle>
            <a:p>
              <a:pPr algn="just">
                <a:spcBef>
                  <a:spcPct val="0"/>
                </a:spcBef>
                <a:buFontTx/>
                <a:buNone/>
              </a:pPr>
              <a:r>
                <a:rPr lang="zh-CN" altLang="en-US" sz="2800" b="1">
                  <a:solidFill>
                    <a:srgbClr val="00FF00"/>
                  </a:solidFill>
                </a:rPr>
                <a:t>. . .</a:t>
              </a:r>
            </a:p>
          </p:txBody>
        </p:sp>
        <p:sp>
          <p:nvSpPr>
            <p:cNvPr id="47132" name="Rectangle 28"/>
            <p:cNvSpPr>
              <a:spLocks noChangeArrowheads="1"/>
            </p:cNvSpPr>
            <p:nvPr/>
          </p:nvSpPr>
          <p:spPr bwMode="auto">
            <a:xfrm>
              <a:off x="2455" y="2843"/>
              <a:ext cx="530" cy="3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8100">
                  <a:solidFill>
                    <a:srgbClr val="000000"/>
                  </a:solidFill>
                  <a:miter lim="800000"/>
                  <a:headEnd/>
                  <a:tailEnd/>
                </a14:hiddenLine>
              </a:ext>
            </a:extLst>
          </p:spPr>
          <p:txBody>
            <a:bodyPr/>
            <a:lstStyle>
              <a:lvl1pPr>
                <a:spcBef>
                  <a:spcPct val="20000"/>
                </a:spcBef>
                <a:buChar char="•"/>
                <a:defRPr sz="3200">
                  <a:solidFill>
                    <a:schemeClr val="tx1"/>
                  </a:solidFill>
                  <a:latin typeface="Times New Roman" panose="02020603050405020304" pitchFamily="18" charset="0"/>
                  <a:ea typeface="宋体" panose="02010600030101010101" pitchFamily="2" charset="-122"/>
                </a:defRPr>
              </a:lvl1pPr>
              <a:lvl2pPr marL="742950" indent="-285750">
                <a:spcBef>
                  <a:spcPct val="20000"/>
                </a:spcBef>
                <a:buChar char="–"/>
                <a:defRPr sz="2800">
                  <a:solidFill>
                    <a:schemeClr val="tx1"/>
                  </a:solidFill>
                  <a:latin typeface="Times New Roman" panose="02020603050405020304" pitchFamily="18" charset="0"/>
                  <a:ea typeface="宋体" panose="02010600030101010101" pitchFamily="2" charset="-122"/>
                </a:defRPr>
              </a:lvl2pPr>
              <a:lvl3pPr marL="1143000" indent="-228600">
                <a:spcBef>
                  <a:spcPct val="20000"/>
                </a:spcBef>
                <a:buChar char="•"/>
                <a:defRPr sz="2400">
                  <a:solidFill>
                    <a:schemeClr val="tx1"/>
                  </a:solidFill>
                  <a:latin typeface="Times New Roman" panose="02020603050405020304" pitchFamily="18" charset="0"/>
                  <a:ea typeface="宋体" panose="02010600030101010101" pitchFamily="2" charset="-122"/>
                </a:defRPr>
              </a:lvl3pPr>
              <a:lvl4pPr marL="1600200" indent="-228600">
                <a:spcBef>
                  <a:spcPct val="20000"/>
                </a:spcBef>
                <a:buChar char="–"/>
                <a:defRPr sz="2000">
                  <a:solidFill>
                    <a:schemeClr val="tx1"/>
                  </a:solidFill>
                  <a:latin typeface="Times New Roman" panose="02020603050405020304" pitchFamily="18" charset="0"/>
                  <a:ea typeface="宋体" panose="02010600030101010101" pitchFamily="2" charset="-122"/>
                </a:defRPr>
              </a:lvl4pPr>
              <a:lvl5pPr marL="2057400" indent="-228600">
                <a:spcBef>
                  <a:spcPct val="20000"/>
                </a:spcBef>
                <a:buChar char="»"/>
                <a:defRPr sz="20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ea typeface="宋体" panose="02010600030101010101" pitchFamily="2" charset="-122"/>
                </a:defRPr>
              </a:lvl9pPr>
            </a:lstStyle>
            <a:p>
              <a:pPr algn="just">
                <a:spcBef>
                  <a:spcPct val="0"/>
                </a:spcBef>
                <a:buFontTx/>
                <a:buNone/>
              </a:pPr>
              <a:r>
                <a:rPr lang="zh-CN" altLang="en-US" sz="2800" b="1">
                  <a:solidFill>
                    <a:srgbClr val="00FF00"/>
                  </a:solidFill>
                </a:rPr>
                <a:t>. . .</a:t>
              </a:r>
            </a:p>
          </p:txBody>
        </p:sp>
        <p:sp>
          <p:nvSpPr>
            <p:cNvPr id="47133" name="Line 29"/>
            <p:cNvSpPr>
              <a:spLocks noChangeShapeType="1"/>
            </p:cNvSpPr>
            <p:nvPr/>
          </p:nvSpPr>
          <p:spPr bwMode="auto">
            <a:xfrm flipH="1">
              <a:off x="4462" y="3002"/>
              <a:ext cx="2" cy="244"/>
            </a:xfrm>
            <a:prstGeom prst="line">
              <a:avLst/>
            </a:prstGeom>
            <a:noFill/>
            <a:ln w="38100">
              <a:solidFill>
                <a:srgbClr val="00FF00"/>
              </a:solidFill>
              <a:prstDash val="dash"/>
              <a:round/>
              <a:headEnd/>
              <a:tailEnd/>
            </a:ln>
            <a:extLst>
              <a:ext uri="{909E8E84-426E-40DD-AFC4-6F175D3DCCD1}">
                <a14:hiddenFill xmlns:a14="http://schemas.microsoft.com/office/drawing/2010/main">
                  <a:noFill/>
                </a14:hiddenFill>
              </a:ext>
            </a:extLst>
          </p:spPr>
          <p:txBody>
            <a:bodyPr/>
            <a:lstStyle/>
            <a:p>
              <a:endParaRPr lang="zh-CN" altLang="en-US"/>
            </a:p>
          </p:txBody>
        </p:sp>
      </p:grpSp>
      <p:sp>
        <p:nvSpPr>
          <p:cNvPr id="47109" name="灯片编号占位符 28"/>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Times New Roman" panose="02020603050405020304" pitchFamily="18" charset="0"/>
                <a:ea typeface="宋体" panose="02010600030101010101" pitchFamily="2" charset="-122"/>
              </a:defRPr>
            </a:lvl1pPr>
            <a:lvl2pPr marL="742950" indent="-285750">
              <a:spcBef>
                <a:spcPct val="20000"/>
              </a:spcBef>
              <a:buChar char="–"/>
              <a:defRPr sz="2800">
                <a:solidFill>
                  <a:schemeClr val="tx1"/>
                </a:solidFill>
                <a:latin typeface="Times New Roman" panose="02020603050405020304" pitchFamily="18" charset="0"/>
                <a:ea typeface="宋体" panose="02010600030101010101" pitchFamily="2" charset="-122"/>
              </a:defRPr>
            </a:lvl2pPr>
            <a:lvl3pPr marL="1143000" indent="-228600">
              <a:spcBef>
                <a:spcPct val="20000"/>
              </a:spcBef>
              <a:buChar char="•"/>
              <a:defRPr sz="2400">
                <a:solidFill>
                  <a:schemeClr val="tx1"/>
                </a:solidFill>
                <a:latin typeface="Times New Roman" panose="02020603050405020304" pitchFamily="18" charset="0"/>
                <a:ea typeface="宋体" panose="02010600030101010101" pitchFamily="2" charset="-122"/>
              </a:defRPr>
            </a:lvl3pPr>
            <a:lvl4pPr marL="1600200" indent="-228600">
              <a:spcBef>
                <a:spcPct val="20000"/>
              </a:spcBef>
              <a:buChar char="–"/>
              <a:defRPr sz="2000">
                <a:solidFill>
                  <a:schemeClr val="tx1"/>
                </a:solidFill>
                <a:latin typeface="Times New Roman" panose="02020603050405020304" pitchFamily="18" charset="0"/>
                <a:ea typeface="宋体" panose="02010600030101010101" pitchFamily="2" charset="-122"/>
              </a:defRPr>
            </a:lvl4pPr>
            <a:lvl5pPr marL="2057400" indent="-228600">
              <a:spcBef>
                <a:spcPct val="20000"/>
              </a:spcBef>
              <a:buChar char="»"/>
              <a:defRPr sz="20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ea typeface="宋体" panose="02010600030101010101" pitchFamily="2" charset="-122"/>
              </a:defRPr>
            </a:lvl9pPr>
          </a:lstStyle>
          <a:p>
            <a:pPr>
              <a:spcBef>
                <a:spcPct val="0"/>
              </a:spcBef>
              <a:buFontTx/>
              <a:buNone/>
            </a:pPr>
            <a:fld id="{53FACB6F-7DBE-4288-9A18-A29ADD52D2C9}" type="slidenum">
              <a:rPr lang="zh-CN" altLang="en-US" sz="1400" smtClean="0"/>
              <a:pPr>
                <a:spcBef>
                  <a:spcPct val="0"/>
                </a:spcBef>
                <a:buFontTx/>
                <a:buNone/>
              </a:pPr>
              <a:t>24</a:t>
            </a:fld>
            <a:endParaRPr lang="en-US" altLang="zh-CN" sz="1400" smtClean="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9459">
                                            <p:txEl>
                                              <p:pRg st="6" end="6"/>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9459">
                                            <p:txEl>
                                              <p:pRg st="7" end="7"/>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19459">
                                            <p:txEl>
                                              <p:pRg st="8" end="8"/>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9459">
                                            <p:txEl>
                                              <p:pRg st="9" end="9"/>
                                            </p:txEl>
                                          </p:spTgt>
                                        </p:tgtEl>
                                        <p:attrNameLst>
                                          <p:attrName>style.visibility</p:attrName>
                                        </p:attrNameLst>
                                      </p:cBhvr>
                                      <p:to>
                                        <p:strVal val="visible"/>
                                      </p:to>
                                    </p:set>
                                  </p:childTnLst>
                                </p:cTn>
                              </p:par>
                            </p:childTnLst>
                          </p:cTn>
                        </p:par>
                      </p:childTnLst>
                    </p:cTn>
                  </p:par>
                  <p:par>
                    <p:cTn id="13" fill="hold" nodeType="clickPar">
                      <p:stCondLst>
                        <p:cond delay="indefinite"/>
                      </p:stCondLst>
                      <p:childTnLst>
                        <p:par>
                          <p:cTn id="14" fill="hold" nodeType="withGroup">
                            <p:stCondLst>
                              <p:cond delay="0"/>
                            </p:stCondLst>
                            <p:childTnLst>
                              <p:par>
                                <p:cTn id="15" presetID="1" presetClass="entr" presetSubtype="0" fill="hold" nodeType="clickEffect">
                                  <p:stCondLst>
                                    <p:cond delay="0"/>
                                  </p:stCondLst>
                                  <p:childTnLst>
                                    <p:set>
                                      <p:cBhvr>
                                        <p:cTn id="16"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2098" name="Rectangle 2"/>
          <p:cNvSpPr>
            <a:spLocks noGrp="1" noChangeArrowheads="1"/>
          </p:cNvSpPr>
          <p:nvPr>
            <p:ph type="title"/>
          </p:nvPr>
        </p:nvSpPr>
        <p:spPr>
          <a:xfrm>
            <a:off x="228600" y="228600"/>
            <a:ext cx="8640763" cy="1152525"/>
          </a:xfrm>
        </p:spPr>
        <p:txBody>
          <a:bodyPr/>
          <a:lstStyle/>
          <a:p>
            <a:pPr>
              <a:defRPr/>
            </a:pPr>
            <a:r>
              <a:rPr lang="zh-CN" altLang="en-US" b="1" dirty="0" smtClean="0"/>
              <a:t>基 本 知 识</a:t>
            </a:r>
            <a:endParaRPr lang="en-US" altLang="zh-CN" b="1" dirty="0" smtClean="0">
              <a:latin typeface="+mn-lt"/>
            </a:endParaRPr>
          </a:p>
        </p:txBody>
      </p:sp>
      <p:sp>
        <p:nvSpPr>
          <p:cNvPr id="12291" name="Rectangle 3"/>
          <p:cNvSpPr>
            <a:spLocks noGrp="1" noChangeArrowheads="1"/>
          </p:cNvSpPr>
          <p:nvPr>
            <p:ph type="body" idx="1"/>
          </p:nvPr>
        </p:nvSpPr>
        <p:spPr>
          <a:xfrm>
            <a:off x="287338" y="1438275"/>
            <a:ext cx="8640762" cy="5038725"/>
          </a:xfrm>
        </p:spPr>
        <p:txBody>
          <a:bodyPr/>
          <a:lstStyle/>
          <a:p>
            <a:pPr algn="just">
              <a:defRPr/>
            </a:pPr>
            <a:r>
              <a:rPr lang="zh-CN" altLang="en-US" b="1" dirty="0" smtClean="0">
                <a:latin typeface="宋体" charset="-122"/>
              </a:rPr>
              <a:t>单调函数</a:t>
            </a:r>
            <a:endParaRPr lang="en-US" altLang="zh-CN" b="1" dirty="0" smtClean="0">
              <a:latin typeface="宋体" charset="-122"/>
            </a:endParaRPr>
          </a:p>
          <a:p>
            <a:pPr marL="457200" lvl="1" indent="0" algn="just">
              <a:defRPr/>
            </a:pPr>
            <a:r>
              <a:rPr lang="zh-CN" altLang="en-US" b="1" dirty="0" smtClean="0"/>
              <a:t> 若</a:t>
            </a:r>
            <a:r>
              <a:rPr lang="en-US" altLang="zh-CN" b="1" dirty="0" smtClean="0">
                <a:latin typeface="Euclid Math One" pitchFamily="18" charset="2"/>
              </a:rPr>
              <a:t>D </a:t>
            </a:r>
            <a:r>
              <a:rPr lang="en-US" altLang="zh-CN" b="1" dirty="0" smtClean="0"/>
              <a:t>=</a:t>
            </a:r>
            <a:r>
              <a:rPr lang="en-US" altLang="zh-CN" b="1" dirty="0" smtClean="0">
                <a:sym typeface="Symbol" pitchFamily="18" charset="2"/>
              </a:rPr>
              <a:t></a:t>
            </a:r>
            <a:r>
              <a:rPr lang="en-US" altLang="zh-CN" b="1" i="1" dirty="0" smtClean="0"/>
              <a:t>D</a:t>
            </a:r>
            <a:r>
              <a:rPr lang="en-US" altLang="zh-CN" b="1" dirty="0" smtClean="0"/>
              <a:t>, </a:t>
            </a:r>
            <a:r>
              <a:rPr lang="en-US" altLang="zh-CN" b="1" dirty="0" smtClean="0">
                <a:latin typeface="Euclid Math One" pitchFamily="18" charset="2"/>
                <a:sym typeface="Euclid Math Two" pitchFamily="18" charset="2"/>
              </a:rPr>
              <a:t></a:t>
            </a:r>
            <a:r>
              <a:rPr lang="en-US" altLang="zh-CN" b="1" i="1" baseline="-30000" dirty="0" smtClean="0"/>
              <a:t>D</a:t>
            </a:r>
            <a:r>
              <a:rPr lang="en-US" altLang="zh-CN" b="1" dirty="0" smtClean="0">
                <a:sym typeface="Symbol" pitchFamily="18" charset="2"/>
              </a:rPr>
              <a:t></a:t>
            </a:r>
            <a:r>
              <a:rPr lang="zh-CN" altLang="en-US" b="1" dirty="0" smtClean="0">
                <a:latin typeface="宋体" pitchFamily="2" charset="-122"/>
              </a:rPr>
              <a:t>和</a:t>
            </a:r>
            <a:r>
              <a:rPr lang="en-US" altLang="zh-CN" b="1" dirty="0" smtClean="0">
                <a:latin typeface="Euclid Math One" pitchFamily="18" charset="2"/>
              </a:rPr>
              <a:t>E </a:t>
            </a:r>
            <a:r>
              <a:rPr lang="en-US" altLang="zh-CN" b="1" dirty="0" smtClean="0"/>
              <a:t>=</a:t>
            </a:r>
            <a:r>
              <a:rPr lang="en-US" altLang="zh-CN" b="1" dirty="0" smtClean="0">
                <a:sym typeface="Symbol" pitchFamily="18" charset="2"/>
              </a:rPr>
              <a:t></a:t>
            </a:r>
            <a:r>
              <a:rPr lang="en-US" altLang="zh-CN" b="1" i="1" dirty="0" smtClean="0"/>
              <a:t>E</a:t>
            </a:r>
            <a:r>
              <a:rPr lang="en-US" altLang="zh-CN" b="1" dirty="0" smtClean="0"/>
              <a:t>, </a:t>
            </a:r>
            <a:r>
              <a:rPr lang="en-US" altLang="zh-CN" b="1" dirty="0" smtClean="0">
                <a:latin typeface="Euclid Math One" pitchFamily="18" charset="2"/>
                <a:sym typeface="Euclid Math Two" pitchFamily="18" charset="2"/>
              </a:rPr>
              <a:t></a:t>
            </a:r>
            <a:r>
              <a:rPr lang="en-US" altLang="zh-CN" b="1" i="1" baseline="-30000" dirty="0" smtClean="0"/>
              <a:t>E</a:t>
            </a:r>
            <a:r>
              <a:rPr lang="en-US" altLang="zh-CN" b="1" dirty="0" smtClean="0">
                <a:sym typeface="Symbol" pitchFamily="18" charset="2"/>
              </a:rPr>
              <a:t></a:t>
            </a:r>
            <a:r>
              <a:rPr lang="zh-CN" altLang="en-US" b="1" dirty="0" smtClean="0">
                <a:latin typeface="宋体" pitchFamily="2" charset="-122"/>
              </a:rPr>
              <a:t>都是</a:t>
            </a:r>
            <a:r>
              <a:rPr lang="en-US" altLang="zh-CN" b="1" dirty="0" smtClean="0"/>
              <a:t>CPO</a:t>
            </a:r>
            <a:r>
              <a:rPr lang="en-US" altLang="zh-CN" b="1" dirty="0" smtClean="0">
                <a:latin typeface="宋体" pitchFamily="2" charset="-122"/>
              </a:rPr>
              <a:t>，</a:t>
            </a:r>
            <a:r>
              <a:rPr lang="zh-CN" altLang="en-US" b="1" dirty="0" smtClean="0">
                <a:latin typeface="宋体" pitchFamily="2" charset="-122"/>
              </a:rPr>
              <a:t>且</a:t>
            </a:r>
            <a:r>
              <a:rPr lang="en-US" altLang="zh-CN" b="1" i="1" dirty="0" smtClean="0"/>
              <a:t>f </a:t>
            </a:r>
            <a:r>
              <a:rPr lang="en-US" altLang="zh-CN" b="1" dirty="0" smtClean="0"/>
              <a:t>: </a:t>
            </a:r>
            <a:r>
              <a:rPr lang="en-US" altLang="zh-CN" b="1" i="1" dirty="0" smtClean="0"/>
              <a:t>D </a:t>
            </a:r>
            <a:r>
              <a:rPr lang="en-US" altLang="zh-CN" b="1" dirty="0" smtClean="0">
                <a:sym typeface="Symbol" pitchFamily="18" charset="2"/>
              </a:rPr>
              <a:t></a:t>
            </a:r>
            <a:r>
              <a:rPr lang="en-US" altLang="zh-CN" b="1" i="1" dirty="0" smtClean="0"/>
              <a:t>E</a:t>
            </a:r>
          </a:p>
          <a:p>
            <a:pPr marL="457200" lvl="1" indent="0" algn="just">
              <a:buFontTx/>
              <a:buNone/>
              <a:defRPr/>
            </a:pPr>
            <a:r>
              <a:rPr lang="zh-CN" altLang="en-US" b="1" dirty="0" smtClean="0">
                <a:latin typeface="宋体" pitchFamily="2" charset="-122"/>
              </a:rPr>
              <a:t> 是它们基础集合上的函数，</a:t>
            </a:r>
            <a:r>
              <a:rPr lang="zh-CN" altLang="en-US" b="1" dirty="0" smtClean="0"/>
              <a:t>若</a:t>
            </a:r>
            <a:r>
              <a:rPr lang="en-US" altLang="zh-CN" b="1" i="1" dirty="0" err="1" smtClean="0"/>
              <a:t>d</a:t>
            </a:r>
            <a:r>
              <a:rPr lang="en-US" altLang="zh-CN" b="1" dirty="0" err="1" smtClean="0">
                <a:latin typeface="Euclid Math One" pitchFamily="18" charset="2"/>
                <a:sym typeface="Euclid Math Two" pitchFamily="18" charset="2"/>
              </a:rPr>
              <a:t></a:t>
            </a:r>
            <a:r>
              <a:rPr lang="en-US" altLang="zh-CN" b="1" i="1" dirty="0" err="1" smtClean="0"/>
              <a:t>d</a:t>
            </a:r>
            <a:r>
              <a:rPr lang="en-US" altLang="zh-CN" b="1" dirty="0" smtClean="0">
                <a:sym typeface="Symbol" pitchFamily="18" charset="2"/>
              </a:rPr>
              <a:t></a:t>
            </a:r>
            <a:r>
              <a:rPr lang="zh-CN" altLang="en-US" b="1" dirty="0" smtClean="0"/>
              <a:t>蕴涵</a:t>
            </a:r>
            <a:r>
              <a:rPr lang="en-US" altLang="zh-CN" b="1" i="1" dirty="0" smtClean="0"/>
              <a:t>f</a:t>
            </a:r>
            <a:r>
              <a:rPr lang="en-US" altLang="zh-CN" b="1" dirty="0" smtClean="0"/>
              <a:t>(</a:t>
            </a:r>
            <a:r>
              <a:rPr lang="en-US" altLang="zh-CN" b="1" i="1" dirty="0" smtClean="0"/>
              <a:t>d</a:t>
            </a:r>
            <a:r>
              <a:rPr lang="en-US" altLang="zh-CN" b="1" dirty="0" smtClean="0"/>
              <a:t>)</a:t>
            </a:r>
            <a:r>
              <a:rPr lang="en-US" altLang="zh-CN" b="1" dirty="0" smtClean="0">
                <a:latin typeface="Euclid Math One" pitchFamily="18" charset="2"/>
                <a:sym typeface="Euclid Math Two" pitchFamily="18" charset="2"/>
              </a:rPr>
              <a:t></a:t>
            </a:r>
            <a:r>
              <a:rPr lang="en-US" altLang="zh-CN" b="1" dirty="0" smtClean="0"/>
              <a:t> </a:t>
            </a:r>
            <a:r>
              <a:rPr lang="en-US" altLang="zh-CN" b="1" i="1" dirty="0" smtClean="0"/>
              <a:t>f </a:t>
            </a:r>
            <a:r>
              <a:rPr lang="en-US" altLang="zh-CN" b="1" dirty="0" smtClean="0"/>
              <a:t>(</a:t>
            </a:r>
            <a:r>
              <a:rPr lang="en-US" altLang="zh-CN" b="1" i="1" dirty="0" smtClean="0"/>
              <a:t>d</a:t>
            </a:r>
            <a:r>
              <a:rPr lang="en-US" altLang="zh-CN" b="1" dirty="0" smtClean="0">
                <a:sym typeface="Symbol" pitchFamily="18" charset="2"/>
              </a:rPr>
              <a:t></a:t>
            </a:r>
            <a:r>
              <a:rPr lang="en-US" altLang="zh-CN" b="1" dirty="0" smtClean="0"/>
              <a:t>),</a:t>
            </a:r>
          </a:p>
          <a:p>
            <a:pPr marL="457200" lvl="1" indent="0" algn="just">
              <a:buFontTx/>
              <a:buNone/>
              <a:defRPr/>
            </a:pPr>
            <a:r>
              <a:rPr lang="en-US" altLang="zh-CN" b="1" dirty="0" smtClean="0"/>
              <a:t>  </a:t>
            </a:r>
            <a:r>
              <a:rPr lang="zh-CN" altLang="en-US" b="1" dirty="0" smtClean="0"/>
              <a:t>则</a:t>
            </a:r>
            <a:r>
              <a:rPr lang="en-US" altLang="zh-CN" b="1" i="1" dirty="0" smtClean="0"/>
              <a:t>f </a:t>
            </a:r>
            <a:r>
              <a:rPr lang="zh-CN" altLang="en-US" b="1" dirty="0" smtClean="0"/>
              <a:t>单调</a:t>
            </a:r>
          </a:p>
          <a:p>
            <a:pPr marL="457200" lvl="1" indent="0" algn="just">
              <a:defRPr/>
            </a:pPr>
            <a:r>
              <a:rPr lang="zh-CN" altLang="en-US" b="1" dirty="0" smtClean="0"/>
              <a:t> 若</a:t>
            </a:r>
            <a:r>
              <a:rPr lang="en-US" altLang="zh-CN" b="1" i="1" dirty="0" smtClean="0"/>
              <a:t>f</a:t>
            </a:r>
            <a:r>
              <a:rPr lang="en-US" altLang="zh-CN" b="1" dirty="0" smtClean="0"/>
              <a:t> </a:t>
            </a:r>
            <a:r>
              <a:rPr lang="zh-CN" altLang="en-US" b="1" dirty="0" smtClean="0"/>
              <a:t>单调且</a:t>
            </a:r>
            <a:r>
              <a:rPr lang="en-US" altLang="zh-CN" b="1" dirty="0" smtClean="0">
                <a:sym typeface="Euclid Math Two"/>
              </a:rPr>
              <a:t>{</a:t>
            </a:r>
            <a:r>
              <a:rPr lang="en-US" altLang="zh-CN" b="1" i="1" dirty="0" smtClean="0"/>
              <a:t>a</a:t>
            </a:r>
            <a:r>
              <a:rPr lang="en-US" altLang="zh-CN" b="1" baseline="-25000" dirty="0" smtClean="0"/>
              <a:t>0</a:t>
            </a:r>
            <a:r>
              <a:rPr lang="en-US" altLang="zh-CN" b="1" dirty="0" smtClean="0">
                <a:sym typeface="Euclid Math Two" pitchFamily="18" charset="2"/>
              </a:rPr>
              <a:t>, </a:t>
            </a:r>
            <a:r>
              <a:rPr lang="en-US" altLang="zh-CN" b="1" i="1" dirty="0" smtClean="0"/>
              <a:t>a</a:t>
            </a:r>
            <a:r>
              <a:rPr lang="en-US" altLang="zh-CN" b="1" baseline="-25000" dirty="0" smtClean="0"/>
              <a:t>1</a:t>
            </a:r>
            <a:r>
              <a:rPr lang="en-US" altLang="zh-CN" b="1" dirty="0" smtClean="0">
                <a:sym typeface="Euclid Math Two" pitchFamily="18" charset="2"/>
              </a:rPr>
              <a:t>, </a:t>
            </a:r>
            <a:r>
              <a:rPr lang="en-US" altLang="zh-CN" b="1" i="1" dirty="0" smtClean="0"/>
              <a:t>a</a:t>
            </a:r>
            <a:r>
              <a:rPr lang="en-US" altLang="zh-CN" b="1" baseline="-25000" dirty="0" smtClean="0"/>
              <a:t>2</a:t>
            </a:r>
            <a:r>
              <a:rPr lang="en-US" altLang="zh-CN" b="1" dirty="0" smtClean="0">
                <a:sym typeface="Euclid Math Two" pitchFamily="18" charset="2"/>
              </a:rPr>
              <a:t>, </a:t>
            </a:r>
            <a:r>
              <a:rPr lang="en-US" altLang="zh-CN" b="1" dirty="0" smtClean="0"/>
              <a:t>…}</a:t>
            </a:r>
            <a:r>
              <a:rPr lang="zh-CN" altLang="en-US" b="1" dirty="0" smtClean="0"/>
              <a:t>是递增链</a:t>
            </a:r>
            <a:r>
              <a:rPr lang="en-US" altLang="zh-CN" b="1" dirty="0" smtClean="0"/>
              <a:t> </a:t>
            </a:r>
            <a:r>
              <a:rPr lang="zh-CN" altLang="en-US" b="1" dirty="0" smtClean="0"/>
              <a:t>，则</a:t>
            </a:r>
            <a:endParaRPr lang="en-US" altLang="zh-CN" b="1" i="1" dirty="0" smtClean="0"/>
          </a:p>
          <a:p>
            <a:pPr marL="457200" lvl="1" indent="0" algn="just">
              <a:buFontTx/>
              <a:buNone/>
              <a:defRPr/>
            </a:pPr>
            <a:r>
              <a:rPr lang="en-US" altLang="zh-CN" b="1" dirty="0" smtClean="0">
                <a:sym typeface="Euclid Math Two"/>
              </a:rPr>
              <a:t>  {</a:t>
            </a:r>
            <a:r>
              <a:rPr lang="en-US" altLang="zh-CN" b="1" i="1" dirty="0" smtClean="0"/>
              <a:t>f </a:t>
            </a:r>
            <a:r>
              <a:rPr lang="en-US" altLang="zh-CN" b="1" dirty="0" smtClean="0"/>
              <a:t>(</a:t>
            </a:r>
            <a:r>
              <a:rPr lang="en-US" altLang="zh-CN" b="1" i="1" dirty="0" smtClean="0"/>
              <a:t>a</a:t>
            </a:r>
            <a:r>
              <a:rPr lang="en-US" altLang="zh-CN" b="1" baseline="-25000" dirty="0" smtClean="0"/>
              <a:t>0</a:t>
            </a:r>
            <a:r>
              <a:rPr lang="en-US" altLang="zh-CN" b="1" dirty="0" smtClean="0">
                <a:sym typeface="Euclid Math Two" pitchFamily="18" charset="2"/>
              </a:rPr>
              <a:t>), </a:t>
            </a:r>
            <a:r>
              <a:rPr lang="en-US" altLang="zh-CN" b="1" i="1" dirty="0" smtClean="0"/>
              <a:t>f </a:t>
            </a:r>
            <a:r>
              <a:rPr lang="en-US" altLang="zh-CN" b="1" dirty="0" smtClean="0"/>
              <a:t>(</a:t>
            </a:r>
            <a:r>
              <a:rPr lang="en-US" altLang="zh-CN" b="1" i="1" dirty="0" smtClean="0"/>
              <a:t>a</a:t>
            </a:r>
            <a:r>
              <a:rPr lang="en-US" altLang="zh-CN" b="1" baseline="-25000" dirty="0" smtClean="0"/>
              <a:t>1</a:t>
            </a:r>
            <a:r>
              <a:rPr lang="en-US" altLang="zh-CN" b="1" dirty="0" smtClean="0">
                <a:sym typeface="Euclid Math Two" pitchFamily="18" charset="2"/>
              </a:rPr>
              <a:t>), </a:t>
            </a:r>
            <a:r>
              <a:rPr lang="en-US" altLang="zh-CN" b="1" i="1" dirty="0" smtClean="0"/>
              <a:t>f </a:t>
            </a:r>
            <a:r>
              <a:rPr lang="en-US" altLang="zh-CN" b="1" dirty="0" smtClean="0"/>
              <a:t>(</a:t>
            </a:r>
            <a:r>
              <a:rPr lang="en-US" altLang="zh-CN" b="1" i="1" dirty="0" smtClean="0"/>
              <a:t>a</a:t>
            </a:r>
            <a:r>
              <a:rPr lang="en-US" altLang="zh-CN" b="1" baseline="-25000" dirty="0" smtClean="0"/>
              <a:t>2</a:t>
            </a:r>
            <a:r>
              <a:rPr lang="en-US" altLang="zh-CN" b="1" dirty="0" smtClean="0">
                <a:sym typeface="Euclid Math Two" pitchFamily="18" charset="2"/>
              </a:rPr>
              <a:t>), </a:t>
            </a:r>
            <a:r>
              <a:rPr lang="en-US" altLang="zh-CN" b="1" dirty="0" smtClean="0"/>
              <a:t>…}</a:t>
            </a:r>
            <a:r>
              <a:rPr lang="zh-CN" altLang="en-US" b="1" dirty="0" smtClean="0"/>
              <a:t>也是递增链</a:t>
            </a:r>
          </a:p>
          <a:p>
            <a:pPr lvl="1" algn="just">
              <a:defRPr/>
            </a:pPr>
            <a:endParaRPr lang="zh-CN" altLang="en-US" b="1" dirty="0" smtClean="0">
              <a:latin typeface="宋体" charset="-122"/>
            </a:endParaRPr>
          </a:p>
        </p:txBody>
      </p:sp>
      <p:sp>
        <p:nvSpPr>
          <p:cNvPr id="49156" name="灯片编号占位符 3"/>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Times New Roman" panose="02020603050405020304" pitchFamily="18" charset="0"/>
                <a:ea typeface="宋体" panose="02010600030101010101" pitchFamily="2" charset="-122"/>
              </a:defRPr>
            </a:lvl1pPr>
            <a:lvl2pPr marL="742950" indent="-285750">
              <a:spcBef>
                <a:spcPct val="20000"/>
              </a:spcBef>
              <a:buChar char="–"/>
              <a:defRPr sz="2800">
                <a:solidFill>
                  <a:schemeClr val="tx1"/>
                </a:solidFill>
                <a:latin typeface="Times New Roman" panose="02020603050405020304" pitchFamily="18" charset="0"/>
                <a:ea typeface="宋体" panose="02010600030101010101" pitchFamily="2" charset="-122"/>
              </a:defRPr>
            </a:lvl2pPr>
            <a:lvl3pPr marL="1143000" indent="-228600">
              <a:spcBef>
                <a:spcPct val="20000"/>
              </a:spcBef>
              <a:buChar char="•"/>
              <a:defRPr sz="2400">
                <a:solidFill>
                  <a:schemeClr val="tx1"/>
                </a:solidFill>
                <a:latin typeface="Times New Roman" panose="02020603050405020304" pitchFamily="18" charset="0"/>
                <a:ea typeface="宋体" panose="02010600030101010101" pitchFamily="2" charset="-122"/>
              </a:defRPr>
            </a:lvl3pPr>
            <a:lvl4pPr marL="1600200" indent="-228600">
              <a:spcBef>
                <a:spcPct val="20000"/>
              </a:spcBef>
              <a:buChar char="–"/>
              <a:defRPr sz="2000">
                <a:solidFill>
                  <a:schemeClr val="tx1"/>
                </a:solidFill>
                <a:latin typeface="Times New Roman" panose="02020603050405020304" pitchFamily="18" charset="0"/>
                <a:ea typeface="宋体" panose="02010600030101010101" pitchFamily="2" charset="-122"/>
              </a:defRPr>
            </a:lvl4pPr>
            <a:lvl5pPr marL="2057400" indent="-228600">
              <a:spcBef>
                <a:spcPct val="20000"/>
              </a:spcBef>
              <a:buChar char="»"/>
              <a:defRPr sz="20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ea typeface="宋体" panose="02010600030101010101" pitchFamily="2" charset="-122"/>
              </a:defRPr>
            </a:lvl9pPr>
          </a:lstStyle>
          <a:p>
            <a:pPr>
              <a:spcBef>
                <a:spcPct val="0"/>
              </a:spcBef>
              <a:buFontTx/>
              <a:buNone/>
            </a:pPr>
            <a:fld id="{79F0CCDA-9B4A-4AAB-8BA1-660B4AB30DE2}" type="slidenum">
              <a:rPr lang="zh-CN" altLang="en-US" sz="1400" smtClean="0"/>
              <a:pPr>
                <a:spcBef>
                  <a:spcPct val="0"/>
                </a:spcBef>
                <a:buFontTx/>
                <a:buNone/>
              </a:pPr>
              <a:t>25</a:t>
            </a:fld>
            <a:endParaRPr lang="en-US" altLang="zh-CN" sz="1400" smtClean="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2291">
                                            <p:txEl>
                                              <p:pRg st="4" end="4"/>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2291">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p:cNvSpPr>
            <a:spLocks noGrp="1" noChangeArrowheads="1"/>
          </p:cNvSpPr>
          <p:nvPr>
            <p:ph type="title" idx="4294967295"/>
          </p:nvPr>
        </p:nvSpPr>
        <p:spPr>
          <a:xfrm>
            <a:off x="228600" y="228600"/>
            <a:ext cx="8640763" cy="1150938"/>
          </a:xfrm>
        </p:spPr>
        <p:txBody>
          <a:bodyPr/>
          <a:lstStyle/>
          <a:p>
            <a:r>
              <a:rPr lang="zh-CN" altLang="en-US" b="1" smtClean="0"/>
              <a:t>基 本 知 识</a:t>
            </a:r>
          </a:p>
        </p:txBody>
      </p:sp>
      <p:sp>
        <p:nvSpPr>
          <p:cNvPr id="22531" name="Rectangle 3"/>
          <p:cNvSpPr>
            <a:spLocks noGrp="1" noChangeArrowheads="1"/>
          </p:cNvSpPr>
          <p:nvPr>
            <p:ph type="body" idx="4294967295"/>
          </p:nvPr>
        </p:nvSpPr>
        <p:spPr>
          <a:xfrm>
            <a:off x="287338" y="1438275"/>
            <a:ext cx="8640762" cy="5038725"/>
          </a:xfrm>
          <a:noFill/>
        </p:spPr>
        <p:txBody>
          <a:bodyPr/>
          <a:lstStyle/>
          <a:p>
            <a:r>
              <a:rPr lang="zh-CN" altLang="en-US" b="1" dirty="0" smtClean="0"/>
              <a:t>连续函数</a:t>
            </a:r>
          </a:p>
          <a:p>
            <a:pPr marL="457200" lvl="1" indent="0" algn="just"/>
            <a:r>
              <a:rPr lang="zh-CN" altLang="en-US" b="1" dirty="0" smtClean="0"/>
              <a:t> 若</a:t>
            </a:r>
            <a:r>
              <a:rPr lang="en-US" altLang="zh-CN" b="1" dirty="0" smtClean="0">
                <a:latin typeface="Euclid Math One" panose="05050601010101010101" pitchFamily="18" charset="2"/>
              </a:rPr>
              <a:t>D </a:t>
            </a:r>
            <a:r>
              <a:rPr lang="en-US" altLang="zh-CN" b="1" dirty="0" smtClean="0"/>
              <a:t>=</a:t>
            </a:r>
            <a:r>
              <a:rPr lang="en-US" altLang="zh-CN" b="1" dirty="0" smtClean="0">
                <a:sym typeface="Symbol" panose="05050102010706020507" pitchFamily="18" charset="2"/>
              </a:rPr>
              <a:t></a:t>
            </a:r>
            <a:r>
              <a:rPr lang="en-US" altLang="zh-CN" b="1" i="1" dirty="0" smtClean="0"/>
              <a:t>D</a:t>
            </a:r>
            <a:r>
              <a:rPr lang="en-US" altLang="zh-CN" b="1" dirty="0" smtClean="0"/>
              <a:t>, </a:t>
            </a:r>
            <a:r>
              <a:rPr lang="en-US" altLang="zh-CN" b="1" dirty="0" smtClean="0">
                <a:latin typeface="Euclid Math One" panose="05050601010101010101" pitchFamily="18" charset="2"/>
                <a:sym typeface="Euclid Math Two" panose="02050601010101010101" pitchFamily="18" charset="2"/>
              </a:rPr>
              <a:t></a:t>
            </a:r>
            <a:r>
              <a:rPr lang="en-US" altLang="zh-CN" b="1" i="1" baseline="-30000" dirty="0" smtClean="0"/>
              <a:t>D</a:t>
            </a:r>
            <a:r>
              <a:rPr lang="en-US" altLang="zh-CN" b="1" dirty="0" smtClean="0">
                <a:sym typeface="Symbol" panose="05050102010706020507" pitchFamily="18" charset="2"/>
              </a:rPr>
              <a:t></a:t>
            </a:r>
            <a:r>
              <a:rPr lang="zh-CN" altLang="en-US" b="1" dirty="0" smtClean="0">
                <a:latin typeface="宋体" panose="02010600030101010101" pitchFamily="2" charset="-122"/>
              </a:rPr>
              <a:t>和</a:t>
            </a:r>
            <a:r>
              <a:rPr lang="en-US" altLang="zh-CN" b="1" dirty="0" smtClean="0">
                <a:latin typeface="Euclid Math One" panose="05050601010101010101" pitchFamily="18" charset="2"/>
              </a:rPr>
              <a:t>E </a:t>
            </a:r>
            <a:r>
              <a:rPr lang="en-US" altLang="zh-CN" b="1" dirty="0" smtClean="0"/>
              <a:t>=</a:t>
            </a:r>
            <a:r>
              <a:rPr lang="en-US" altLang="zh-CN" b="1" dirty="0" smtClean="0">
                <a:sym typeface="Symbol" panose="05050102010706020507" pitchFamily="18" charset="2"/>
              </a:rPr>
              <a:t></a:t>
            </a:r>
            <a:r>
              <a:rPr lang="en-US" altLang="zh-CN" b="1" i="1" dirty="0" smtClean="0"/>
              <a:t>E</a:t>
            </a:r>
            <a:r>
              <a:rPr lang="en-US" altLang="zh-CN" b="1" dirty="0" smtClean="0"/>
              <a:t>, </a:t>
            </a:r>
            <a:r>
              <a:rPr lang="en-US" altLang="zh-CN" b="1" dirty="0" smtClean="0">
                <a:latin typeface="Euclid Math One" panose="05050601010101010101" pitchFamily="18" charset="2"/>
                <a:sym typeface="Euclid Math Two" panose="02050601010101010101" pitchFamily="18" charset="2"/>
              </a:rPr>
              <a:t></a:t>
            </a:r>
            <a:r>
              <a:rPr lang="en-US" altLang="zh-CN" b="1" i="1" baseline="-30000" dirty="0" smtClean="0"/>
              <a:t>E</a:t>
            </a:r>
            <a:r>
              <a:rPr lang="en-US" altLang="zh-CN" b="1" dirty="0" smtClean="0">
                <a:sym typeface="Symbol" panose="05050102010706020507" pitchFamily="18" charset="2"/>
              </a:rPr>
              <a:t></a:t>
            </a:r>
            <a:r>
              <a:rPr lang="zh-CN" altLang="en-US" b="1" dirty="0" smtClean="0">
                <a:latin typeface="宋体" panose="02010600030101010101" pitchFamily="2" charset="-122"/>
              </a:rPr>
              <a:t>都是</a:t>
            </a:r>
            <a:r>
              <a:rPr lang="en-US" altLang="zh-CN" b="1" dirty="0" smtClean="0"/>
              <a:t>CPO</a:t>
            </a:r>
            <a:r>
              <a:rPr lang="en-US" altLang="zh-CN" b="1" dirty="0" smtClean="0">
                <a:latin typeface="宋体" panose="02010600030101010101" pitchFamily="2" charset="-122"/>
              </a:rPr>
              <a:t>，</a:t>
            </a:r>
            <a:r>
              <a:rPr lang="zh-CN" altLang="en-US" b="1" dirty="0" smtClean="0">
                <a:latin typeface="宋体" panose="02010600030101010101" pitchFamily="2" charset="-122"/>
              </a:rPr>
              <a:t>且</a:t>
            </a:r>
            <a:r>
              <a:rPr lang="en-US" altLang="zh-CN" b="1" i="1" dirty="0" smtClean="0"/>
              <a:t>f </a:t>
            </a:r>
            <a:r>
              <a:rPr lang="en-US" altLang="zh-CN" b="1" dirty="0" smtClean="0"/>
              <a:t>: </a:t>
            </a:r>
            <a:r>
              <a:rPr lang="en-US" altLang="zh-CN" b="1" i="1" dirty="0" smtClean="0"/>
              <a:t>D </a:t>
            </a:r>
            <a:r>
              <a:rPr lang="en-US" altLang="zh-CN" b="1" dirty="0" smtClean="0">
                <a:sym typeface="Symbol" panose="05050102010706020507" pitchFamily="18" charset="2"/>
              </a:rPr>
              <a:t></a:t>
            </a:r>
            <a:r>
              <a:rPr lang="en-US" altLang="zh-CN" b="1" i="1" dirty="0" smtClean="0"/>
              <a:t>E</a:t>
            </a:r>
          </a:p>
          <a:p>
            <a:pPr marL="457200" lvl="1" indent="0" algn="just">
              <a:spcBef>
                <a:spcPct val="0"/>
              </a:spcBef>
              <a:buFontTx/>
              <a:buNone/>
            </a:pPr>
            <a:r>
              <a:rPr lang="zh-CN" altLang="en-US" b="1" dirty="0" smtClean="0">
                <a:latin typeface="宋体" panose="02010600030101010101" pitchFamily="2" charset="-122"/>
              </a:rPr>
              <a:t> 是它们基础集合上的函数，</a:t>
            </a:r>
            <a:r>
              <a:rPr lang="zh-CN" altLang="en-US" b="1" dirty="0" smtClean="0"/>
              <a:t>且对</a:t>
            </a:r>
            <a:r>
              <a:rPr lang="en-US" altLang="zh-CN" b="1" i="1" dirty="0" smtClean="0"/>
              <a:t>D</a:t>
            </a:r>
            <a:r>
              <a:rPr lang="zh-CN" altLang="en-US" b="1" dirty="0" smtClean="0"/>
              <a:t>的每个递增链</a:t>
            </a:r>
          </a:p>
          <a:p>
            <a:pPr marL="457200" lvl="1" indent="0" algn="just">
              <a:spcBef>
                <a:spcPct val="0"/>
              </a:spcBef>
              <a:buFontTx/>
              <a:buNone/>
            </a:pPr>
            <a:r>
              <a:rPr lang="zh-CN" altLang="en-US" b="1" dirty="0" smtClean="0"/>
              <a:t> </a:t>
            </a:r>
            <a:r>
              <a:rPr lang="en-US" altLang="zh-CN" b="1" dirty="0" smtClean="0">
                <a:sym typeface="Euclid Math Two" panose="02050601010101010101" pitchFamily="18" charset="2"/>
              </a:rPr>
              <a:t>{</a:t>
            </a:r>
            <a:r>
              <a:rPr lang="en-US" altLang="zh-CN" b="1" i="1" dirty="0" smtClean="0"/>
              <a:t>a</a:t>
            </a:r>
            <a:r>
              <a:rPr lang="en-US" altLang="zh-CN" b="1" baseline="-25000" dirty="0" smtClean="0"/>
              <a:t>0</a:t>
            </a:r>
            <a:r>
              <a:rPr lang="en-US" altLang="zh-CN" b="1" dirty="0" smtClean="0">
                <a:sym typeface="Euclid Math Two" panose="02050601010101010101" pitchFamily="18" charset="2"/>
              </a:rPr>
              <a:t>, </a:t>
            </a:r>
            <a:r>
              <a:rPr lang="en-US" altLang="zh-CN" b="1" i="1" dirty="0" smtClean="0"/>
              <a:t>a</a:t>
            </a:r>
            <a:r>
              <a:rPr lang="en-US" altLang="zh-CN" b="1" baseline="-25000" dirty="0" smtClean="0"/>
              <a:t>1</a:t>
            </a:r>
            <a:r>
              <a:rPr lang="en-US" altLang="zh-CN" b="1" dirty="0" smtClean="0">
                <a:sym typeface="Euclid Math Two" panose="02050601010101010101" pitchFamily="18" charset="2"/>
              </a:rPr>
              <a:t>, </a:t>
            </a:r>
            <a:r>
              <a:rPr lang="en-US" altLang="zh-CN" b="1" i="1" dirty="0" smtClean="0"/>
              <a:t>a</a:t>
            </a:r>
            <a:r>
              <a:rPr lang="en-US" altLang="zh-CN" b="1" baseline="-25000" dirty="0" smtClean="0"/>
              <a:t>2</a:t>
            </a:r>
            <a:r>
              <a:rPr lang="en-US" altLang="zh-CN" b="1" dirty="0" smtClean="0">
                <a:sym typeface="Euclid Math Two" panose="02050601010101010101" pitchFamily="18" charset="2"/>
              </a:rPr>
              <a:t>, </a:t>
            </a:r>
            <a:r>
              <a:rPr lang="en-US" altLang="zh-CN" b="1" dirty="0" smtClean="0"/>
              <a:t>…}</a:t>
            </a:r>
            <a:r>
              <a:rPr lang="zh-CN" altLang="en-US" b="1" dirty="0" smtClean="0"/>
              <a:t>，都有</a:t>
            </a:r>
            <a:endParaRPr lang="en-US" altLang="zh-CN" b="1" dirty="0" smtClean="0"/>
          </a:p>
          <a:p>
            <a:pPr marL="457200" lvl="1" indent="0" algn="just">
              <a:spcBef>
                <a:spcPts val="600"/>
              </a:spcBef>
              <a:buFontTx/>
              <a:buNone/>
            </a:pPr>
            <a:r>
              <a:rPr lang="en-US" altLang="zh-CN" b="1" dirty="0" smtClean="0">
                <a:sym typeface="Euclid Math Two" panose="02050601010101010101" pitchFamily="18" charset="2"/>
              </a:rPr>
              <a:t>	 </a:t>
            </a:r>
            <a:r>
              <a:rPr lang="zh-CN" altLang="en-US" b="1" dirty="0" smtClean="0">
                <a:sym typeface="Euclid Math Two" panose="02050601010101010101" pitchFamily="18" charset="2"/>
              </a:rPr>
              <a:t></a:t>
            </a:r>
            <a:r>
              <a:rPr lang="en-US" altLang="zh-CN" b="1" dirty="0" smtClean="0">
                <a:sym typeface="Euclid Math Two" panose="02050601010101010101" pitchFamily="18" charset="2"/>
              </a:rPr>
              <a:t>{</a:t>
            </a:r>
            <a:r>
              <a:rPr lang="en-US" altLang="zh-CN" b="1" i="1" dirty="0" smtClean="0"/>
              <a:t> f </a:t>
            </a:r>
            <a:r>
              <a:rPr lang="en-US" altLang="zh-CN" b="1" dirty="0" smtClean="0"/>
              <a:t>(</a:t>
            </a:r>
            <a:r>
              <a:rPr lang="en-US" altLang="zh-CN" b="1" i="1" dirty="0" smtClean="0"/>
              <a:t>a</a:t>
            </a:r>
            <a:r>
              <a:rPr lang="en-US" altLang="zh-CN" b="1" baseline="-25000" dirty="0" smtClean="0"/>
              <a:t>0</a:t>
            </a:r>
            <a:r>
              <a:rPr lang="en-US" altLang="zh-CN" b="1" dirty="0" smtClean="0"/>
              <a:t>)</a:t>
            </a:r>
            <a:r>
              <a:rPr lang="en-US" altLang="zh-CN" b="1" dirty="0" smtClean="0">
                <a:sym typeface="Euclid Math Two" panose="02050601010101010101" pitchFamily="18" charset="2"/>
              </a:rPr>
              <a:t>, </a:t>
            </a:r>
            <a:r>
              <a:rPr lang="en-US" altLang="zh-CN" b="1" i="1" dirty="0" smtClean="0"/>
              <a:t>f </a:t>
            </a:r>
            <a:r>
              <a:rPr lang="en-US" altLang="zh-CN" b="1" dirty="0" smtClean="0"/>
              <a:t>(</a:t>
            </a:r>
            <a:r>
              <a:rPr lang="en-US" altLang="zh-CN" b="1" i="1" dirty="0" smtClean="0"/>
              <a:t>a</a:t>
            </a:r>
            <a:r>
              <a:rPr lang="en-US" altLang="zh-CN" b="1" baseline="-25000" dirty="0" smtClean="0"/>
              <a:t>1</a:t>
            </a:r>
            <a:r>
              <a:rPr lang="en-US" altLang="zh-CN" b="1" dirty="0" smtClean="0"/>
              <a:t>)</a:t>
            </a:r>
            <a:r>
              <a:rPr lang="en-US" altLang="zh-CN" b="1" dirty="0" smtClean="0">
                <a:sym typeface="Euclid Math Two" panose="02050601010101010101" pitchFamily="18" charset="2"/>
              </a:rPr>
              <a:t>, </a:t>
            </a:r>
            <a:r>
              <a:rPr lang="en-US" altLang="zh-CN" b="1" i="1" dirty="0" smtClean="0"/>
              <a:t>f </a:t>
            </a:r>
            <a:r>
              <a:rPr lang="en-US" altLang="zh-CN" b="1" dirty="0" smtClean="0"/>
              <a:t>(</a:t>
            </a:r>
            <a:r>
              <a:rPr lang="en-US" altLang="zh-CN" b="1" i="1" dirty="0" smtClean="0"/>
              <a:t>a</a:t>
            </a:r>
            <a:r>
              <a:rPr lang="en-US" altLang="zh-CN" b="1" baseline="-25000" dirty="0" smtClean="0"/>
              <a:t>2</a:t>
            </a:r>
            <a:r>
              <a:rPr lang="en-US" altLang="zh-CN" b="1" dirty="0" smtClean="0"/>
              <a:t>)</a:t>
            </a:r>
            <a:r>
              <a:rPr lang="en-US" altLang="zh-CN" b="1" dirty="0" smtClean="0">
                <a:sym typeface="Euclid Math Two" panose="02050601010101010101" pitchFamily="18" charset="2"/>
              </a:rPr>
              <a:t>, </a:t>
            </a:r>
            <a:r>
              <a:rPr lang="en-US" altLang="zh-CN" b="1" dirty="0" smtClean="0"/>
              <a:t>…} =</a:t>
            </a:r>
            <a:r>
              <a:rPr lang="en-US" altLang="zh-CN" b="1" i="1" dirty="0" smtClean="0"/>
              <a:t> f </a:t>
            </a:r>
            <a:r>
              <a:rPr lang="en-US" altLang="zh-CN" b="1" dirty="0" smtClean="0"/>
              <a:t>(</a:t>
            </a:r>
            <a:r>
              <a:rPr lang="zh-CN" altLang="en-US" b="1" dirty="0" smtClean="0">
                <a:sym typeface="Euclid Math Two" panose="02050601010101010101" pitchFamily="18" charset="2"/>
              </a:rPr>
              <a:t></a:t>
            </a:r>
            <a:r>
              <a:rPr lang="en-US" altLang="zh-CN" b="1" dirty="0" smtClean="0">
                <a:sym typeface="Euclid Math Two" panose="02050601010101010101" pitchFamily="18" charset="2"/>
              </a:rPr>
              <a:t>{</a:t>
            </a:r>
            <a:r>
              <a:rPr lang="en-US" altLang="zh-CN" b="1" i="1" dirty="0" smtClean="0"/>
              <a:t>a</a:t>
            </a:r>
            <a:r>
              <a:rPr lang="en-US" altLang="zh-CN" b="1" baseline="-25000" dirty="0" smtClean="0"/>
              <a:t>0</a:t>
            </a:r>
            <a:r>
              <a:rPr lang="en-US" altLang="zh-CN" b="1" dirty="0" smtClean="0">
                <a:sym typeface="Euclid Math Two" panose="02050601010101010101" pitchFamily="18" charset="2"/>
              </a:rPr>
              <a:t>, </a:t>
            </a:r>
            <a:r>
              <a:rPr lang="en-US" altLang="zh-CN" b="1" i="1" dirty="0" smtClean="0"/>
              <a:t>a</a:t>
            </a:r>
            <a:r>
              <a:rPr lang="en-US" altLang="zh-CN" b="1" baseline="-25000" dirty="0" smtClean="0"/>
              <a:t>1</a:t>
            </a:r>
            <a:r>
              <a:rPr lang="en-US" altLang="zh-CN" b="1" dirty="0" smtClean="0">
                <a:sym typeface="Euclid Math Two" panose="02050601010101010101" pitchFamily="18" charset="2"/>
              </a:rPr>
              <a:t>, </a:t>
            </a:r>
            <a:r>
              <a:rPr lang="en-US" altLang="zh-CN" b="1" i="1" dirty="0" smtClean="0"/>
              <a:t>a</a:t>
            </a:r>
            <a:r>
              <a:rPr lang="en-US" altLang="zh-CN" b="1" baseline="-25000" dirty="0" smtClean="0"/>
              <a:t>2</a:t>
            </a:r>
            <a:r>
              <a:rPr lang="en-US" altLang="zh-CN" b="1" dirty="0" smtClean="0">
                <a:sym typeface="Euclid Math Two" panose="02050601010101010101" pitchFamily="18" charset="2"/>
              </a:rPr>
              <a:t>, </a:t>
            </a:r>
            <a:r>
              <a:rPr lang="en-US" altLang="zh-CN" b="1" dirty="0" smtClean="0"/>
              <a:t>…}) </a:t>
            </a:r>
          </a:p>
          <a:p>
            <a:pPr algn="just">
              <a:spcBef>
                <a:spcPct val="0"/>
              </a:spcBef>
            </a:pPr>
            <a:r>
              <a:rPr lang="zh-CN" altLang="en-US" b="1" dirty="0" smtClean="0"/>
              <a:t>与常见的连续性概念比较</a:t>
            </a:r>
          </a:p>
          <a:p>
            <a:pPr marL="457200" lvl="1" indent="0" algn="just">
              <a:spcBef>
                <a:spcPct val="0"/>
              </a:spcBef>
            </a:pPr>
            <a:r>
              <a:rPr lang="en-US" altLang="zh-CN" b="1" i="1" dirty="0" smtClean="0"/>
              <a:t> f</a:t>
            </a:r>
            <a:r>
              <a:rPr lang="en-US" altLang="zh-CN" b="1" dirty="0" smtClean="0"/>
              <a:t>(</a:t>
            </a:r>
            <a:r>
              <a:rPr lang="en-US" altLang="zh-CN" b="1" i="1" dirty="0" smtClean="0"/>
              <a:t>x</a:t>
            </a:r>
            <a:r>
              <a:rPr lang="en-US" altLang="zh-CN" b="1" dirty="0" smtClean="0"/>
              <a:t>)</a:t>
            </a:r>
            <a:r>
              <a:rPr lang="zh-CN" altLang="en-US" b="1" dirty="0" smtClean="0"/>
              <a:t>定义在实轴闭区间[</a:t>
            </a:r>
            <a:r>
              <a:rPr lang="en-US" altLang="zh-CN" b="1" i="1" dirty="0" smtClean="0"/>
              <a:t>m</a:t>
            </a:r>
            <a:r>
              <a:rPr lang="en-US" altLang="zh-CN" b="1" dirty="0" smtClean="0"/>
              <a:t>,</a:t>
            </a:r>
            <a:r>
              <a:rPr lang="en-US" altLang="zh-CN" b="1" i="1" dirty="0" smtClean="0"/>
              <a:t>  n</a:t>
            </a:r>
            <a:r>
              <a:rPr lang="en-US" altLang="zh-CN" b="1" dirty="0" smtClean="0"/>
              <a:t>]</a:t>
            </a:r>
            <a:r>
              <a:rPr lang="zh-CN" altLang="en-US" b="1" dirty="0" smtClean="0"/>
              <a:t>，</a:t>
            </a:r>
            <a:r>
              <a:rPr lang="en-US" altLang="zh-CN" b="1" i="1" dirty="0" smtClean="0"/>
              <a:t>x</a:t>
            </a:r>
            <a:r>
              <a:rPr lang="en-US" altLang="zh-CN" b="1" baseline="-25000" dirty="0" smtClean="0"/>
              <a:t>0</a:t>
            </a:r>
            <a:r>
              <a:rPr lang="zh-CN" altLang="en-US" b="1" dirty="0" smtClean="0">
                <a:sym typeface="Symbol" panose="05050102010706020507" pitchFamily="18" charset="2"/>
              </a:rPr>
              <a:t></a:t>
            </a:r>
            <a:r>
              <a:rPr lang="zh-CN" altLang="en-US" b="1" dirty="0" smtClean="0"/>
              <a:t>[</a:t>
            </a:r>
            <a:r>
              <a:rPr lang="en-US" altLang="zh-CN" b="1" i="1" dirty="0" smtClean="0"/>
              <a:t>m</a:t>
            </a:r>
            <a:r>
              <a:rPr lang="en-US" altLang="zh-CN" b="1" dirty="0" smtClean="0"/>
              <a:t>,</a:t>
            </a:r>
            <a:r>
              <a:rPr lang="en-US" altLang="zh-CN" b="1" i="1" dirty="0" smtClean="0"/>
              <a:t>  n</a:t>
            </a:r>
            <a:r>
              <a:rPr lang="en-US" altLang="zh-CN" b="1" dirty="0" smtClean="0"/>
              <a:t>]</a:t>
            </a:r>
            <a:r>
              <a:rPr lang="zh-CN" altLang="en-US" b="1" dirty="0" smtClean="0"/>
              <a:t>，若</a:t>
            </a:r>
            <a:endParaRPr lang="en-US" altLang="zh-CN" b="1" dirty="0" smtClean="0"/>
          </a:p>
          <a:p>
            <a:pPr marL="457200" lvl="1" indent="0" algn="just">
              <a:spcBef>
                <a:spcPct val="0"/>
              </a:spcBef>
              <a:buFontTx/>
              <a:buNone/>
            </a:pPr>
            <a:r>
              <a:rPr lang="en-US" altLang="zh-CN" b="1" dirty="0" smtClean="0"/>
              <a:t>		</a:t>
            </a:r>
            <a:r>
              <a:rPr lang="en-US" altLang="zh-CN" b="1" dirty="0" err="1" smtClean="0"/>
              <a:t>lim</a:t>
            </a:r>
            <a:r>
              <a:rPr lang="en-US" altLang="zh-CN" b="1" dirty="0" smtClean="0"/>
              <a:t>    </a:t>
            </a:r>
            <a:r>
              <a:rPr lang="en-US" altLang="zh-CN" b="1" i="1" dirty="0" smtClean="0"/>
              <a:t>f</a:t>
            </a:r>
            <a:r>
              <a:rPr lang="en-US" altLang="zh-CN" b="1" dirty="0" smtClean="0"/>
              <a:t>(</a:t>
            </a:r>
            <a:r>
              <a:rPr lang="en-US" altLang="zh-CN" b="1" i="1" dirty="0" smtClean="0"/>
              <a:t>x</a:t>
            </a:r>
            <a:r>
              <a:rPr lang="en-US" altLang="zh-CN" b="1" dirty="0" smtClean="0"/>
              <a:t>) </a:t>
            </a:r>
            <a:r>
              <a:rPr lang="en-US" altLang="zh-CN" b="1" dirty="0" smtClean="0">
                <a:sym typeface="Symbol" panose="05050102010706020507" pitchFamily="18" charset="2"/>
              </a:rPr>
              <a:t> </a:t>
            </a:r>
            <a:r>
              <a:rPr lang="en-US" altLang="zh-CN" b="1" i="1" dirty="0" smtClean="0"/>
              <a:t>f</a:t>
            </a:r>
            <a:r>
              <a:rPr lang="en-US" altLang="zh-CN" b="1" dirty="0" smtClean="0"/>
              <a:t>(</a:t>
            </a:r>
            <a:r>
              <a:rPr lang="en-US" altLang="zh-CN" b="1" i="1" dirty="0" smtClean="0"/>
              <a:t>x</a:t>
            </a:r>
            <a:r>
              <a:rPr lang="en-US" altLang="zh-CN" b="1" baseline="-25000" dirty="0" smtClean="0"/>
              <a:t>0</a:t>
            </a:r>
            <a:r>
              <a:rPr lang="en-US" altLang="zh-CN" b="1" dirty="0" smtClean="0"/>
              <a:t>)</a:t>
            </a:r>
          </a:p>
          <a:p>
            <a:pPr marL="457200" lvl="1" indent="0" algn="just">
              <a:spcBef>
                <a:spcPts val="1800"/>
              </a:spcBef>
              <a:buFontTx/>
              <a:buNone/>
            </a:pPr>
            <a:r>
              <a:rPr lang="zh-CN" altLang="en-US" b="1" dirty="0" smtClean="0"/>
              <a:t>则称</a:t>
            </a:r>
            <a:r>
              <a:rPr lang="en-US" altLang="zh-CN" b="1" i="1" dirty="0" smtClean="0"/>
              <a:t>f</a:t>
            </a:r>
            <a:r>
              <a:rPr lang="en-US" altLang="zh-CN" b="1" dirty="0" smtClean="0"/>
              <a:t>(</a:t>
            </a:r>
            <a:r>
              <a:rPr lang="en-US" altLang="zh-CN" b="1" i="1" dirty="0" smtClean="0"/>
              <a:t>x</a:t>
            </a:r>
            <a:r>
              <a:rPr lang="en-US" altLang="zh-CN" b="1" dirty="0" smtClean="0"/>
              <a:t>)</a:t>
            </a:r>
            <a:r>
              <a:rPr lang="zh-CN" altLang="en-US" b="1" dirty="0" smtClean="0"/>
              <a:t>在点</a:t>
            </a:r>
            <a:r>
              <a:rPr lang="en-US" altLang="zh-CN" b="1" i="1" dirty="0" smtClean="0"/>
              <a:t>x</a:t>
            </a:r>
            <a:r>
              <a:rPr lang="en-US" altLang="zh-CN" b="1" baseline="-25000" dirty="0" smtClean="0"/>
              <a:t>0</a:t>
            </a:r>
            <a:r>
              <a:rPr lang="zh-CN" altLang="en-US" b="1" dirty="0" smtClean="0"/>
              <a:t>连续，</a:t>
            </a:r>
            <a:r>
              <a:rPr lang="en-US" altLang="zh-CN" b="1" i="1" dirty="0" smtClean="0"/>
              <a:t> x</a:t>
            </a:r>
            <a:r>
              <a:rPr lang="en-US" altLang="zh-CN" b="1" baseline="-25000" dirty="0" smtClean="0"/>
              <a:t>0</a:t>
            </a:r>
            <a:r>
              <a:rPr lang="zh-CN" altLang="en-US" b="1" dirty="0" smtClean="0"/>
              <a:t>称为连续点</a:t>
            </a:r>
            <a:endParaRPr lang="en-US" altLang="zh-CN" b="1" dirty="0" smtClean="0"/>
          </a:p>
          <a:p>
            <a:pPr marL="457200" lvl="1" indent="0" algn="just">
              <a:spcBef>
                <a:spcPct val="0"/>
              </a:spcBef>
              <a:buFontTx/>
              <a:buNone/>
            </a:pPr>
            <a:r>
              <a:rPr lang="en-US" altLang="zh-CN" b="1" dirty="0" smtClean="0"/>
              <a:t>	</a:t>
            </a:r>
            <a:r>
              <a:rPr lang="zh-CN" altLang="en-US" b="1" dirty="0" smtClean="0"/>
              <a:t>若把[</a:t>
            </a:r>
            <a:r>
              <a:rPr lang="en-US" altLang="zh-CN" b="1" i="1" dirty="0" smtClean="0"/>
              <a:t>m</a:t>
            </a:r>
            <a:r>
              <a:rPr lang="en-US" altLang="zh-CN" b="1" dirty="0" smtClean="0"/>
              <a:t>,</a:t>
            </a:r>
            <a:r>
              <a:rPr lang="en-US" altLang="zh-CN" b="1" i="1" dirty="0" smtClean="0"/>
              <a:t> n</a:t>
            </a:r>
            <a:r>
              <a:rPr lang="en-US" altLang="zh-CN" b="1" dirty="0" smtClean="0"/>
              <a:t>]</a:t>
            </a:r>
            <a:r>
              <a:rPr lang="zh-CN" altLang="en-US" b="1" dirty="0" smtClean="0"/>
              <a:t>看成</a:t>
            </a:r>
            <a:r>
              <a:rPr lang="en-US" altLang="zh-CN" b="1" dirty="0" smtClean="0"/>
              <a:t>CPO</a:t>
            </a:r>
            <a:r>
              <a:rPr lang="zh-CN" altLang="en-US" b="1" dirty="0" smtClean="0"/>
              <a:t>，则通常计算意义下的连续函数在此也是连续</a:t>
            </a:r>
            <a:endParaRPr lang="en-US" altLang="zh-CN" b="1" dirty="0" smtClean="0"/>
          </a:p>
        </p:txBody>
      </p:sp>
      <p:sp>
        <p:nvSpPr>
          <p:cNvPr id="4" name="矩形 3"/>
          <p:cNvSpPr/>
          <p:nvPr/>
        </p:nvSpPr>
        <p:spPr bwMode="auto">
          <a:xfrm>
            <a:off x="2071688" y="5072063"/>
            <a:ext cx="928687" cy="357187"/>
          </a:xfrm>
          <a:prstGeom prst="rect">
            <a:avLst/>
          </a:prstGeom>
          <a:noFill/>
          <a:ln w="12700" cap="flat" cmpd="sng" algn="ctr">
            <a:noFill/>
            <a:prstDash val="solid"/>
            <a:round/>
            <a:headEnd type="none" w="sm" len="sm"/>
            <a:tailEnd type="none" w="sm" len="sm"/>
          </a:ln>
          <a:effectLst/>
          <a:extLst/>
        </p:spPr>
        <p:txBody>
          <a:bodyPr tIns="10800" bIns="10800"/>
          <a:lstStyle/>
          <a:p>
            <a:pPr>
              <a:spcBef>
                <a:spcPct val="20000"/>
              </a:spcBef>
              <a:defRPr/>
            </a:pPr>
            <a:r>
              <a:rPr lang="en-US" altLang="zh-CN" sz="2400" b="1" i="1" dirty="0">
                <a:latin typeface="+mn-lt"/>
                <a:ea typeface="宋体" charset="-122"/>
              </a:rPr>
              <a:t>x</a:t>
            </a:r>
            <a:r>
              <a:rPr lang="en-US" altLang="zh-CN" sz="2400" b="1" dirty="0">
                <a:latin typeface="+mn-lt"/>
                <a:ea typeface="宋体" charset="-122"/>
                <a:sym typeface="Symbol"/>
              </a:rPr>
              <a:t></a:t>
            </a:r>
            <a:r>
              <a:rPr lang="en-US" altLang="zh-CN" sz="2400" b="1" i="1" dirty="0">
                <a:ea typeface="宋体" charset="-122"/>
              </a:rPr>
              <a:t>x</a:t>
            </a:r>
            <a:r>
              <a:rPr lang="en-US" altLang="zh-CN" sz="2400" b="1" baseline="-25000" dirty="0">
                <a:ea typeface="宋体" charset="-122"/>
              </a:rPr>
              <a:t>0</a:t>
            </a:r>
            <a:endParaRPr lang="zh-CN" altLang="en-US" sz="2400" b="1" i="1" dirty="0">
              <a:latin typeface="+mn-lt"/>
              <a:ea typeface="宋体" charset="-122"/>
            </a:endParaRPr>
          </a:p>
        </p:txBody>
      </p:sp>
      <p:sp>
        <p:nvSpPr>
          <p:cNvPr id="51205" name="灯片编号占位符 4"/>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Times New Roman" panose="02020603050405020304" pitchFamily="18" charset="0"/>
                <a:ea typeface="宋体" panose="02010600030101010101" pitchFamily="2" charset="-122"/>
              </a:defRPr>
            </a:lvl1pPr>
            <a:lvl2pPr marL="742950" indent="-285750">
              <a:spcBef>
                <a:spcPct val="20000"/>
              </a:spcBef>
              <a:buChar char="–"/>
              <a:defRPr sz="2800">
                <a:solidFill>
                  <a:schemeClr val="tx1"/>
                </a:solidFill>
                <a:latin typeface="Times New Roman" panose="02020603050405020304" pitchFamily="18" charset="0"/>
                <a:ea typeface="宋体" panose="02010600030101010101" pitchFamily="2" charset="-122"/>
              </a:defRPr>
            </a:lvl2pPr>
            <a:lvl3pPr marL="1143000" indent="-228600">
              <a:spcBef>
                <a:spcPct val="20000"/>
              </a:spcBef>
              <a:buChar char="•"/>
              <a:defRPr sz="2400">
                <a:solidFill>
                  <a:schemeClr val="tx1"/>
                </a:solidFill>
                <a:latin typeface="Times New Roman" panose="02020603050405020304" pitchFamily="18" charset="0"/>
                <a:ea typeface="宋体" panose="02010600030101010101" pitchFamily="2" charset="-122"/>
              </a:defRPr>
            </a:lvl3pPr>
            <a:lvl4pPr marL="1600200" indent="-228600">
              <a:spcBef>
                <a:spcPct val="20000"/>
              </a:spcBef>
              <a:buChar char="–"/>
              <a:defRPr sz="2000">
                <a:solidFill>
                  <a:schemeClr val="tx1"/>
                </a:solidFill>
                <a:latin typeface="Times New Roman" panose="02020603050405020304" pitchFamily="18" charset="0"/>
                <a:ea typeface="宋体" panose="02010600030101010101" pitchFamily="2" charset="-122"/>
              </a:defRPr>
            </a:lvl4pPr>
            <a:lvl5pPr marL="2057400" indent="-228600">
              <a:spcBef>
                <a:spcPct val="20000"/>
              </a:spcBef>
              <a:buChar char="»"/>
              <a:defRPr sz="20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ea typeface="宋体" panose="02010600030101010101" pitchFamily="2" charset="-122"/>
              </a:defRPr>
            </a:lvl9pPr>
          </a:lstStyle>
          <a:p>
            <a:pPr>
              <a:spcBef>
                <a:spcPct val="0"/>
              </a:spcBef>
              <a:buFontTx/>
              <a:buNone/>
            </a:pPr>
            <a:fld id="{E6E4FF6E-57F2-472D-87C4-4706A7E01326}" type="slidenum">
              <a:rPr lang="zh-CN" altLang="en-US" sz="1400" smtClean="0"/>
              <a:pPr>
                <a:spcBef>
                  <a:spcPct val="0"/>
                </a:spcBef>
                <a:buFontTx/>
                <a:buNone/>
              </a:pPr>
              <a:t>26</a:t>
            </a:fld>
            <a:endParaRPr lang="en-US" altLang="zh-CN" sz="140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2531">
                                            <p:txEl>
                                              <p:pRg st="5" end="5"/>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2531">
                                            <p:txEl>
                                              <p:pRg st="6" end="6"/>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22531">
                                            <p:txEl>
                                              <p:pRg st="7" end="7"/>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22531">
                                            <p:txEl>
                                              <p:pRg st="8" end="8"/>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2531">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2"/>
          <p:cNvSpPr>
            <a:spLocks noGrp="1" noChangeArrowheads="1"/>
          </p:cNvSpPr>
          <p:nvPr>
            <p:ph type="title" idx="4294967295"/>
          </p:nvPr>
        </p:nvSpPr>
        <p:spPr>
          <a:xfrm>
            <a:off x="228600" y="228600"/>
            <a:ext cx="8640763" cy="1150938"/>
          </a:xfrm>
        </p:spPr>
        <p:txBody>
          <a:bodyPr/>
          <a:lstStyle/>
          <a:p>
            <a:r>
              <a:rPr lang="zh-CN" altLang="en-US" b="1" smtClean="0"/>
              <a:t>基 本 知 识</a:t>
            </a:r>
          </a:p>
        </p:txBody>
      </p:sp>
      <p:sp>
        <p:nvSpPr>
          <p:cNvPr id="22531" name="Rectangle 3"/>
          <p:cNvSpPr>
            <a:spLocks noGrp="1" noChangeArrowheads="1"/>
          </p:cNvSpPr>
          <p:nvPr>
            <p:ph type="body" idx="4294967295"/>
          </p:nvPr>
        </p:nvSpPr>
        <p:spPr>
          <a:xfrm>
            <a:off x="287338" y="1438275"/>
            <a:ext cx="8640762" cy="5038725"/>
          </a:xfrm>
          <a:noFill/>
        </p:spPr>
        <p:txBody>
          <a:bodyPr/>
          <a:lstStyle/>
          <a:p>
            <a:r>
              <a:rPr lang="zh-CN" altLang="en-US" b="1" dirty="0" smtClean="0"/>
              <a:t>连续函数</a:t>
            </a:r>
          </a:p>
          <a:p>
            <a:pPr marL="457200" lvl="1" indent="0" algn="just"/>
            <a:r>
              <a:rPr lang="zh-CN" altLang="en-US" b="1" dirty="0" smtClean="0"/>
              <a:t> 若</a:t>
            </a:r>
            <a:r>
              <a:rPr lang="en-US" altLang="zh-CN" b="1" dirty="0" smtClean="0">
                <a:latin typeface="Euclid Math One" panose="05050601010101010101" pitchFamily="18" charset="2"/>
              </a:rPr>
              <a:t>D </a:t>
            </a:r>
            <a:r>
              <a:rPr lang="en-US" altLang="zh-CN" b="1" dirty="0" smtClean="0"/>
              <a:t>=</a:t>
            </a:r>
            <a:r>
              <a:rPr lang="en-US" altLang="zh-CN" b="1" dirty="0" smtClean="0">
                <a:sym typeface="Symbol" panose="05050102010706020507" pitchFamily="18" charset="2"/>
              </a:rPr>
              <a:t></a:t>
            </a:r>
            <a:r>
              <a:rPr lang="en-US" altLang="zh-CN" b="1" i="1" dirty="0" smtClean="0"/>
              <a:t>D</a:t>
            </a:r>
            <a:r>
              <a:rPr lang="en-US" altLang="zh-CN" b="1" dirty="0" smtClean="0"/>
              <a:t>, </a:t>
            </a:r>
            <a:r>
              <a:rPr lang="en-US" altLang="zh-CN" b="1" dirty="0" smtClean="0">
                <a:latin typeface="Euclid Math One" panose="05050601010101010101" pitchFamily="18" charset="2"/>
                <a:sym typeface="Euclid Math Two" panose="02050601010101010101" pitchFamily="18" charset="2"/>
              </a:rPr>
              <a:t></a:t>
            </a:r>
            <a:r>
              <a:rPr lang="en-US" altLang="zh-CN" b="1" i="1" baseline="-30000" dirty="0" smtClean="0"/>
              <a:t>D</a:t>
            </a:r>
            <a:r>
              <a:rPr lang="en-US" altLang="zh-CN" b="1" dirty="0" smtClean="0">
                <a:sym typeface="Symbol" panose="05050102010706020507" pitchFamily="18" charset="2"/>
              </a:rPr>
              <a:t></a:t>
            </a:r>
            <a:r>
              <a:rPr lang="zh-CN" altLang="en-US" b="1" dirty="0" smtClean="0">
                <a:latin typeface="宋体" panose="02010600030101010101" pitchFamily="2" charset="-122"/>
              </a:rPr>
              <a:t>和</a:t>
            </a:r>
            <a:r>
              <a:rPr lang="en-US" altLang="zh-CN" b="1" dirty="0" smtClean="0">
                <a:latin typeface="Euclid Math One" panose="05050601010101010101" pitchFamily="18" charset="2"/>
              </a:rPr>
              <a:t>E </a:t>
            </a:r>
            <a:r>
              <a:rPr lang="en-US" altLang="zh-CN" b="1" dirty="0" smtClean="0"/>
              <a:t>=</a:t>
            </a:r>
            <a:r>
              <a:rPr lang="en-US" altLang="zh-CN" b="1" dirty="0" smtClean="0">
                <a:sym typeface="Symbol" panose="05050102010706020507" pitchFamily="18" charset="2"/>
              </a:rPr>
              <a:t></a:t>
            </a:r>
            <a:r>
              <a:rPr lang="en-US" altLang="zh-CN" b="1" i="1" dirty="0" smtClean="0"/>
              <a:t>E</a:t>
            </a:r>
            <a:r>
              <a:rPr lang="en-US" altLang="zh-CN" b="1" dirty="0" smtClean="0"/>
              <a:t>, </a:t>
            </a:r>
            <a:r>
              <a:rPr lang="en-US" altLang="zh-CN" b="1" dirty="0" smtClean="0">
                <a:latin typeface="Euclid Math One" panose="05050601010101010101" pitchFamily="18" charset="2"/>
                <a:sym typeface="Euclid Math Two" panose="02050601010101010101" pitchFamily="18" charset="2"/>
              </a:rPr>
              <a:t></a:t>
            </a:r>
            <a:r>
              <a:rPr lang="en-US" altLang="zh-CN" b="1" i="1" baseline="-30000" dirty="0" smtClean="0"/>
              <a:t>E</a:t>
            </a:r>
            <a:r>
              <a:rPr lang="en-US" altLang="zh-CN" b="1" dirty="0" smtClean="0">
                <a:sym typeface="Symbol" panose="05050102010706020507" pitchFamily="18" charset="2"/>
              </a:rPr>
              <a:t></a:t>
            </a:r>
            <a:r>
              <a:rPr lang="zh-CN" altLang="en-US" b="1" dirty="0" smtClean="0">
                <a:latin typeface="宋体" panose="02010600030101010101" pitchFamily="2" charset="-122"/>
              </a:rPr>
              <a:t>都是</a:t>
            </a:r>
            <a:r>
              <a:rPr lang="en-US" altLang="zh-CN" b="1" dirty="0" smtClean="0"/>
              <a:t>CPO</a:t>
            </a:r>
            <a:r>
              <a:rPr lang="en-US" altLang="zh-CN" b="1" dirty="0" smtClean="0">
                <a:latin typeface="宋体" panose="02010600030101010101" pitchFamily="2" charset="-122"/>
              </a:rPr>
              <a:t>，</a:t>
            </a:r>
            <a:r>
              <a:rPr lang="zh-CN" altLang="en-US" b="1" dirty="0" smtClean="0">
                <a:latin typeface="宋体" panose="02010600030101010101" pitchFamily="2" charset="-122"/>
              </a:rPr>
              <a:t>且</a:t>
            </a:r>
            <a:r>
              <a:rPr lang="en-US" altLang="zh-CN" b="1" i="1" dirty="0" smtClean="0"/>
              <a:t>f </a:t>
            </a:r>
            <a:r>
              <a:rPr lang="en-US" altLang="zh-CN" b="1" dirty="0" smtClean="0"/>
              <a:t>: </a:t>
            </a:r>
            <a:r>
              <a:rPr lang="en-US" altLang="zh-CN" b="1" i="1" dirty="0" smtClean="0"/>
              <a:t>D </a:t>
            </a:r>
            <a:r>
              <a:rPr lang="en-US" altLang="zh-CN" b="1" dirty="0" smtClean="0">
                <a:sym typeface="Symbol" panose="05050102010706020507" pitchFamily="18" charset="2"/>
              </a:rPr>
              <a:t></a:t>
            </a:r>
            <a:r>
              <a:rPr lang="en-US" altLang="zh-CN" b="1" i="1" dirty="0" smtClean="0"/>
              <a:t>E</a:t>
            </a:r>
          </a:p>
          <a:p>
            <a:pPr marL="457200" lvl="1" indent="0" algn="just">
              <a:spcBef>
                <a:spcPct val="0"/>
              </a:spcBef>
              <a:buFontTx/>
              <a:buNone/>
            </a:pPr>
            <a:r>
              <a:rPr lang="zh-CN" altLang="en-US" b="1" dirty="0" smtClean="0">
                <a:latin typeface="宋体" panose="02010600030101010101" pitchFamily="2" charset="-122"/>
              </a:rPr>
              <a:t> 是它们基础集合上的函数，</a:t>
            </a:r>
            <a:r>
              <a:rPr lang="zh-CN" altLang="en-US" b="1" dirty="0" smtClean="0"/>
              <a:t>且对</a:t>
            </a:r>
            <a:r>
              <a:rPr lang="en-US" altLang="zh-CN" b="1" i="1" dirty="0" smtClean="0"/>
              <a:t>D</a:t>
            </a:r>
            <a:r>
              <a:rPr lang="zh-CN" altLang="en-US" b="1" dirty="0" smtClean="0"/>
              <a:t>的每个递增链</a:t>
            </a:r>
          </a:p>
          <a:p>
            <a:pPr marL="457200" lvl="1" indent="0" algn="just">
              <a:spcBef>
                <a:spcPct val="0"/>
              </a:spcBef>
              <a:buFontTx/>
              <a:buNone/>
            </a:pPr>
            <a:r>
              <a:rPr lang="zh-CN" altLang="en-US" b="1" dirty="0" smtClean="0"/>
              <a:t> </a:t>
            </a:r>
            <a:r>
              <a:rPr lang="en-US" altLang="zh-CN" b="1" dirty="0" smtClean="0">
                <a:sym typeface="Euclid Math Two" panose="02050601010101010101" pitchFamily="18" charset="2"/>
              </a:rPr>
              <a:t>{</a:t>
            </a:r>
            <a:r>
              <a:rPr lang="en-US" altLang="zh-CN" b="1" i="1" dirty="0" smtClean="0"/>
              <a:t>a</a:t>
            </a:r>
            <a:r>
              <a:rPr lang="en-US" altLang="zh-CN" b="1" baseline="-25000" dirty="0" smtClean="0"/>
              <a:t>0</a:t>
            </a:r>
            <a:r>
              <a:rPr lang="en-US" altLang="zh-CN" b="1" dirty="0" smtClean="0">
                <a:sym typeface="Euclid Math Two" panose="02050601010101010101" pitchFamily="18" charset="2"/>
              </a:rPr>
              <a:t>, </a:t>
            </a:r>
            <a:r>
              <a:rPr lang="en-US" altLang="zh-CN" b="1" i="1" dirty="0" smtClean="0"/>
              <a:t>a</a:t>
            </a:r>
            <a:r>
              <a:rPr lang="en-US" altLang="zh-CN" b="1" baseline="-25000" dirty="0" smtClean="0"/>
              <a:t>1</a:t>
            </a:r>
            <a:r>
              <a:rPr lang="en-US" altLang="zh-CN" b="1" dirty="0" smtClean="0">
                <a:sym typeface="Euclid Math Two" panose="02050601010101010101" pitchFamily="18" charset="2"/>
              </a:rPr>
              <a:t>, </a:t>
            </a:r>
            <a:r>
              <a:rPr lang="en-US" altLang="zh-CN" b="1" i="1" dirty="0" smtClean="0"/>
              <a:t>a</a:t>
            </a:r>
            <a:r>
              <a:rPr lang="en-US" altLang="zh-CN" b="1" baseline="-25000" dirty="0" smtClean="0"/>
              <a:t>2</a:t>
            </a:r>
            <a:r>
              <a:rPr lang="en-US" altLang="zh-CN" b="1" dirty="0" smtClean="0">
                <a:sym typeface="Euclid Math Two" panose="02050601010101010101" pitchFamily="18" charset="2"/>
              </a:rPr>
              <a:t>, </a:t>
            </a:r>
            <a:r>
              <a:rPr lang="en-US" altLang="zh-CN" b="1" dirty="0" smtClean="0"/>
              <a:t>…}</a:t>
            </a:r>
            <a:r>
              <a:rPr lang="zh-CN" altLang="en-US" b="1" dirty="0" smtClean="0"/>
              <a:t>，都有</a:t>
            </a:r>
            <a:endParaRPr lang="en-US" altLang="zh-CN" b="1" dirty="0" smtClean="0"/>
          </a:p>
          <a:p>
            <a:pPr marL="457200" lvl="1" indent="0" algn="just">
              <a:spcBef>
                <a:spcPts val="600"/>
              </a:spcBef>
              <a:buFontTx/>
              <a:buNone/>
            </a:pPr>
            <a:r>
              <a:rPr lang="en-US" altLang="zh-CN" b="1" dirty="0" smtClean="0">
                <a:sym typeface="Euclid Math Two" panose="02050601010101010101" pitchFamily="18" charset="2"/>
              </a:rPr>
              <a:t>	 </a:t>
            </a:r>
            <a:r>
              <a:rPr lang="zh-CN" altLang="en-US" b="1" dirty="0" smtClean="0">
                <a:sym typeface="Euclid Math Two" panose="02050601010101010101" pitchFamily="18" charset="2"/>
              </a:rPr>
              <a:t></a:t>
            </a:r>
            <a:r>
              <a:rPr lang="en-US" altLang="zh-CN" b="1" dirty="0" smtClean="0">
                <a:sym typeface="Euclid Math Two" panose="02050601010101010101" pitchFamily="18" charset="2"/>
              </a:rPr>
              <a:t>{</a:t>
            </a:r>
            <a:r>
              <a:rPr lang="en-US" altLang="zh-CN" b="1" i="1" dirty="0" smtClean="0"/>
              <a:t> f </a:t>
            </a:r>
            <a:r>
              <a:rPr lang="en-US" altLang="zh-CN" b="1" dirty="0" smtClean="0"/>
              <a:t>(</a:t>
            </a:r>
            <a:r>
              <a:rPr lang="en-US" altLang="zh-CN" b="1" i="1" dirty="0" smtClean="0"/>
              <a:t>a</a:t>
            </a:r>
            <a:r>
              <a:rPr lang="en-US" altLang="zh-CN" b="1" baseline="-25000" dirty="0" smtClean="0"/>
              <a:t>0</a:t>
            </a:r>
            <a:r>
              <a:rPr lang="en-US" altLang="zh-CN" b="1" dirty="0" smtClean="0"/>
              <a:t>)</a:t>
            </a:r>
            <a:r>
              <a:rPr lang="en-US" altLang="zh-CN" b="1" dirty="0" smtClean="0">
                <a:sym typeface="Euclid Math Two" panose="02050601010101010101" pitchFamily="18" charset="2"/>
              </a:rPr>
              <a:t>, </a:t>
            </a:r>
            <a:r>
              <a:rPr lang="en-US" altLang="zh-CN" b="1" i="1" dirty="0" smtClean="0"/>
              <a:t>f </a:t>
            </a:r>
            <a:r>
              <a:rPr lang="en-US" altLang="zh-CN" b="1" dirty="0" smtClean="0"/>
              <a:t>(</a:t>
            </a:r>
            <a:r>
              <a:rPr lang="en-US" altLang="zh-CN" b="1" i="1" dirty="0" smtClean="0"/>
              <a:t>a</a:t>
            </a:r>
            <a:r>
              <a:rPr lang="en-US" altLang="zh-CN" b="1" baseline="-25000" dirty="0" smtClean="0"/>
              <a:t>1</a:t>
            </a:r>
            <a:r>
              <a:rPr lang="en-US" altLang="zh-CN" b="1" dirty="0" smtClean="0"/>
              <a:t>)</a:t>
            </a:r>
            <a:r>
              <a:rPr lang="en-US" altLang="zh-CN" b="1" dirty="0" smtClean="0">
                <a:sym typeface="Euclid Math Two" panose="02050601010101010101" pitchFamily="18" charset="2"/>
              </a:rPr>
              <a:t>, </a:t>
            </a:r>
            <a:r>
              <a:rPr lang="en-US" altLang="zh-CN" b="1" i="1" dirty="0" smtClean="0"/>
              <a:t>f </a:t>
            </a:r>
            <a:r>
              <a:rPr lang="en-US" altLang="zh-CN" b="1" dirty="0" smtClean="0"/>
              <a:t>(</a:t>
            </a:r>
            <a:r>
              <a:rPr lang="en-US" altLang="zh-CN" b="1" i="1" dirty="0" smtClean="0"/>
              <a:t>a</a:t>
            </a:r>
            <a:r>
              <a:rPr lang="en-US" altLang="zh-CN" b="1" baseline="-25000" dirty="0" smtClean="0"/>
              <a:t>2</a:t>
            </a:r>
            <a:r>
              <a:rPr lang="en-US" altLang="zh-CN" b="1" dirty="0" smtClean="0"/>
              <a:t>)</a:t>
            </a:r>
            <a:r>
              <a:rPr lang="en-US" altLang="zh-CN" b="1" dirty="0" smtClean="0">
                <a:sym typeface="Euclid Math Two" panose="02050601010101010101" pitchFamily="18" charset="2"/>
              </a:rPr>
              <a:t>, </a:t>
            </a:r>
            <a:r>
              <a:rPr lang="en-US" altLang="zh-CN" b="1" dirty="0" smtClean="0"/>
              <a:t>…} =</a:t>
            </a:r>
            <a:r>
              <a:rPr lang="en-US" altLang="zh-CN" b="1" i="1" dirty="0" smtClean="0"/>
              <a:t> f </a:t>
            </a:r>
            <a:r>
              <a:rPr lang="en-US" altLang="zh-CN" b="1" dirty="0" smtClean="0"/>
              <a:t>(</a:t>
            </a:r>
            <a:r>
              <a:rPr lang="zh-CN" altLang="en-US" b="1" dirty="0" smtClean="0">
                <a:sym typeface="Euclid Math Two" panose="02050601010101010101" pitchFamily="18" charset="2"/>
              </a:rPr>
              <a:t></a:t>
            </a:r>
            <a:r>
              <a:rPr lang="en-US" altLang="zh-CN" b="1" dirty="0" smtClean="0">
                <a:sym typeface="Euclid Math Two" panose="02050601010101010101" pitchFamily="18" charset="2"/>
              </a:rPr>
              <a:t>{</a:t>
            </a:r>
            <a:r>
              <a:rPr lang="en-US" altLang="zh-CN" b="1" i="1" dirty="0" smtClean="0"/>
              <a:t>a</a:t>
            </a:r>
            <a:r>
              <a:rPr lang="en-US" altLang="zh-CN" b="1" baseline="-25000" dirty="0" smtClean="0"/>
              <a:t>0</a:t>
            </a:r>
            <a:r>
              <a:rPr lang="en-US" altLang="zh-CN" b="1" dirty="0" smtClean="0">
                <a:sym typeface="Euclid Math Two" panose="02050601010101010101" pitchFamily="18" charset="2"/>
              </a:rPr>
              <a:t>, </a:t>
            </a:r>
            <a:r>
              <a:rPr lang="en-US" altLang="zh-CN" b="1" i="1" dirty="0" smtClean="0"/>
              <a:t>a</a:t>
            </a:r>
            <a:r>
              <a:rPr lang="en-US" altLang="zh-CN" b="1" baseline="-25000" dirty="0" smtClean="0"/>
              <a:t>1</a:t>
            </a:r>
            <a:r>
              <a:rPr lang="en-US" altLang="zh-CN" b="1" dirty="0" smtClean="0">
                <a:sym typeface="Euclid Math Two" panose="02050601010101010101" pitchFamily="18" charset="2"/>
              </a:rPr>
              <a:t>, </a:t>
            </a:r>
            <a:r>
              <a:rPr lang="en-US" altLang="zh-CN" b="1" i="1" dirty="0" smtClean="0"/>
              <a:t>a</a:t>
            </a:r>
            <a:r>
              <a:rPr lang="en-US" altLang="zh-CN" b="1" baseline="-25000" dirty="0" smtClean="0"/>
              <a:t>2</a:t>
            </a:r>
            <a:r>
              <a:rPr lang="en-US" altLang="zh-CN" b="1" dirty="0" smtClean="0">
                <a:sym typeface="Euclid Math Two" panose="02050601010101010101" pitchFamily="18" charset="2"/>
              </a:rPr>
              <a:t>, </a:t>
            </a:r>
            <a:r>
              <a:rPr lang="en-US" altLang="zh-CN" b="1" dirty="0" smtClean="0"/>
              <a:t>…}) </a:t>
            </a:r>
          </a:p>
          <a:p>
            <a:pPr algn="just">
              <a:spcBef>
                <a:spcPct val="0"/>
              </a:spcBef>
            </a:pPr>
            <a:r>
              <a:rPr lang="zh-CN" altLang="en-US" b="1" dirty="0" smtClean="0"/>
              <a:t>例</a:t>
            </a:r>
          </a:p>
          <a:p>
            <a:pPr marL="457200" lvl="1" indent="0" algn="just">
              <a:spcBef>
                <a:spcPct val="0"/>
              </a:spcBef>
            </a:pPr>
            <a:r>
              <a:rPr lang="zh-CN" altLang="en-US" b="1" dirty="0" smtClean="0"/>
              <a:t> 在实轴闭区间[</a:t>
            </a:r>
            <a:r>
              <a:rPr lang="en-US" altLang="zh-CN" b="1" i="1" dirty="0" smtClean="0"/>
              <a:t>m</a:t>
            </a:r>
            <a:r>
              <a:rPr lang="en-US" altLang="zh-CN" b="1" dirty="0" smtClean="0"/>
              <a:t>,</a:t>
            </a:r>
            <a:r>
              <a:rPr lang="en-US" altLang="zh-CN" b="1" i="1" dirty="0" smtClean="0"/>
              <a:t> n</a:t>
            </a:r>
            <a:r>
              <a:rPr lang="en-US" altLang="zh-CN" b="1" dirty="0" smtClean="0"/>
              <a:t>]</a:t>
            </a:r>
            <a:r>
              <a:rPr lang="zh-CN" altLang="en-US" b="1" dirty="0" smtClean="0"/>
              <a:t>上，若把[</a:t>
            </a:r>
            <a:r>
              <a:rPr lang="en-US" altLang="zh-CN" b="1" i="1" dirty="0" smtClean="0"/>
              <a:t>m</a:t>
            </a:r>
            <a:r>
              <a:rPr lang="en-US" altLang="zh-CN" b="1" dirty="0" smtClean="0"/>
              <a:t>,</a:t>
            </a:r>
            <a:r>
              <a:rPr lang="en-US" altLang="zh-CN" b="1" i="1" dirty="0" smtClean="0"/>
              <a:t> n</a:t>
            </a:r>
            <a:r>
              <a:rPr lang="en-US" altLang="zh-CN" b="1" dirty="0" smtClean="0"/>
              <a:t>]</a:t>
            </a:r>
            <a:r>
              <a:rPr lang="zh-CN" altLang="en-US" b="1" dirty="0" smtClean="0"/>
              <a:t>看成</a:t>
            </a:r>
            <a:r>
              <a:rPr lang="en-US" altLang="zh-CN" b="1" dirty="0" smtClean="0"/>
              <a:t>CPO</a:t>
            </a:r>
            <a:r>
              <a:rPr lang="zh-CN" altLang="en-US" b="1" dirty="0" smtClean="0"/>
              <a:t>时，则通常计算意义下的连续函数在此也是连续</a:t>
            </a:r>
          </a:p>
          <a:p>
            <a:pPr marL="457200" lvl="1" indent="0" algn="just">
              <a:spcBef>
                <a:spcPct val="0"/>
              </a:spcBef>
            </a:pPr>
            <a:r>
              <a:rPr lang="zh-CN" altLang="en-US" b="1" dirty="0" smtClean="0"/>
              <a:t> 任何</a:t>
            </a:r>
            <a:r>
              <a:rPr lang="en-US" altLang="zh-CN" b="1" dirty="0" smtClean="0"/>
              <a:t>CPO</a:t>
            </a:r>
            <a:r>
              <a:rPr lang="zh-CN" altLang="en-US" b="1" dirty="0" smtClean="0"/>
              <a:t>上的常函数是平凡地连续的</a:t>
            </a:r>
          </a:p>
          <a:p>
            <a:pPr marL="457200" lvl="1" indent="0" algn="just"/>
            <a:r>
              <a:rPr lang="zh-CN" altLang="en-US" b="1" dirty="0" smtClean="0"/>
              <a:t> 若</a:t>
            </a:r>
            <a:r>
              <a:rPr lang="en-US" altLang="zh-CN" b="1" dirty="0" smtClean="0">
                <a:latin typeface="Euclid Math One" panose="05050601010101010101" pitchFamily="18" charset="2"/>
              </a:rPr>
              <a:t>D</a:t>
            </a:r>
            <a:r>
              <a:rPr lang="zh-CN" altLang="en-US" b="1" dirty="0" smtClean="0"/>
              <a:t>是离散序，则</a:t>
            </a:r>
            <a:r>
              <a:rPr lang="en-US" altLang="zh-CN" b="1" dirty="0" smtClean="0">
                <a:latin typeface="Euclid Math One" panose="05050601010101010101" pitchFamily="18" charset="2"/>
              </a:rPr>
              <a:t>D</a:t>
            </a:r>
            <a:r>
              <a:rPr lang="zh-CN" altLang="en-US" b="1" dirty="0" smtClean="0"/>
              <a:t>上每个函数都连续</a:t>
            </a:r>
          </a:p>
          <a:p>
            <a:pPr marL="457200" lvl="1" indent="0" algn="just">
              <a:spcBef>
                <a:spcPct val="0"/>
              </a:spcBef>
            </a:pPr>
            <a:r>
              <a:rPr lang="zh-CN" altLang="en-US" b="1" dirty="0" smtClean="0"/>
              <a:t> 从提升集合</a:t>
            </a:r>
            <a:r>
              <a:rPr lang="en-US" altLang="zh-CN" b="1" i="1" dirty="0" smtClean="0"/>
              <a:t>A</a:t>
            </a:r>
            <a:r>
              <a:rPr lang="en-US" altLang="zh-CN" b="1" baseline="-20000" dirty="0" smtClean="0">
                <a:sym typeface="Symbol" panose="05050102010706020507" pitchFamily="18" charset="2"/>
              </a:rPr>
              <a:t></a:t>
            </a:r>
            <a:r>
              <a:rPr lang="zh-CN" altLang="en-US" b="1" dirty="0" smtClean="0"/>
              <a:t>到任何</a:t>
            </a:r>
            <a:r>
              <a:rPr lang="en-US" altLang="zh-CN" b="1" dirty="0" smtClean="0"/>
              <a:t>CPO</a:t>
            </a:r>
            <a:r>
              <a:rPr lang="zh-CN" altLang="en-US" b="1" dirty="0" smtClean="0"/>
              <a:t>的单调函数都连续</a:t>
            </a:r>
          </a:p>
        </p:txBody>
      </p:sp>
      <p:sp>
        <p:nvSpPr>
          <p:cNvPr id="53252" name="灯片编号占位符 3"/>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Times New Roman" panose="02020603050405020304" pitchFamily="18" charset="0"/>
                <a:ea typeface="宋体" panose="02010600030101010101" pitchFamily="2" charset="-122"/>
              </a:defRPr>
            </a:lvl1pPr>
            <a:lvl2pPr marL="742950" indent="-285750">
              <a:spcBef>
                <a:spcPct val="20000"/>
              </a:spcBef>
              <a:buChar char="–"/>
              <a:defRPr sz="2800">
                <a:solidFill>
                  <a:schemeClr val="tx1"/>
                </a:solidFill>
                <a:latin typeface="Times New Roman" panose="02020603050405020304" pitchFamily="18" charset="0"/>
                <a:ea typeface="宋体" panose="02010600030101010101" pitchFamily="2" charset="-122"/>
              </a:defRPr>
            </a:lvl2pPr>
            <a:lvl3pPr marL="1143000" indent="-228600">
              <a:spcBef>
                <a:spcPct val="20000"/>
              </a:spcBef>
              <a:buChar char="•"/>
              <a:defRPr sz="2400">
                <a:solidFill>
                  <a:schemeClr val="tx1"/>
                </a:solidFill>
                <a:latin typeface="Times New Roman" panose="02020603050405020304" pitchFamily="18" charset="0"/>
                <a:ea typeface="宋体" panose="02010600030101010101" pitchFamily="2" charset="-122"/>
              </a:defRPr>
            </a:lvl3pPr>
            <a:lvl4pPr marL="1600200" indent="-228600">
              <a:spcBef>
                <a:spcPct val="20000"/>
              </a:spcBef>
              <a:buChar char="–"/>
              <a:defRPr sz="2000">
                <a:solidFill>
                  <a:schemeClr val="tx1"/>
                </a:solidFill>
                <a:latin typeface="Times New Roman" panose="02020603050405020304" pitchFamily="18" charset="0"/>
                <a:ea typeface="宋体" panose="02010600030101010101" pitchFamily="2" charset="-122"/>
              </a:defRPr>
            </a:lvl4pPr>
            <a:lvl5pPr marL="2057400" indent="-228600">
              <a:spcBef>
                <a:spcPct val="20000"/>
              </a:spcBef>
              <a:buChar char="»"/>
              <a:defRPr sz="20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ea typeface="宋体" panose="02010600030101010101" pitchFamily="2" charset="-122"/>
              </a:defRPr>
            </a:lvl9pPr>
          </a:lstStyle>
          <a:p>
            <a:pPr>
              <a:spcBef>
                <a:spcPct val="0"/>
              </a:spcBef>
              <a:buFontTx/>
              <a:buNone/>
            </a:pPr>
            <a:fld id="{6C8255A2-DBC6-4E7E-BF2C-C4EC256B2CE4}" type="slidenum">
              <a:rPr lang="zh-CN" altLang="en-US" sz="1400" smtClean="0"/>
              <a:pPr>
                <a:spcBef>
                  <a:spcPct val="0"/>
                </a:spcBef>
                <a:buFontTx/>
                <a:buNone/>
              </a:pPr>
              <a:t>27</a:t>
            </a:fld>
            <a:endParaRPr lang="en-US" altLang="zh-CN" sz="1400" smtClean="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22531">
                                            <p:txEl>
                                              <p:pRg st="8" end="8"/>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22531">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2"/>
          <p:cNvSpPr>
            <a:spLocks noGrp="1" noChangeArrowheads="1"/>
          </p:cNvSpPr>
          <p:nvPr>
            <p:ph type="title" idx="4294967295"/>
          </p:nvPr>
        </p:nvSpPr>
        <p:spPr>
          <a:xfrm>
            <a:off x="228600" y="228600"/>
            <a:ext cx="8640763" cy="1150938"/>
          </a:xfrm>
        </p:spPr>
        <p:txBody>
          <a:bodyPr/>
          <a:lstStyle/>
          <a:p>
            <a:r>
              <a:rPr lang="zh-CN" altLang="en-US" b="1" dirty="0"/>
              <a:t>递归函数的定义式的求解</a:t>
            </a:r>
            <a:endParaRPr lang="en-US" altLang="zh-CN" b="1" dirty="0"/>
          </a:p>
        </p:txBody>
      </p:sp>
      <p:sp>
        <p:nvSpPr>
          <p:cNvPr id="14339" name="Rectangle 3"/>
          <p:cNvSpPr>
            <a:spLocks noGrp="1" noChangeArrowheads="1"/>
          </p:cNvSpPr>
          <p:nvPr>
            <p:ph type="body" idx="4294967295"/>
          </p:nvPr>
        </p:nvSpPr>
        <p:spPr>
          <a:xfrm>
            <a:off x="287338" y="1438275"/>
            <a:ext cx="8640762" cy="5038725"/>
          </a:xfrm>
        </p:spPr>
        <p:txBody>
          <a:bodyPr/>
          <a:lstStyle/>
          <a:p>
            <a:pPr>
              <a:defRPr/>
            </a:pPr>
            <a:r>
              <a:rPr lang="zh-CN" altLang="en-US" b="1" dirty="0" smtClean="0"/>
              <a:t>函数的不动点</a:t>
            </a:r>
            <a:endParaRPr lang="en-US" altLang="zh-CN" b="1" dirty="0" smtClean="0"/>
          </a:p>
          <a:p>
            <a:pPr lvl="1">
              <a:defRPr/>
            </a:pPr>
            <a:r>
              <a:rPr lang="zh-CN" altLang="en-US" b="1" dirty="0" smtClean="0"/>
              <a:t>若</a:t>
            </a:r>
            <a:r>
              <a:rPr lang="en-US" altLang="zh-CN" b="1" i="1" dirty="0" smtClean="0"/>
              <a:t>f </a:t>
            </a:r>
            <a:r>
              <a:rPr lang="en-US" altLang="zh-CN" b="1" dirty="0" smtClean="0"/>
              <a:t>:</a:t>
            </a:r>
            <a:r>
              <a:rPr lang="en-US" altLang="zh-CN" b="1" i="1" dirty="0" smtClean="0">
                <a:sym typeface="Symbol" pitchFamily="18" charset="2"/>
              </a:rPr>
              <a:t>D </a:t>
            </a:r>
            <a:r>
              <a:rPr lang="en-US" altLang="zh-CN" b="1" dirty="0" smtClean="0">
                <a:sym typeface="Symbol" pitchFamily="18" charset="2"/>
              </a:rPr>
              <a:t></a:t>
            </a:r>
            <a:r>
              <a:rPr lang="en-US" altLang="zh-CN" b="1" i="1" dirty="0" smtClean="0">
                <a:sym typeface="Symbol" pitchFamily="18" charset="2"/>
              </a:rPr>
              <a:t> D</a:t>
            </a:r>
            <a:r>
              <a:rPr lang="zh-CN" altLang="zh-CN" b="1" dirty="0" smtClean="0"/>
              <a:t>是</a:t>
            </a:r>
            <a:r>
              <a:rPr lang="zh-CN" altLang="en-US" b="1" dirty="0" smtClean="0"/>
              <a:t>集合</a:t>
            </a:r>
            <a:r>
              <a:rPr lang="en-US" altLang="zh-CN" b="1" i="1" dirty="0" smtClean="0"/>
              <a:t>D </a:t>
            </a:r>
            <a:r>
              <a:rPr lang="zh-CN" altLang="zh-CN" b="1" dirty="0" smtClean="0"/>
              <a:t>到它</a:t>
            </a:r>
            <a:r>
              <a:rPr lang="zh-CN" altLang="en-US" b="1" dirty="0" smtClean="0"/>
              <a:t>自身</a:t>
            </a:r>
            <a:r>
              <a:rPr lang="zh-CN" altLang="zh-CN" b="1" dirty="0" smtClean="0"/>
              <a:t>的函数，</a:t>
            </a:r>
            <a:r>
              <a:rPr lang="zh-CN" altLang="en-US" b="1" dirty="0" smtClean="0"/>
              <a:t>则</a:t>
            </a:r>
            <a:r>
              <a:rPr lang="en-US" altLang="zh-CN" b="1" i="1" dirty="0" smtClean="0"/>
              <a:t>f </a:t>
            </a:r>
            <a:r>
              <a:rPr lang="zh-CN" altLang="zh-CN" b="1" dirty="0" smtClean="0"/>
              <a:t>的不动点是使得</a:t>
            </a:r>
            <a:r>
              <a:rPr lang="en-US" altLang="zh-CN" b="1" i="1" dirty="0" smtClean="0"/>
              <a:t>f </a:t>
            </a:r>
            <a:r>
              <a:rPr lang="en-US" altLang="zh-CN" b="1" dirty="0" smtClean="0"/>
              <a:t>(</a:t>
            </a:r>
            <a:r>
              <a:rPr lang="en-US" altLang="zh-CN" b="1" i="1" dirty="0" smtClean="0"/>
              <a:t>x</a:t>
            </a:r>
            <a:r>
              <a:rPr lang="en-US" altLang="zh-CN" b="1" dirty="0" smtClean="0"/>
              <a:t>) = </a:t>
            </a:r>
            <a:r>
              <a:rPr lang="en-US" altLang="zh-CN" b="1" i="1" dirty="0" smtClean="0"/>
              <a:t>x</a:t>
            </a:r>
            <a:r>
              <a:rPr lang="zh-CN" altLang="zh-CN" b="1" dirty="0" smtClean="0"/>
              <a:t>的值</a:t>
            </a:r>
            <a:r>
              <a:rPr lang="en-US" altLang="zh-CN" b="1" i="1" dirty="0" smtClean="0"/>
              <a:t>x</a:t>
            </a:r>
          </a:p>
          <a:p>
            <a:pPr lvl="1">
              <a:defRPr/>
            </a:pPr>
            <a:r>
              <a:rPr lang="zh-CN" altLang="en-US" b="1" dirty="0" smtClean="0">
                <a:solidFill>
                  <a:srgbClr val="00FF00"/>
                </a:solidFill>
              </a:rPr>
              <a:t>函数不动点概念将用于讨论先前带函数变元的方程的解</a:t>
            </a:r>
            <a:endParaRPr lang="en-US" altLang="zh-CN" b="1" dirty="0" smtClean="0">
              <a:solidFill>
                <a:srgbClr val="00FF00"/>
              </a:solidFill>
            </a:endParaRPr>
          </a:p>
          <a:p>
            <a:pPr>
              <a:defRPr/>
            </a:pPr>
            <a:r>
              <a:rPr lang="zh-CN" altLang="en-US" b="1" dirty="0" smtClean="0"/>
              <a:t>例</a:t>
            </a:r>
            <a:endParaRPr lang="en-US" altLang="zh-CN" b="1" dirty="0" smtClean="0"/>
          </a:p>
          <a:p>
            <a:pPr lvl="1">
              <a:buFontTx/>
              <a:buNone/>
              <a:defRPr/>
            </a:pPr>
            <a:r>
              <a:rPr lang="zh-CN" altLang="en-US" b="1" dirty="0" smtClean="0"/>
              <a:t>在</a:t>
            </a:r>
            <a:r>
              <a:rPr lang="zh-CN" altLang="zh-CN" b="1" dirty="0" smtClean="0"/>
              <a:t>自然数上</a:t>
            </a:r>
            <a:endParaRPr lang="en-US" altLang="zh-CN" b="1" dirty="0" smtClean="0"/>
          </a:p>
          <a:p>
            <a:pPr marL="457200" lvl="1" indent="0">
              <a:defRPr/>
            </a:pPr>
            <a:r>
              <a:rPr lang="zh-CN" altLang="en-US" b="1" dirty="0" smtClean="0"/>
              <a:t> </a:t>
            </a:r>
            <a:r>
              <a:rPr lang="zh-CN" altLang="zh-CN" b="1" dirty="0" smtClean="0"/>
              <a:t>平方函数的不动点有</a:t>
            </a:r>
            <a:r>
              <a:rPr lang="en-US" altLang="zh-CN" b="1" dirty="0" smtClean="0"/>
              <a:t>0</a:t>
            </a:r>
            <a:r>
              <a:rPr lang="zh-CN" altLang="zh-CN" b="1" dirty="0" smtClean="0"/>
              <a:t>和</a:t>
            </a:r>
            <a:r>
              <a:rPr lang="en-US" altLang="zh-CN" b="1" dirty="0" smtClean="0"/>
              <a:t>1</a:t>
            </a:r>
          </a:p>
          <a:p>
            <a:pPr marL="457200" lvl="1" indent="0">
              <a:defRPr/>
            </a:pPr>
            <a:r>
              <a:rPr lang="zh-CN" altLang="en-US" b="1" dirty="0" smtClean="0"/>
              <a:t> </a:t>
            </a:r>
            <a:r>
              <a:rPr lang="zh-CN" altLang="zh-CN" b="1" dirty="0" smtClean="0"/>
              <a:t>恒等函数有无数个不动点</a:t>
            </a:r>
            <a:endParaRPr lang="en-US" altLang="zh-CN" b="1" dirty="0" smtClean="0"/>
          </a:p>
          <a:p>
            <a:pPr marL="457200" lvl="1" indent="0">
              <a:defRPr/>
            </a:pPr>
            <a:r>
              <a:rPr lang="zh-CN" altLang="en-US" b="1" dirty="0" smtClean="0"/>
              <a:t> </a:t>
            </a:r>
            <a:r>
              <a:rPr lang="zh-CN" altLang="zh-CN" b="1" dirty="0" smtClean="0"/>
              <a:t>后继函数没有不动点</a:t>
            </a:r>
            <a:endParaRPr lang="en-US" altLang="zh-CN" b="1" dirty="0" smtClean="0"/>
          </a:p>
          <a:p>
            <a:pPr lvl="1">
              <a:defRPr/>
            </a:pPr>
            <a:endParaRPr lang="zh-CN" altLang="en-US" b="1" dirty="0" smtClean="0"/>
          </a:p>
        </p:txBody>
      </p:sp>
      <p:sp>
        <p:nvSpPr>
          <p:cNvPr id="55300" name="灯片编号占位符 3"/>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Times New Roman" panose="02020603050405020304" pitchFamily="18" charset="0"/>
                <a:ea typeface="宋体" panose="02010600030101010101" pitchFamily="2" charset="-122"/>
              </a:defRPr>
            </a:lvl1pPr>
            <a:lvl2pPr marL="742950" indent="-285750">
              <a:spcBef>
                <a:spcPct val="20000"/>
              </a:spcBef>
              <a:buChar char="–"/>
              <a:defRPr sz="2800">
                <a:solidFill>
                  <a:schemeClr val="tx1"/>
                </a:solidFill>
                <a:latin typeface="Times New Roman" panose="02020603050405020304" pitchFamily="18" charset="0"/>
                <a:ea typeface="宋体" panose="02010600030101010101" pitchFamily="2" charset="-122"/>
              </a:defRPr>
            </a:lvl2pPr>
            <a:lvl3pPr marL="1143000" indent="-228600">
              <a:spcBef>
                <a:spcPct val="20000"/>
              </a:spcBef>
              <a:buChar char="•"/>
              <a:defRPr sz="2400">
                <a:solidFill>
                  <a:schemeClr val="tx1"/>
                </a:solidFill>
                <a:latin typeface="Times New Roman" panose="02020603050405020304" pitchFamily="18" charset="0"/>
                <a:ea typeface="宋体" panose="02010600030101010101" pitchFamily="2" charset="-122"/>
              </a:defRPr>
            </a:lvl3pPr>
            <a:lvl4pPr marL="1600200" indent="-228600">
              <a:spcBef>
                <a:spcPct val="20000"/>
              </a:spcBef>
              <a:buChar char="–"/>
              <a:defRPr sz="2000">
                <a:solidFill>
                  <a:schemeClr val="tx1"/>
                </a:solidFill>
                <a:latin typeface="Times New Roman" panose="02020603050405020304" pitchFamily="18" charset="0"/>
                <a:ea typeface="宋体" panose="02010600030101010101" pitchFamily="2" charset="-122"/>
              </a:defRPr>
            </a:lvl4pPr>
            <a:lvl5pPr marL="2057400" indent="-228600">
              <a:spcBef>
                <a:spcPct val="20000"/>
              </a:spcBef>
              <a:buChar char="»"/>
              <a:defRPr sz="20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ea typeface="宋体" panose="02010600030101010101" pitchFamily="2" charset="-122"/>
              </a:defRPr>
            </a:lvl9pPr>
          </a:lstStyle>
          <a:p>
            <a:pPr>
              <a:spcBef>
                <a:spcPct val="0"/>
              </a:spcBef>
              <a:buFontTx/>
              <a:buNone/>
            </a:pPr>
            <a:fld id="{47EF4EA2-4978-4FAC-99B7-9CA295556416}" type="slidenum">
              <a:rPr lang="zh-CN" altLang="en-US" sz="1400" smtClean="0"/>
              <a:pPr>
                <a:spcBef>
                  <a:spcPct val="0"/>
                </a:spcBef>
                <a:buFontTx/>
                <a:buNone/>
              </a:pPr>
              <a:t>28</a:t>
            </a:fld>
            <a:endParaRPr lang="en-US" altLang="zh-CN" sz="1400" smtClean="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4339">
                                            <p:txEl>
                                              <p:pRg st="2" end="2"/>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14339">
                                            <p:txEl>
                                              <p:pRg st="3" end="3"/>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4339">
                                            <p:txEl>
                                              <p:pRg st="4" end="4"/>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4339">
                                            <p:txEl>
                                              <p:pRg st="5" end="5"/>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0"/>
                                          </p:stCondLst>
                                        </p:cTn>
                                        <p:tgtEl>
                                          <p:spTgt spid="14339">
                                            <p:txEl>
                                              <p:pRg st="6" end="6"/>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nodeType="clickEffect">
                                  <p:stCondLst>
                                    <p:cond delay="0"/>
                                  </p:stCondLst>
                                  <p:childTnLst>
                                    <p:set>
                                      <p:cBhvr>
                                        <p:cTn id="22" dur="1" fill="hold">
                                          <p:stCondLst>
                                            <p:cond delay="0"/>
                                          </p:stCondLst>
                                        </p:cTn>
                                        <p:tgtEl>
                                          <p:spTgt spid="14339">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2"/>
          <p:cNvSpPr>
            <a:spLocks noGrp="1" noChangeArrowheads="1"/>
          </p:cNvSpPr>
          <p:nvPr>
            <p:ph type="title" idx="4294967295"/>
          </p:nvPr>
        </p:nvSpPr>
        <p:spPr>
          <a:xfrm>
            <a:off x="228600" y="228600"/>
            <a:ext cx="8640763" cy="1150938"/>
          </a:xfrm>
        </p:spPr>
        <p:txBody>
          <a:bodyPr/>
          <a:lstStyle/>
          <a:p>
            <a:r>
              <a:rPr lang="zh-CN" altLang="en-US" b="1" dirty="0"/>
              <a:t>递归函数的定义式的求解</a:t>
            </a:r>
            <a:endParaRPr lang="zh-CN" altLang="en-US" b="1" dirty="0" smtClean="0"/>
          </a:p>
        </p:txBody>
      </p:sp>
      <p:sp>
        <p:nvSpPr>
          <p:cNvPr id="24579" name="Rectangle 3"/>
          <p:cNvSpPr>
            <a:spLocks noGrp="1" noChangeArrowheads="1"/>
          </p:cNvSpPr>
          <p:nvPr>
            <p:ph type="body" idx="4294967295"/>
          </p:nvPr>
        </p:nvSpPr>
        <p:spPr>
          <a:xfrm>
            <a:off x="287338" y="1438275"/>
            <a:ext cx="8640762" cy="5038725"/>
          </a:xfrm>
          <a:noFill/>
        </p:spPr>
        <p:txBody>
          <a:bodyPr/>
          <a:lstStyle/>
          <a:p>
            <a:r>
              <a:rPr lang="zh-CN" altLang="en-US" b="1" dirty="0" smtClean="0"/>
              <a:t>函数的一种便于操作的表示：</a:t>
            </a:r>
            <a:r>
              <a:rPr lang="en-US" altLang="zh-CN" b="1" dirty="0" smtClean="0">
                <a:sym typeface="Symbol" panose="05050102010706020507" pitchFamily="18" charset="2"/>
              </a:rPr>
              <a:t> </a:t>
            </a:r>
            <a:r>
              <a:rPr lang="en-US" altLang="zh-CN" b="1" dirty="0" smtClean="0">
                <a:solidFill>
                  <a:srgbClr val="00FF00"/>
                </a:solidFill>
                <a:sym typeface="Symbol" panose="05050102010706020507" pitchFamily="18" charset="2"/>
              </a:rPr>
              <a:t></a:t>
            </a:r>
            <a:r>
              <a:rPr lang="zh-CN" altLang="en-US" b="1" dirty="0" smtClean="0">
                <a:solidFill>
                  <a:srgbClr val="00FF00"/>
                </a:solidFill>
                <a:sym typeface="Symbol" panose="05050102010706020507" pitchFamily="18" charset="2"/>
              </a:rPr>
              <a:t>抽象表示法</a:t>
            </a:r>
            <a:endParaRPr lang="en-US" altLang="zh-CN" b="1" dirty="0" smtClean="0">
              <a:solidFill>
                <a:srgbClr val="00FF00"/>
              </a:solidFill>
              <a:sym typeface="Symbol" panose="05050102010706020507" pitchFamily="18" charset="2"/>
            </a:endParaRPr>
          </a:p>
          <a:p>
            <a:pPr lvl="1">
              <a:buFontTx/>
              <a:buNone/>
            </a:pPr>
            <a:r>
              <a:rPr lang="en-US" altLang="zh-CN" b="1" dirty="0" smtClean="0">
                <a:sym typeface="Symbol" panose="05050102010706020507" pitchFamily="18" charset="2"/>
              </a:rPr>
              <a:t>1. </a:t>
            </a:r>
            <a:r>
              <a:rPr lang="zh-CN" altLang="en-US" b="1" dirty="0" smtClean="0">
                <a:sym typeface="Symbol" panose="05050102010706020507" pitchFamily="18" charset="2"/>
              </a:rPr>
              <a:t>通常的表示（</a:t>
            </a:r>
            <a:r>
              <a:rPr lang="en-US" altLang="zh-CN" b="1" i="1" dirty="0" err="1" smtClean="0">
                <a:sym typeface="Symbol" panose="05050102010706020507" pitchFamily="18" charset="2"/>
              </a:rPr>
              <a:t>nat</a:t>
            </a:r>
            <a:r>
              <a:rPr lang="zh-CN" altLang="en-US" b="1" dirty="0" smtClean="0">
                <a:sym typeface="Symbol" panose="05050102010706020507" pitchFamily="18" charset="2"/>
              </a:rPr>
              <a:t>在下面表示自然数集合）</a:t>
            </a:r>
            <a:endParaRPr lang="en-US" altLang="zh-CN" b="1" dirty="0" smtClean="0">
              <a:sym typeface="Symbol" panose="05050102010706020507" pitchFamily="18" charset="2"/>
            </a:endParaRPr>
          </a:p>
          <a:p>
            <a:pPr lvl="1"/>
            <a:r>
              <a:rPr lang="zh-CN" altLang="en-US" b="1" dirty="0" smtClean="0">
                <a:sym typeface="Symbol" panose="05050102010706020507" pitchFamily="18" charset="2"/>
              </a:rPr>
              <a:t>若有一阶函数</a:t>
            </a:r>
            <a:r>
              <a:rPr lang="en-US" altLang="zh-CN" b="1" dirty="0" smtClean="0">
                <a:sym typeface="Symbol" panose="05050102010706020507" pitchFamily="18" charset="2"/>
              </a:rPr>
              <a:t> </a:t>
            </a:r>
            <a:r>
              <a:rPr lang="en-US" altLang="zh-CN" b="1" i="1" dirty="0" smtClean="0">
                <a:sym typeface="Symbol" panose="05050102010706020507" pitchFamily="18" charset="2"/>
              </a:rPr>
              <a:t>f </a:t>
            </a:r>
            <a:r>
              <a:rPr lang="en-US" altLang="zh-CN" b="1" dirty="0" smtClean="0">
                <a:sym typeface="Symbol" panose="05050102010706020507" pitchFamily="18" charset="2"/>
              </a:rPr>
              <a:t>: </a:t>
            </a:r>
            <a:r>
              <a:rPr lang="en-US" altLang="zh-CN" b="1" i="1" dirty="0" err="1" smtClean="0">
                <a:sym typeface="Symbol" panose="05050102010706020507" pitchFamily="18" charset="2"/>
              </a:rPr>
              <a:t>nat</a:t>
            </a:r>
            <a:r>
              <a:rPr lang="en-US" altLang="zh-CN" b="1" i="1" dirty="0" smtClean="0">
                <a:sym typeface="Symbol" panose="05050102010706020507" pitchFamily="18" charset="2"/>
              </a:rPr>
              <a:t> </a:t>
            </a:r>
            <a:r>
              <a:rPr lang="en-US" altLang="zh-CN" b="1" dirty="0" smtClean="0">
                <a:sym typeface="Symbol" panose="05050102010706020507" pitchFamily="18" charset="2"/>
              </a:rPr>
              <a:t> </a:t>
            </a:r>
            <a:r>
              <a:rPr lang="en-US" altLang="zh-CN" b="1" i="1" dirty="0" err="1" smtClean="0">
                <a:sym typeface="Symbol" panose="05050102010706020507" pitchFamily="18" charset="2"/>
              </a:rPr>
              <a:t>nat</a:t>
            </a:r>
            <a:r>
              <a:rPr lang="zh-CN" altLang="en-US" b="1" dirty="0">
                <a:sym typeface="Symbol" panose="05050102010706020507" pitchFamily="18" charset="2"/>
              </a:rPr>
              <a:t>，</a:t>
            </a:r>
            <a:r>
              <a:rPr lang="en-US" altLang="zh-CN" b="1" i="1" dirty="0" smtClean="0">
                <a:sym typeface="Symbol" panose="05050102010706020507" pitchFamily="18" charset="2"/>
              </a:rPr>
              <a:t> f</a:t>
            </a:r>
            <a:r>
              <a:rPr lang="en-US" altLang="zh-CN" b="1" dirty="0" smtClean="0">
                <a:sym typeface="Symbol" panose="05050102010706020507" pitchFamily="18" charset="2"/>
              </a:rPr>
              <a:t>(</a:t>
            </a:r>
            <a:r>
              <a:rPr lang="en-US" altLang="zh-CN" b="1" i="1" dirty="0" smtClean="0">
                <a:sym typeface="Symbol" panose="05050102010706020507" pitchFamily="18" charset="2"/>
              </a:rPr>
              <a:t>x</a:t>
            </a:r>
            <a:r>
              <a:rPr lang="en-US" altLang="zh-CN" b="1" dirty="0" smtClean="0">
                <a:sym typeface="Symbol" panose="05050102010706020507" pitchFamily="18" charset="2"/>
              </a:rPr>
              <a:t>) </a:t>
            </a:r>
            <a:r>
              <a:rPr lang="en-US" altLang="zh-CN" b="1" dirty="0" smtClean="0">
                <a:sym typeface="Euclid Extra" panose="02050502000505020303" pitchFamily="18" charset="2"/>
              </a:rPr>
              <a:t></a:t>
            </a:r>
            <a:r>
              <a:rPr lang="en-US" altLang="zh-CN" b="1" dirty="0" smtClean="0">
                <a:sym typeface="Symbol" panose="05050102010706020507" pitchFamily="18" charset="2"/>
              </a:rPr>
              <a:t> </a:t>
            </a:r>
            <a:r>
              <a:rPr lang="en-US" altLang="zh-CN" b="1" i="1" dirty="0" smtClean="0">
                <a:sym typeface="Symbol" panose="05050102010706020507" pitchFamily="18" charset="2"/>
              </a:rPr>
              <a:t>x</a:t>
            </a:r>
            <a:r>
              <a:rPr lang="en-US" altLang="zh-CN" b="1" dirty="0" smtClean="0">
                <a:sym typeface="Symbol" panose="05050102010706020507" pitchFamily="18" charset="2"/>
              </a:rPr>
              <a:t> + </a:t>
            </a:r>
            <a:r>
              <a:rPr lang="en-US" altLang="zh-CN" b="1" i="1" dirty="0" smtClean="0">
                <a:sym typeface="Symbol" panose="05050102010706020507" pitchFamily="18" charset="2"/>
              </a:rPr>
              <a:t>x</a:t>
            </a:r>
          </a:p>
          <a:p>
            <a:pPr lvl="1">
              <a:buFontTx/>
              <a:buNone/>
            </a:pPr>
            <a:r>
              <a:rPr lang="en-US" altLang="zh-CN" b="1" dirty="0" smtClean="0">
                <a:sym typeface="Symbol" panose="05050102010706020507" pitchFamily="18" charset="2"/>
              </a:rPr>
              <a:t>    </a:t>
            </a:r>
            <a:r>
              <a:rPr lang="zh-CN" altLang="en-US" b="1" dirty="0" smtClean="0">
                <a:sym typeface="Symbol" panose="05050102010706020507" pitchFamily="18" charset="2"/>
              </a:rPr>
              <a:t>若</a:t>
            </a:r>
            <a:r>
              <a:rPr lang="en-US" altLang="zh-CN" b="1" i="1" dirty="0" smtClean="0">
                <a:sym typeface="Symbol" panose="05050102010706020507" pitchFamily="18" charset="2"/>
              </a:rPr>
              <a:t>f </a:t>
            </a:r>
            <a:r>
              <a:rPr lang="zh-CN" altLang="en-US" b="1" dirty="0">
                <a:sym typeface="Symbol" panose="05050102010706020507" pitchFamily="18" charset="2"/>
              </a:rPr>
              <a:t>作</a:t>
            </a:r>
            <a:r>
              <a:rPr lang="zh-CN" altLang="en-US" b="1" dirty="0" smtClean="0">
                <a:sym typeface="Symbol" panose="05050102010706020507" pitchFamily="18" charset="2"/>
              </a:rPr>
              <a:t>用到整型表达式</a:t>
            </a:r>
            <a:r>
              <a:rPr lang="en-US" altLang="zh-CN" b="1" i="1" dirty="0" err="1" smtClean="0">
                <a:sym typeface="Symbol" panose="05050102010706020507" pitchFamily="18" charset="2"/>
              </a:rPr>
              <a:t>a</a:t>
            </a:r>
            <a:r>
              <a:rPr lang="en-US" altLang="zh-CN" b="1" dirty="0" err="1" smtClean="0">
                <a:sym typeface="Symbol" panose="05050102010706020507" pitchFamily="18" charset="2"/>
              </a:rPr>
              <a:t>+</a:t>
            </a:r>
            <a:r>
              <a:rPr lang="en-US" altLang="zh-CN" b="1" i="1" dirty="0" err="1" smtClean="0">
                <a:sym typeface="Symbol" panose="05050102010706020507" pitchFamily="18" charset="2"/>
              </a:rPr>
              <a:t>b</a:t>
            </a:r>
            <a:endParaRPr lang="en-US" altLang="zh-CN" b="1" i="1" dirty="0" smtClean="0">
              <a:sym typeface="Symbol" panose="05050102010706020507" pitchFamily="18" charset="2"/>
            </a:endParaRPr>
          </a:p>
          <a:p>
            <a:pPr lvl="1">
              <a:buNone/>
            </a:pPr>
            <a:r>
              <a:rPr lang="en-US" altLang="zh-CN" b="1" i="1" dirty="0" smtClean="0">
                <a:sym typeface="Symbol" panose="05050102010706020507" pitchFamily="18" charset="2"/>
              </a:rPr>
              <a:t>   </a:t>
            </a:r>
            <a:r>
              <a:rPr lang="en-US" altLang="zh-CN" b="1" dirty="0" smtClean="0">
                <a:sym typeface="Symbol" panose="05050102010706020507" pitchFamily="18" charset="2"/>
              </a:rPr>
              <a:t> </a:t>
            </a:r>
            <a:r>
              <a:rPr lang="zh-CN" altLang="en-US" b="1" dirty="0" smtClean="0">
                <a:sym typeface="Symbol" panose="05050102010706020507" pitchFamily="18" charset="2"/>
              </a:rPr>
              <a:t>可得到</a:t>
            </a:r>
            <a:r>
              <a:rPr lang="en-US" altLang="zh-CN" b="1" i="1" dirty="0" smtClean="0">
                <a:sym typeface="Symbol" panose="05050102010706020507" pitchFamily="18" charset="2"/>
              </a:rPr>
              <a:t>f</a:t>
            </a:r>
            <a:r>
              <a:rPr lang="en-US" altLang="zh-CN" b="1" dirty="0" smtClean="0">
                <a:sym typeface="Symbol" panose="05050102010706020507" pitchFamily="18" charset="2"/>
              </a:rPr>
              <a:t>(</a:t>
            </a:r>
            <a:r>
              <a:rPr lang="en-US" altLang="zh-CN" b="1" i="1" dirty="0" err="1">
                <a:sym typeface="Symbol" panose="05050102010706020507" pitchFamily="18" charset="2"/>
              </a:rPr>
              <a:t>a</a:t>
            </a:r>
            <a:r>
              <a:rPr lang="en-US" altLang="zh-CN" b="1" dirty="0" err="1">
                <a:sym typeface="Symbol" panose="05050102010706020507" pitchFamily="18" charset="2"/>
              </a:rPr>
              <a:t>+</a:t>
            </a:r>
            <a:r>
              <a:rPr lang="en-US" altLang="zh-CN" b="1" i="1" dirty="0" err="1">
                <a:sym typeface="Symbol" panose="05050102010706020507" pitchFamily="18" charset="2"/>
              </a:rPr>
              <a:t>b</a:t>
            </a:r>
            <a:r>
              <a:rPr lang="en-US" altLang="zh-CN" b="1" dirty="0" smtClean="0">
                <a:sym typeface="Symbol" panose="05050102010706020507" pitchFamily="18" charset="2"/>
              </a:rPr>
              <a:t>) = </a:t>
            </a:r>
            <a:r>
              <a:rPr lang="en-US" altLang="zh-CN" b="1" i="1" dirty="0" err="1" smtClean="0">
                <a:sym typeface="Symbol" panose="05050102010706020507" pitchFamily="18" charset="2"/>
              </a:rPr>
              <a:t>a</a:t>
            </a:r>
            <a:r>
              <a:rPr lang="en-US" altLang="zh-CN" b="1" dirty="0" err="1" smtClean="0">
                <a:sym typeface="Symbol" panose="05050102010706020507" pitchFamily="18" charset="2"/>
              </a:rPr>
              <a:t>+</a:t>
            </a:r>
            <a:r>
              <a:rPr lang="en-US" altLang="zh-CN" b="1" i="1" dirty="0" err="1" smtClean="0">
                <a:sym typeface="Symbol" panose="05050102010706020507" pitchFamily="18" charset="2"/>
              </a:rPr>
              <a:t>b</a:t>
            </a:r>
            <a:r>
              <a:rPr lang="en-US" altLang="zh-CN" b="1" i="1" dirty="0" smtClean="0">
                <a:sym typeface="Symbol" panose="05050102010706020507" pitchFamily="18" charset="2"/>
              </a:rPr>
              <a:t> + </a:t>
            </a:r>
            <a:r>
              <a:rPr lang="en-US" altLang="zh-CN" b="1" i="1" dirty="0" err="1" smtClean="0">
                <a:sym typeface="Symbol" panose="05050102010706020507" pitchFamily="18" charset="2"/>
              </a:rPr>
              <a:t>a</a:t>
            </a:r>
            <a:r>
              <a:rPr lang="en-US" altLang="zh-CN" b="1" dirty="0" err="1" smtClean="0">
                <a:sym typeface="Symbol" panose="05050102010706020507" pitchFamily="18" charset="2"/>
              </a:rPr>
              <a:t>+</a:t>
            </a:r>
            <a:r>
              <a:rPr lang="en-US" altLang="zh-CN" b="1" i="1" dirty="0" err="1" smtClean="0">
                <a:sym typeface="Symbol" panose="05050102010706020507" pitchFamily="18" charset="2"/>
              </a:rPr>
              <a:t>b</a:t>
            </a:r>
            <a:endParaRPr lang="en-US" altLang="zh-CN" b="1" i="1" dirty="0" smtClean="0">
              <a:sym typeface="Symbol" panose="05050102010706020507" pitchFamily="18" charset="2"/>
            </a:endParaRPr>
          </a:p>
          <a:p>
            <a:pPr lvl="1"/>
            <a:r>
              <a:rPr lang="zh-CN" altLang="en-US" b="1" dirty="0" smtClean="0">
                <a:sym typeface="Symbol" panose="05050102010706020507" pitchFamily="18" charset="2"/>
              </a:rPr>
              <a:t>若有高阶函数 </a:t>
            </a:r>
            <a:r>
              <a:rPr lang="en-US" altLang="zh-CN" b="1" i="1" dirty="0" smtClean="0">
                <a:sym typeface="Symbol" panose="05050102010706020507" pitchFamily="18" charset="2"/>
              </a:rPr>
              <a:t>h</a:t>
            </a:r>
            <a:r>
              <a:rPr lang="en-US" altLang="zh-CN" b="1" dirty="0" smtClean="0">
                <a:sym typeface="Symbol" panose="05050102010706020507" pitchFamily="18" charset="2"/>
              </a:rPr>
              <a:t>: (</a:t>
            </a:r>
            <a:r>
              <a:rPr lang="en-US" altLang="zh-CN" b="1" i="1" dirty="0" err="1" smtClean="0">
                <a:sym typeface="Symbol" panose="05050102010706020507" pitchFamily="18" charset="2"/>
              </a:rPr>
              <a:t>nat</a:t>
            </a:r>
            <a:r>
              <a:rPr lang="en-US" altLang="zh-CN" b="1" i="1" dirty="0" smtClean="0">
                <a:sym typeface="Symbol" panose="05050102010706020507" pitchFamily="18" charset="2"/>
              </a:rPr>
              <a:t> </a:t>
            </a:r>
            <a:r>
              <a:rPr lang="en-US" altLang="zh-CN" b="1" dirty="0" smtClean="0">
                <a:sym typeface="Symbol" panose="05050102010706020507" pitchFamily="18" charset="2"/>
              </a:rPr>
              <a:t> </a:t>
            </a:r>
            <a:r>
              <a:rPr lang="en-US" altLang="zh-CN" b="1" i="1" dirty="0" err="1" smtClean="0">
                <a:sym typeface="Symbol" panose="05050102010706020507" pitchFamily="18" charset="2"/>
              </a:rPr>
              <a:t>nat</a:t>
            </a:r>
            <a:r>
              <a:rPr lang="en-US" altLang="zh-CN" b="1" dirty="0" smtClean="0">
                <a:sym typeface="Symbol" panose="05050102010706020507" pitchFamily="18" charset="2"/>
              </a:rPr>
              <a:t>)  (</a:t>
            </a:r>
            <a:r>
              <a:rPr lang="en-US" altLang="zh-CN" b="1" i="1" dirty="0" err="1" smtClean="0">
                <a:sym typeface="Symbol" panose="05050102010706020507" pitchFamily="18" charset="2"/>
              </a:rPr>
              <a:t>nat</a:t>
            </a:r>
            <a:r>
              <a:rPr lang="en-US" altLang="zh-CN" b="1" i="1" dirty="0" smtClean="0">
                <a:sym typeface="Symbol" panose="05050102010706020507" pitchFamily="18" charset="2"/>
              </a:rPr>
              <a:t> </a:t>
            </a:r>
            <a:r>
              <a:rPr lang="en-US" altLang="zh-CN" b="1" dirty="0" smtClean="0">
                <a:sym typeface="Symbol" panose="05050102010706020507" pitchFamily="18" charset="2"/>
              </a:rPr>
              <a:t> </a:t>
            </a:r>
            <a:r>
              <a:rPr lang="en-US" altLang="zh-CN" b="1" i="1" dirty="0" err="1" smtClean="0">
                <a:sym typeface="Symbol" panose="05050102010706020507" pitchFamily="18" charset="2"/>
              </a:rPr>
              <a:t>nat</a:t>
            </a:r>
            <a:r>
              <a:rPr lang="en-US" altLang="zh-CN" b="1" dirty="0" smtClean="0">
                <a:sym typeface="Symbol" panose="05050102010706020507" pitchFamily="18" charset="2"/>
              </a:rPr>
              <a:t>)</a:t>
            </a:r>
          </a:p>
          <a:p>
            <a:pPr marL="457200" lvl="1" indent="0">
              <a:buNone/>
            </a:pPr>
            <a:r>
              <a:rPr lang="en-US" altLang="zh-CN" b="1" dirty="0" smtClean="0">
                <a:sym typeface="Symbol" panose="05050102010706020507" pitchFamily="18" charset="2"/>
              </a:rPr>
              <a:t>    </a:t>
            </a:r>
            <a:r>
              <a:rPr lang="en-US" altLang="zh-CN" b="1" i="1" dirty="0" smtClean="0">
                <a:sym typeface="Symbol" panose="05050102010706020507" pitchFamily="18" charset="2"/>
              </a:rPr>
              <a:t>h</a:t>
            </a:r>
            <a:r>
              <a:rPr lang="zh-CN" altLang="en-US" b="1" dirty="0" smtClean="0">
                <a:sym typeface="Symbol" panose="05050102010706020507" pitchFamily="18" charset="2"/>
              </a:rPr>
              <a:t>作用到</a:t>
            </a:r>
            <a:r>
              <a:rPr lang="en-US" altLang="zh-CN" b="1" i="1" dirty="0" smtClean="0">
                <a:sym typeface="Symbol" panose="05050102010706020507" pitchFamily="18" charset="2"/>
              </a:rPr>
              <a:t>f</a:t>
            </a:r>
            <a:r>
              <a:rPr lang="zh-CN" altLang="en-US" b="1" dirty="0" smtClean="0">
                <a:sym typeface="Symbol" panose="05050102010706020507" pitchFamily="18" charset="2"/>
              </a:rPr>
              <a:t> 的结果是函数</a:t>
            </a:r>
            <a:r>
              <a:rPr lang="en-US" altLang="zh-CN" b="1" i="1" dirty="0" smtClean="0">
                <a:sym typeface="Symbol" panose="05050102010706020507" pitchFamily="18" charset="2"/>
              </a:rPr>
              <a:t>g</a:t>
            </a:r>
            <a:r>
              <a:rPr lang="en-US" altLang="zh-CN" b="1" dirty="0" smtClean="0">
                <a:sym typeface="Symbol" panose="05050102010706020507" pitchFamily="18" charset="2"/>
              </a:rPr>
              <a:t>:</a:t>
            </a:r>
            <a:r>
              <a:rPr lang="en-US" altLang="zh-CN" b="1" i="1" dirty="0" smtClean="0">
                <a:sym typeface="Symbol" panose="05050102010706020507" pitchFamily="18" charset="2"/>
              </a:rPr>
              <a:t> </a:t>
            </a:r>
            <a:r>
              <a:rPr lang="en-US" altLang="zh-CN" b="1" i="1" dirty="0" err="1" smtClean="0">
                <a:sym typeface="Symbol" panose="05050102010706020507" pitchFamily="18" charset="2"/>
              </a:rPr>
              <a:t>nat</a:t>
            </a:r>
            <a:r>
              <a:rPr lang="en-US" altLang="zh-CN" b="1" i="1" dirty="0" smtClean="0">
                <a:sym typeface="Symbol" panose="05050102010706020507" pitchFamily="18" charset="2"/>
              </a:rPr>
              <a:t> </a:t>
            </a:r>
            <a:r>
              <a:rPr lang="en-US" altLang="zh-CN" b="1" dirty="0" smtClean="0">
                <a:sym typeface="Symbol" panose="05050102010706020507" pitchFamily="18" charset="2"/>
              </a:rPr>
              <a:t> </a:t>
            </a:r>
            <a:r>
              <a:rPr lang="en-US" altLang="zh-CN" b="1" i="1" dirty="0" err="1" smtClean="0">
                <a:sym typeface="Symbol" panose="05050102010706020507" pitchFamily="18" charset="2"/>
              </a:rPr>
              <a:t>nat</a:t>
            </a:r>
            <a:endParaRPr lang="en-US" altLang="zh-CN" b="1" dirty="0">
              <a:sym typeface="Symbol" panose="05050102010706020507" pitchFamily="18" charset="2"/>
            </a:endParaRPr>
          </a:p>
          <a:p>
            <a:pPr marL="457200" lvl="1" indent="0">
              <a:buNone/>
            </a:pPr>
            <a:r>
              <a:rPr lang="en-US" altLang="zh-CN" b="1" dirty="0" smtClean="0">
                <a:sym typeface="Symbol" panose="05050102010706020507" pitchFamily="18" charset="2"/>
              </a:rPr>
              <a:t>    </a:t>
            </a:r>
            <a:r>
              <a:rPr lang="en-US" altLang="zh-CN" b="1" i="1" dirty="0" smtClean="0">
                <a:sym typeface="Symbol" panose="05050102010706020507" pitchFamily="18" charset="2"/>
              </a:rPr>
              <a:t>g</a:t>
            </a:r>
            <a:r>
              <a:rPr lang="zh-CN" altLang="en-US" b="1" dirty="0" smtClean="0">
                <a:sym typeface="Symbol" panose="05050102010706020507" pitchFamily="18" charset="2"/>
              </a:rPr>
              <a:t>与</a:t>
            </a:r>
            <a:r>
              <a:rPr lang="en-US" altLang="zh-CN" b="1" i="1" dirty="0" smtClean="0">
                <a:sym typeface="Symbol" panose="05050102010706020507" pitchFamily="18" charset="2"/>
              </a:rPr>
              <a:t>f </a:t>
            </a:r>
            <a:r>
              <a:rPr lang="zh-CN" altLang="en-US" b="1" dirty="0" smtClean="0">
                <a:sym typeface="Symbol" panose="05050102010706020507" pitchFamily="18" charset="2"/>
              </a:rPr>
              <a:t>的关系是</a:t>
            </a:r>
            <a:r>
              <a:rPr lang="en-US" altLang="zh-CN" b="1" dirty="0" smtClean="0">
                <a:sym typeface="Symbol" panose="05050102010706020507" pitchFamily="18" charset="2"/>
              </a:rPr>
              <a:t> </a:t>
            </a:r>
            <a:r>
              <a:rPr lang="en-US" altLang="zh-CN" b="1" i="1" dirty="0" smtClean="0">
                <a:sym typeface="Symbol" panose="05050102010706020507" pitchFamily="18" charset="2"/>
              </a:rPr>
              <a:t>g</a:t>
            </a:r>
            <a:r>
              <a:rPr lang="en-US" altLang="zh-CN" b="1" dirty="0" smtClean="0">
                <a:sym typeface="Symbol" panose="05050102010706020507" pitchFamily="18" charset="2"/>
              </a:rPr>
              <a:t>(</a:t>
            </a:r>
            <a:r>
              <a:rPr lang="en-US" altLang="zh-CN" b="1" i="1" dirty="0" smtClean="0">
                <a:sym typeface="Symbol" panose="05050102010706020507" pitchFamily="18" charset="2"/>
              </a:rPr>
              <a:t>x</a:t>
            </a:r>
            <a:r>
              <a:rPr lang="en-US" altLang="zh-CN" b="1" dirty="0" smtClean="0">
                <a:sym typeface="Symbol" panose="05050102010706020507" pitchFamily="18" charset="2"/>
              </a:rPr>
              <a:t>) = </a:t>
            </a:r>
            <a:r>
              <a:rPr lang="en-US" altLang="zh-CN" b="1" i="1" dirty="0" smtClean="0">
                <a:sym typeface="Symbol" panose="05050102010706020507" pitchFamily="18" charset="2"/>
              </a:rPr>
              <a:t>f</a:t>
            </a:r>
            <a:r>
              <a:rPr lang="en-US" altLang="zh-CN" b="1" dirty="0" smtClean="0">
                <a:sym typeface="Symbol" panose="05050102010706020507" pitchFamily="18" charset="2"/>
              </a:rPr>
              <a:t>(</a:t>
            </a:r>
            <a:r>
              <a:rPr lang="en-US" altLang="zh-CN" b="1" i="1" dirty="0" smtClean="0">
                <a:sym typeface="Symbol" panose="05050102010706020507" pitchFamily="18" charset="2"/>
              </a:rPr>
              <a:t>f</a:t>
            </a:r>
            <a:r>
              <a:rPr lang="en-US" altLang="zh-CN" b="1" dirty="0" smtClean="0">
                <a:sym typeface="Symbol" panose="05050102010706020507" pitchFamily="18" charset="2"/>
              </a:rPr>
              <a:t>(</a:t>
            </a:r>
            <a:r>
              <a:rPr lang="en-US" altLang="zh-CN" b="1" i="1" dirty="0" smtClean="0">
                <a:sym typeface="Symbol" panose="05050102010706020507" pitchFamily="18" charset="2"/>
              </a:rPr>
              <a:t>x</a:t>
            </a:r>
            <a:r>
              <a:rPr lang="en-US" altLang="zh-CN" b="1" dirty="0" smtClean="0">
                <a:sym typeface="Symbol" panose="05050102010706020507" pitchFamily="18" charset="2"/>
              </a:rPr>
              <a:t>)) (</a:t>
            </a:r>
            <a:r>
              <a:rPr lang="zh-CN" altLang="en-US" b="1" dirty="0" smtClean="0">
                <a:sym typeface="Symbol" panose="05050102010706020507" pitchFamily="18" charset="2"/>
              </a:rPr>
              <a:t>即</a:t>
            </a:r>
            <a:r>
              <a:rPr lang="en-US" altLang="zh-CN" b="1" i="1" dirty="0" err="1" smtClean="0">
                <a:sym typeface="Symbol" panose="05050102010706020507" pitchFamily="18" charset="2"/>
              </a:rPr>
              <a:t>x</a:t>
            </a:r>
            <a:r>
              <a:rPr lang="en-US" altLang="zh-CN" b="1" dirty="0" err="1" smtClean="0">
                <a:sym typeface="Symbol" panose="05050102010706020507" pitchFamily="18" charset="2"/>
              </a:rPr>
              <a:t>+</a:t>
            </a:r>
            <a:r>
              <a:rPr lang="en-US" altLang="zh-CN" b="1" i="1" dirty="0" err="1" smtClean="0">
                <a:sym typeface="Symbol" panose="05050102010706020507" pitchFamily="18" charset="2"/>
              </a:rPr>
              <a:t>x</a:t>
            </a:r>
            <a:r>
              <a:rPr lang="en-US" altLang="zh-CN" b="1" i="1" dirty="0" smtClean="0">
                <a:sym typeface="Symbol" panose="05050102010706020507" pitchFamily="18" charset="2"/>
              </a:rPr>
              <a:t> </a:t>
            </a:r>
            <a:r>
              <a:rPr lang="en-US" altLang="zh-CN" b="1" dirty="0" smtClean="0">
                <a:sym typeface="Symbol" panose="05050102010706020507" pitchFamily="18" charset="2"/>
              </a:rPr>
              <a:t>+</a:t>
            </a:r>
            <a:r>
              <a:rPr lang="en-US" altLang="zh-CN" b="1" i="1" dirty="0" smtClean="0">
                <a:sym typeface="Symbol" panose="05050102010706020507" pitchFamily="18" charset="2"/>
              </a:rPr>
              <a:t> </a:t>
            </a:r>
            <a:r>
              <a:rPr lang="en-US" altLang="zh-CN" b="1" i="1" dirty="0" err="1" smtClean="0">
                <a:sym typeface="Symbol" panose="05050102010706020507" pitchFamily="18" charset="2"/>
              </a:rPr>
              <a:t>x</a:t>
            </a:r>
            <a:r>
              <a:rPr lang="en-US" altLang="zh-CN" b="1" dirty="0" err="1" smtClean="0">
                <a:sym typeface="Symbol" panose="05050102010706020507" pitchFamily="18" charset="2"/>
              </a:rPr>
              <a:t>+</a:t>
            </a:r>
            <a:r>
              <a:rPr lang="en-US" altLang="zh-CN" b="1" i="1" dirty="0" err="1" smtClean="0">
                <a:sym typeface="Symbol" panose="05050102010706020507" pitchFamily="18" charset="2"/>
              </a:rPr>
              <a:t>x</a:t>
            </a:r>
            <a:r>
              <a:rPr lang="en-US" altLang="zh-CN" b="1" dirty="0" smtClean="0">
                <a:sym typeface="Symbol" panose="05050102010706020507" pitchFamily="18" charset="2"/>
              </a:rPr>
              <a:t>)</a:t>
            </a:r>
          </a:p>
          <a:p>
            <a:pPr lvl="1">
              <a:buFontTx/>
              <a:buNone/>
            </a:pPr>
            <a:r>
              <a:rPr lang="en-US" altLang="zh-CN" b="1" dirty="0" smtClean="0">
                <a:sym typeface="Symbol" panose="05050102010706020507" pitchFamily="18" charset="2"/>
              </a:rPr>
              <a:t>	 </a:t>
            </a:r>
            <a:r>
              <a:rPr lang="en-US" altLang="zh-CN" b="1" i="1" dirty="0" smtClean="0">
                <a:sym typeface="Symbol" panose="05050102010706020507" pitchFamily="18" charset="2"/>
              </a:rPr>
              <a:t>h</a:t>
            </a:r>
            <a:r>
              <a:rPr lang="en-US" altLang="zh-CN" b="1" dirty="0" smtClean="0">
                <a:sym typeface="Symbol" panose="05050102010706020507" pitchFamily="18" charset="2"/>
              </a:rPr>
              <a:t>(</a:t>
            </a:r>
            <a:r>
              <a:rPr lang="en-US" altLang="zh-CN" b="1" i="1" dirty="0" smtClean="0">
                <a:sym typeface="Symbol" panose="05050102010706020507" pitchFamily="18" charset="2"/>
              </a:rPr>
              <a:t>f </a:t>
            </a:r>
            <a:r>
              <a:rPr lang="en-US" altLang="zh-CN" b="1" dirty="0" smtClean="0">
                <a:sym typeface="Symbol" panose="05050102010706020507" pitchFamily="18" charset="2"/>
              </a:rPr>
              <a:t>)</a:t>
            </a:r>
            <a:r>
              <a:rPr lang="zh-CN" altLang="en-US" b="1" dirty="0" smtClean="0">
                <a:sym typeface="Symbol" panose="05050102010706020507" pitchFamily="18" charset="2"/>
              </a:rPr>
              <a:t>的解析式怎么写</a:t>
            </a:r>
            <a:r>
              <a:rPr lang="en-US" altLang="zh-CN" b="1" dirty="0" smtClean="0">
                <a:sym typeface="Symbol" panose="05050102010706020507" pitchFamily="18" charset="2"/>
              </a:rPr>
              <a:t>	</a:t>
            </a:r>
            <a:r>
              <a:rPr lang="en-US" altLang="zh-CN" b="1" i="1" dirty="0" smtClean="0">
                <a:sym typeface="Symbol" panose="05050102010706020507" pitchFamily="18" charset="2"/>
              </a:rPr>
              <a:t>h</a:t>
            </a:r>
            <a:r>
              <a:rPr lang="en-US" altLang="zh-CN" b="1" dirty="0" smtClean="0">
                <a:sym typeface="Symbol" panose="05050102010706020507" pitchFamily="18" charset="2"/>
              </a:rPr>
              <a:t>(</a:t>
            </a:r>
            <a:r>
              <a:rPr lang="en-US" altLang="zh-CN" b="1" i="1" dirty="0" smtClean="0">
                <a:sym typeface="Symbol" panose="05050102010706020507" pitchFamily="18" charset="2"/>
              </a:rPr>
              <a:t>f </a:t>
            </a:r>
            <a:r>
              <a:rPr lang="en-US" altLang="zh-CN" b="1" dirty="0" smtClean="0">
                <a:sym typeface="Symbol" panose="05050102010706020507" pitchFamily="18" charset="2"/>
              </a:rPr>
              <a:t>) </a:t>
            </a:r>
            <a:r>
              <a:rPr lang="en-US" altLang="zh-CN" b="1" dirty="0" smtClean="0">
                <a:sym typeface="Euclid Extra" panose="02050502000505020303" pitchFamily="18" charset="2"/>
              </a:rPr>
              <a:t></a:t>
            </a:r>
            <a:r>
              <a:rPr lang="en-US" altLang="zh-CN" b="1" dirty="0" smtClean="0">
                <a:sym typeface="Symbol" panose="05050102010706020507" pitchFamily="18" charset="2"/>
              </a:rPr>
              <a:t> ?</a:t>
            </a:r>
          </a:p>
          <a:p>
            <a:pPr lvl="1">
              <a:buFontTx/>
              <a:buNone/>
            </a:pPr>
            <a:r>
              <a:rPr lang="en-US" altLang="zh-CN" b="1" dirty="0" smtClean="0">
                <a:sym typeface="Symbol" panose="05050102010706020507" pitchFamily="18" charset="2"/>
              </a:rPr>
              <a:t>	 </a:t>
            </a:r>
            <a:r>
              <a:rPr lang="en-US" altLang="zh-CN" b="1" i="1" dirty="0" smtClean="0">
                <a:sym typeface="Symbol" panose="05050102010706020507" pitchFamily="18" charset="2"/>
              </a:rPr>
              <a:t>h</a:t>
            </a:r>
            <a:r>
              <a:rPr lang="en-US" altLang="zh-CN" b="1" dirty="0" smtClean="0">
                <a:sym typeface="Symbol" panose="05050102010706020507" pitchFamily="18" charset="2"/>
              </a:rPr>
              <a:t>(</a:t>
            </a:r>
            <a:r>
              <a:rPr lang="en-US" altLang="zh-CN" b="1" i="1" dirty="0" smtClean="0">
                <a:sym typeface="Symbol" panose="05050102010706020507" pitchFamily="18" charset="2"/>
              </a:rPr>
              <a:t>f </a:t>
            </a:r>
            <a:r>
              <a:rPr lang="en-US" altLang="zh-CN" b="1" dirty="0" smtClean="0">
                <a:sym typeface="Symbol" panose="05050102010706020507" pitchFamily="18" charset="2"/>
              </a:rPr>
              <a:t>) </a:t>
            </a:r>
            <a:r>
              <a:rPr lang="en-US" altLang="zh-CN" b="1" dirty="0" smtClean="0">
                <a:sym typeface="Euclid Extra" panose="02050502000505020303" pitchFamily="18" charset="2"/>
              </a:rPr>
              <a:t></a:t>
            </a:r>
            <a:r>
              <a:rPr lang="en-US" altLang="zh-CN" b="1" dirty="0" smtClean="0">
                <a:sym typeface="Symbol" panose="05050102010706020507" pitchFamily="18" charset="2"/>
              </a:rPr>
              <a:t> </a:t>
            </a:r>
            <a:r>
              <a:rPr lang="en-US" altLang="zh-CN" b="1" i="1" dirty="0" smtClean="0">
                <a:sym typeface="Symbol" panose="05050102010706020507" pitchFamily="18" charset="2"/>
              </a:rPr>
              <a:t>f</a:t>
            </a:r>
            <a:r>
              <a:rPr lang="en-US" altLang="zh-CN" b="1" dirty="0" smtClean="0">
                <a:sym typeface="Symbol" panose="05050102010706020507" pitchFamily="18" charset="2"/>
              </a:rPr>
              <a:t>(</a:t>
            </a:r>
            <a:r>
              <a:rPr lang="en-US" altLang="zh-CN" b="1" i="1" dirty="0" smtClean="0">
                <a:sym typeface="Symbol" panose="05050102010706020507" pitchFamily="18" charset="2"/>
              </a:rPr>
              <a:t>f</a:t>
            </a:r>
            <a:r>
              <a:rPr lang="en-US" altLang="zh-CN" b="1" dirty="0" smtClean="0">
                <a:sym typeface="Symbol" panose="05050102010706020507" pitchFamily="18" charset="2"/>
              </a:rPr>
              <a:t>(</a:t>
            </a:r>
            <a:r>
              <a:rPr lang="en-US" altLang="zh-CN" b="1" i="1" dirty="0" smtClean="0">
                <a:sym typeface="Symbol" panose="05050102010706020507" pitchFamily="18" charset="2"/>
              </a:rPr>
              <a:t>x</a:t>
            </a:r>
            <a:r>
              <a:rPr lang="en-US" altLang="zh-CN" b="1" dirty="0" smtClean="0">
                <a:sym typeface="Symbol" panose="05050102010706020507" pitchFamily="18" charset="2"/>
              </a:rPr>
              <a:t>)) </a:t>
            </a:r>
            <a:r>
              <a:rPr lang="zh-CN" altLang="en-US" b="1" dirty="0" smtClean="0">
                <a:sym typeface="Symbol" panose="05050102010706020507" pitchFamily="18" charset="2"/>
              </a:rPr>
              <a:t>和 </a:t>
            </a:r>
            <a:r>
              <a:rPr lang="en-US" altLang="zh-CN" b="1" i="1" dirty="0" smtClean="0">
                <a:sym typeface="Symbol" panose="05050102010706020507" pitchFamily="18" charset="2"/>
              </a:rPr>
              <a:t>h</a:t>
            </a:r>
            <a:r>
              <a:rPr lang="en-US" altLang="zh-CN" b="1" dirty="0" smtClean="0">
                <a:sym typeface="Symbol" panose="05050102010706020507" pitchFamily="18" charset="2"/>
              </a:rPr>
              <a:t>(</a:t>
            </a:r>
            <a:r>
              <a:rPr lang="en-US" altLang="zh-CN" b="1" i="1" dirty="0" smtClean="0">
                <a:sym typeface="Symbol" panose="05050102010706020507" pitchFamily="18" charset="2"/>
              </a:rPr>
              <a:t>f</a:t>
            </a:r>
            <a:r>
              <a:rPr lang="en-US" altLang="zh-CN" b="1" dirty="0" smtClean="0">
                <a:sym typeface="Symbol" panose="05050102010706020507" pitchFamily="18" charset="2"/>
              </a:rPr>
              <a:t>(</a:t>
            </a:r>
            <a:r>
              <a:rPr lang="en-US" altLang="zh-CN" b="1" i="1" dirty="0" smtClean="0">
                <a:sym typeface="Symbol" panose="05050102010706020507" pitchFamily="18" charset="2"/>
              </a:rPr>
              <a:t>x</a:t>
            </a:r>
            <a:r>
              <a:rPr lang="en-US" altLang="zh-CN" b="1" dirty="0" smtClean="0">
                <a:sym typeface="Symbol" panose="05050102010706020507" pitchFamily="18" charset="2"/>
              </a:rPr>
              <a:t>)) </a:t>
            </a:r>
            <a:r>
              <a:rPr lang="en-US" altLang="zh-CN" b="1" dirty="0" smtClean="0">
                <a:sym typeface="Euclid Extra" panose="02050502000505020303" pitchFamily="18" charset="2"/>
              </a:rPr>
              <a:t></a:t>
            </a:r>
            <a:r>
              <a:rPr lang="en-US" altLang="zh-CN" b="1" dirty="0" smtClean="0">
                <a:sym typeface="Symbol" panose="05050102010706020507" pitchFamily="18" charset="2"/>
              </a:rPr>
              <a:t> </a:t>
            </a:r>
            <a:r>
              <a:rPr lang="en-US" altLang="zh-CN" b="1" i="1" dirty="0" smtClean="0">
                <a:sym typeface="Symbol" panose="05050102010706020507" pitchFamily="18" charset="2"/>
              </a:rPr>
              <a:t>f</a:t>
            </a:r>
            <a:r>
              <a:rPr lang="en-US" altLang="zh-CN" b="1" dirty="0" smtClean="0">
                <a:sym typeface="Symbol" panose="05050102010706020507" pitchFamily="18" charset="2"/>
              </a:rPr>
              <a:t>(</a:t>
            </a:r>
            <a:r>
              <a:rPr lang="en-US" altLang="zh-CN" b="1" i="1" dirty="0" smtClean="0">
                <a:sym typeface="Symbol" panose="05050102010706020507" pitchFamily="18" charset="2"/>
              </a:rPr>
              <a:t>f</a:t>
            </a:r>
            <a:r>
              <a:rPr lang="en-US" altLang="zh-CN" b="1" dirty="0" smtClean="0">
                <a:sym typeface="Symbol" panose="05050102010706020507" pitchFamily="18" charset="2"/>
              </a:rPr>
              <a:t>(</a:t>
            </a:r>
            <a:r>
              <a:rPr lang="en-US" altLang="zh-CN" b="1" i="1" dirty="0" smtClean="0">
                <a:sym typeface="Symbol" panose="05050102010706020507" pitchFamily="18" charset="2"/>
              </a:rPr>
              <a:t>x</a:t>
            </a:r>
            <a:r>
              <a:rPr lang="en-US" altLang="zh-CN" b="1" dirty="0" smtClean="0">
                <a:sym typeface="Symbol" panose="05050102010706020507" pitchFamily="18" charset="2"/>
              </a:rPr>
              <a:t>)) </a:t>
            </a:r>
            <a:r>
              <a:rPr lang="zh-CN" altLang="en-US" b="1" dirty="0" smtClean="0">
                <a:sym typeface="Symbol" panose="05050102010706020507" pitchFamily="18" charset="2"/>
              </a:rPr>
              <a:t>都不合适</a:t>
            </a:r>
            <a:r>
              <a:rPr lang="en-US" altLang="zh-CN" b="1" dirty="0" smtClean="0">
                <a:sym typeface="Symbol" panose="05050102010706020507" pitchFamily="18" charset="2"/>
              </a:rPr>
              <a:t>		</a:t>
            </a:r>
          </a:p>
        </p:txBody>
      </p:sp>
      <p:sp>
        <p:nvSpPr>
          <p:cNvPr id="57348" name="灯片编号占位符 3"/>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Times New Roman" panose="02020603050405020304" pitchFamily="18" charset="0"/>
                <a:ea typeface="宋体" panose="02010600030101010101" pitchFamily="2" charset="-122"/>
              </a:defRPr>
            </a:lvl1pPr>
            <a:lvl2pPr marL="742950" indent="-285750">
              <a:spcBef>
                <a:spcPct val="20000"/>
              </a:spcBef>
              <a:buChar char="–"/>
              <a:defRPr sz="2800">
                <a:solidFill>
                  <a:schemeClr val="tx1"/>
                </a:solidFill>
                <a:latin typeface="Times New Roman" panose="02020603050405020304" pitchFamily="18" charset="0"/>
                <a:ea typeface="宋体" panose="02010600030101010101" pitchFamily="2" charset="-122"/>
              </a:defRPr>
            </a:lvl2pPr>
            <a:lvl3pPr marL="1143000" indent="-228600">
              <a:spcBef>
                <a:spcPct val="20000"/>
              </a:spcBef>
              <a:buChar char="•"/>
              <a:defRPr sz="2400">
                <a:solidFill>
                  <a:schemeClr val="tx1"/>
                </a:solidFill>
                <a:latin typeface="Times New Roman" panose="02020603050405020304" pitchFamily="18" charset="0"/>
                <a:ea typeface="宋体" panose="02010600030101010101" pitchFamily="2" charset="-122"/>
              </a:defRPr>
            </a:lvl3pPr>
            <a:lvl4pPr marL="1600200" indent="-228600">
              <a:spcBef>
                <a:spcPct val="20000"/>
              </a:spcBef>
              <a:buChar char="–"/>
              <a:defRPr sz="2000">
                <a:solidFill>
                  <a:schemeClr val="tx1"/>
                </a:solidFill>
                <a:latin typeface="Times New Roman" panose="02020603050405020304" pitchFamily="18" charset="0"/>
                <a:ea typeface="宋体" panose="02010600030101010101" pitchFamily="2" charset="-122"/>
              </a:defRPr>
            </a:lvl4pPr>
            <a:lvl5pPr marL="2057400" indent="-228600">
              <a:spcBef>
                <a:spcPct val="20000"/>
              </a:spcBef>
              <a:buChar char="»"/>
              <a:defRPr sz="20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ea typeface="宋体" panose="02010600030101010101" pitchFamily="2" charset="-122"/>
              </a:defRPr>
            </a:lvl9pPr>
          </a:lstStyle>
          <a:p>
            <a:pPr>
              <a:spcBef>
                <a:spcPct val="0"/>
              </a:spcBef>
              <a:buFontTx/>
              <a:buNone/>
            </a:pPr>
            <a:fld id="{5AB3780F-0A0E-4B9D-80F2-E34365EDF073}" type="slidenum">
              <a:rPr lang="zh-CN" altLang="en-US" sz="1400" smtClean="0"/>
              <a:pPr>
                <a:spcBef>
                  <a:spcPct val="0"/>
                </a:spcBef>
                <a:buFontTx/>
                <a:buNone/>
              </a:pPr>
              <a:t>29</a:t>
            </a:fld>
            <a:endParaRPr lang="en-US" altLang="zh-CN" sz="1400" dirty="0" smtClean="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24579">
                                            <p:txEl>
                                              <p:pRg st="5" end="5"/>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4579">
                                            <p:txEl>
                                              <p:pRg st="6" end="6"/>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24579">
                                            <p:txEl>
                                              <p:pRg st="7" end="7"/>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24579">
                                            <p:txEl>
                                              <p:pRg st="8" end="8"/>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24579">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idx="4294967295"/>
          </p:nvPr>
        </p:nvSpPr>
        <p:spPr>
          <a:xfrm>
            <a:off x="230188" y="230188"/>
            <a:ext cx="8640762" cy="1150937"/>
          </a:xfrm>
        </p:spPr>
        <p:txBody>
          <a:bodyPr/>
          <a:lstStyle/>
          <a:p>
            <a:r>
              <a:rPr lang="zh-CN" altLang="en-US" b="1" smtClean="0"/>
              <a:t>讲 座 提 纲</a:t>
            </a:r>
          </a:p>
        </p:txBody>
      </p:sp>
      <p:sp>
        <p:nvSpPr>
          <p:cNvPr id="8195" name="Rectangle 3"/>
          <p:cNvSpPr>
            <a:spLocks noGrp="1" noChangeArrowheads="1"/>
          </p:cNvSpPr>
          <p:nvPr>
            <p:ph type="body" idx="4294967295"/>
          </p:nvPr>
        </p:nvSpPr>
        <p:spPr>
          <a:xfrm>
            <a:off x="287338" y="1438275"/>
            <a:ext cx="8640762" cy="5038725"/>
          </a:xfrm>
          <a:noFill/>
        </p:spPr>
        <p:txBody>
          <a:bodyPr/>
          <a:lstStyle/>
          <a:p>
            <a:r>
              <a:rPr lang="zh-CN" altLang="en-US" b="1" dirty="0" smtClean="0"/>
              <a:t>离散数学和计算机科学的关系</a:t>
            </a:r>
            <a:endParaRPr lang="en-US" altLang="zh-CN" b="1" dirty="0" smtClean="0"/>
          </a:p>
          <a:p>
            <a:pPr lvl="1"/>
            <a:r>
              <a:rPr lang="zh-CN" altLang="en-US" b="1" dirty="0" smtClean="0"/>
              <a:t>离散数学的特点、与计算机科学的关系</a:t>
            </a:r>
            <a:endParaRPr lang="en-US" altLang="zh-CN" b="1" dirty="0" smtClean="0"/>
          </a:p>
          <a:p>
            <a:r>
              <a:rPr lang="zh-CN" altLang="en-US" b="1" dirty="0" smtClean="0"/>
              <a:t>基本知识</a:t>
            </a:r>
            <a:endParaRPr lang="zh-CN" altLang="zh-CN" b="1" dirty="0" smtClean="0"/>
          </a:p>
          <a:p>
            <a:pPr lvl="1"/>
            <a:r>
              <a:rPr lang="zh-CN" altLang="en-US" b="1" dirty="0" smtClean="0"/>
              <a:t>偏序集合、</a:t>
            </a:r>
            <a:r>
              <a:rPr lang="zh-CN" altLang="zh-CN" b="1" dirty="0" smtClean="0"/>
              <a:t>最小上界、完全偏序集合</a:t>
            </a:r>
            <a:r>
              <a:rPr lang="zh-CN" altLang="en-US" b="1" dirty="0" smtClean="0"/>
              <a:t>、函数序、</a:t>
            </a:r>
            <a:r>
              <a:rPr lang="zh-CN" altLang="zh-CN" b="1" dirty="0" smtClean="0"/>
              <a:t>函数的单调性和连续性</a:t>
            </a:r>
            <a:endParaRPr lang="en-US" altLang="zh-CN" b="1" dirty="0" smtClean="0"/>
          </a:p>
          <a:p>
            <a:r>
              <a:rPr lang="zh-CN" altLang="en-US" b="1" dirty="0" smtClean="0"/>
              <a:t>递归函数的定义式的求解</a:t>
            </a:r>
            <a:endParaRPr lang="en-US" altLang="zh-CN" b="1" dirty="0" smtClean="0"/>
          </a:p>
          <a:p>
            <a:pPr lvl="1"/>
            <a:r>
              <a:rPr lang="zh-CN" altLang="zh-CN" b="1" dirty="0" smtClean="0"/>
              <a:t>函数的不动点、递归函数定义、递归函数定义的解、不动点算子、最小不动点定理</a:t>
            </a:r>
            <a:endParaRPr lang="en-US" altLang="zh-CN" b="1" dirty="0" smtClean="0"/>
          </a:p>
          <a:p>
            <a:r>
              <a:rPr lang="zh-CN" altLang="en-US" b="1" dirty="0" smtClean="0"/>
              <a:t>编程语言递归函数</a:t>
            </a:r>
            <a:r>
              <a:rPr lang="zh-CN" altLang="zh-CN" b="1" dirty="0" smtClean="0"/>
              <a:t>的数学语义</a:t>
            </a:r>
            <a:endParaRPr lang="en-US" altLang="zh-CN" b="1" dirty="0" smtClean="0"/>
          </a:p>
          <a:p>
            <a:pPr lvl="1"/>
            <a:r>
              <a:rPr lang="zh-CN" altLang="en-US" b="1" dirty="0" smtClean="0"/>
              <a:t>最小不动点语义</a:t>
            </a:r>
            <a:endParaRPr lang="en-US" altLang="zh-CN" b="1" dirty="0" smtClean="0"/>
          </a:p>
        </p:txBody>
      </p:sp>
      <p:sp>
        <p:nvSpPr>
          <p:cNvPr id="8196" name="灯片编号占位符 3"/>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Times New Roman" panose="02020603050405020304" pitchFamily="18" charset="0"/>
                <a:ea typeface="宋体" panose="02010600030101010101" pitchFamily="2" charset="-122"/>
              </a:defRPr>
            </a:lvl1pPr>
            <a:lvl2pPr marL="742950" indent="-285750">
              <a:spcBef>
                <a:spcPct val="20000"/>
              </a:spcBef>
              <a:buChar char="–"/>
              <a:defRPr sz="2800">
                <a:solidFill>
                  <a:schemeClr val="tx1"/>
                </a:solidFill>
                <a:latin typeface="Times New Roman" panose="02020603050405020304" pitchFamily="18" charset="0"/>
                <a:ea typeface="宋体" panose="02010600030101010101" pitchFamily="2" charset="-122"/>
              </a:defRPr>
            </a:lvl2pPr>
            <a:lvl3pPr marL="1143000" indent="-228600">
              <a:spcBef>
                <a:spcPct val="20000"/>
              </a:spcBef>
              <a:buChar char="•"/>
              <a:defRPr sz="2400">
                <a:solidFill>
                  <a:schemeClr val="tx1"/>
                </a:solidFill>
                <a:latin typeface="Times New Roman" panose="02020603050405020304" pitchFamily="18" charset="0"/>
                <a:ea typeface="宋体" panose="02010600030101010101" pitchFamily="2" charset="-122"/>
              </a:defRPr>
            </a:lvl3pPr>
            <a:lvl4pPr marL="1600200" indent="-228600">
              <a:spcBef>
                <a:spcPct val="20000"/>
              </a:spcBef>
              <a:buChar char="–"/>
              <a:defRPr sz="2000">
                <a:solidFill>
                  <a:schemeClr val="tx1"/>
                </a:solidFill>
                <a:latin typeface="Times New Roman" panose="02020603050405020304" pitchFamily="18" charset="0"/>
                <a:ea typeface="宋体" panose="02010600030101010101" pitchFamily="2" charset="-122"/>
              </a:defRPr>
            </a:lvl4pPr>
            <a:lvl5pPr marL="2057400" indent="-228600">
              <a:spcBef>
                <a:spcPct val="20000"/>
              </a:spcBef>
              <a:buChar char="»"/>
              <a:defRPr sz="20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ea typeface="宋体" panose="02010600030101010101" pitchFamily="2" charset="-122"/>
              </a:defRPr>
            </a:lvl9pPr>
          </a:lstStyle>
          <a:p>
            <a:pPr>
              <a:spcBef>
                <a:spcPct val="0"/>
              </a:spcBef>
              <a:buFontTx/>
              <a:buNone/>
            </a:pPr>
            <a:fld id="{3AFDF386-9EB6-4C68-BB16-FBCB80D8726F}" type="slidenum">
              <a:rPr lang="zh-CN" altLang="en-US" sz="1400" smtClean="0"/>
              <a:pPr>
                <a:spcBef>
                  <a:spcPct val="0"/>
                </a:spcBef>
                <a:buFontTx/>
                <a:buNone/>
              </a:pPr>
              <a:t>3</a:t>
            </a:fld>
            <a:endParaRPr lang="en-US" altLang="zh-CN" sz="1400" smtClean="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2"/>
          <p:cNvSpPr>
            <a:spLocks noGrp="1" noChangeArrowheads="1"/>
          </p:cNvSpPr>
          <p:nvPr>
            <p:ph type="title" idx="4294967295"/>
          </p:nvPr>
        </p:nvSpPr>
        <p:spPr>
          <a:xfrm>
            <a:off x="228600" y="228600"/>
            <a:ext cx="8640763" cy="1150938"/>
          </a:xfrm>
        </p:spPr>
        <p:txBody>
          <a:bodyPr/>
          <a:lstStyle/>
          <a:p>
            <a:r>
              <a:rPr lang="zh-CN" altLang="en-US" b="1" dirty="0"/>
              <a:t>递归函数的定义式的求解</a:t>
            </a:r>
            <a:endParaRPr lang="zh-CN" altLang="en-US" b="1" dirty="0" smtClean="0"/>
          </a:p>
        </p:txBody>
      </p:sp>
      <p:sp>
        <p:nvSpPr>
          <p:cNvPr id="24579" name="Rectangle 3"/>
          <p:cNvSpPr>
            <a:spLocks noGrp="1" noChangeArrowheads="1"/>
          </p:cNvSpPr>
          <p:nvPr>
            <p:ph type="body" idx="4294967295"/>
          </p:nvPr>
        </p:nvSpPr>
        <p:spPr>
          <a:xfrm>
            <a:off x="287338" y="1438275"/>
            <a:ext cx="8640762" cy="5038725"/>
          </a:xfrm>
          <a:noFill/>
        </p:spPr>
        <p:txBody>
          <a:bodyPr/>
          <a:lstStyle/>
          <a:p>
            <a:r>
              <a:rPr lang="zh-CN" altLang="en-US" b="1" dirty="0" smtClean="0"/>
              <a:t>函数的一种便于操作的表示：</a:t>
            </a:r>
            <a:r>
              <a:rPr lang="en-US" altLang="zh-CN" b="1" dirty="0" smtClean="0">
                <a:sym typeface="Symbol" panose="05050102010706020507" pitchFamily="18" charset="2"/>
              </a:rPr>
              <a:t> </a:t>
            </a:r>
            <a:r>
              <a:rPr lang="en-US" altLang="zh-CN" b="1" dirty="0" smtClean="0">
                <a:solidFill>
                  <a:srgbClr val="00FF00"/>
                </a:solidFill>
                <a:sym typeface="Symbol" panose="05050102010706020507" pitchFamily="18" charset="2"/>
              </a:rPr>
              <a:t></a:t>
            </a:r>
            <a:r>
              <a:rPr lang="zh-CN" altLang="en-US" b="1" dirty="0" smtClean="0">
                <a:solidFill>
                  <a:srgbClr val="00FF00"/>
                </a:solidFill>
                <a:sym typeface="Symbol" panose="05050102010706020507" pitchFamily="18" charset="2"/>
              </a:rPr>
              <a:t>抽象表示法</a:t>
            </a:r>
            <a:endParaRPr lang="en-US" altLang="zh-CN" b="1" dirty="0" smtClean="0">
              <a:solidFill>
                <a:srgbClr val="00FF00"/>
              </a:solidFill>
              <a:sym typeface="Symbol" panose="05050102010706020507" pitchFamily="18" charset="2"/>
            </a:endParaRPr>
          </a:p>
          <a:p>
            <a:pPr lvl="1">
              <a:buFontTx/>
              <a:buNone/>
            </a:pPr>
            <a:r>
              <a:rPr lang="en-US" altLang="zh-CN" b="1" dirty="0">
                <a:sym typeface="Symbol" panose="05050102010706020507" pitchFamily="18" charset="2"/>
              </a:rPr>
              <a:t>2</a:t>
            </a:r>
            <a:r>
              <a:rPr lang="en-US" altLang="zh-CN" b="1" dirty="0" smtClean="0">
                <a:sym typeface="Symbol" panose="05050102010706020507" pitchFamily="18" charset="2"/>
              </a:rPr>
              <a:t>. </a:t>
            </a:r>
            <a:r>
              <a:rPr lang="zh-CN" altLang="en-US" b="1" dirty="0" smtClean="0">
                <a:sym typeface="Symbol" panose="05050102010706020507" pitchFamily="18" charset="2"/>
              </a:rPr>
              <a:t>需要为函数寻找能较好地给出解析描述的方法</a:t>
            </a:r>
            <a:endParaRPr lang="en-US" altLang="zh-CN" b="1" dirty="0" smtClean="0">
              <a:sym typeface="Symbol" panose="05050102010706020507" pitchFamily="18" charset="2"/>
            </a:endParaRPr>
          </a:p>
          <a:p>
            <a:pPr lvl="1"/>
            <a:r>
              <a:rPr lang="zh-CN" altLang="en-US" b="1" dirty="0" smtClean="0">
                <a:sym typeface="Symbol" panose="05050102010706020507" pitchFamily="18" charset="2"/>
              </a:rPr>
              <a:t>对于高阶函数 </a:t>
            </a:r>
            <a:r>
              <a:rPr lang="en-US" altLang="zh-CN" b="1" i="1" dirty="0" smtClean="0">
                <a:sym typeface="Symbol" panose="05050102010706020507" pitchFamily="18" charset="2"/>
              </a:rPr>
              <a:t>h</a:t>
            </a:r>
            <a:r>
              <a:rPr lang="en-US" altLang="zh-CN" b="1" dirty="0" smtClean="0">
                <a:sym typeface="Symbol" panose="05050102010706020507" pitchFamily="18" charset="2"/>
              </a:rPr>
              <a:t>: (</a:t>
            </a:r>
            <a:r>
              <a:rPr lang="en-US" altLang="zh-CN" b="1" i="1" dirty="0" err="1" smtClean="0">
                <a:sym typeface="Symbol" panose="05050102010706020507" pitchFamily="18" charset="2"/>
              </a:rPr>
              <a:t>nat</a:t>
            </a:r>
            <a:r>
              <a:rPr lang="en-US" altLang="zh-CN" b="1" i="1" dirty="0" smtClean="0">
                <a:sym typeface="Symbol" panose="05050102010706020507" pitchFamily="18" charset="2"/>
              </a:rPr>
              <a:t> </a:t>
            </a:r>
            <a:r>
              <a:rPr lang="en-US" altLang="zh-CN" b="1" dirty="0" smtClean="0">
                <a:sym typeface="Symbol" panose="05050102010706020507" pitchFamily="18" charset="2"/>
              </a:rPr>
              <a:t> </a:t>
            </a:r>
            <a:r>
              <a:rPr lang="en-US" altLang="zh-CN" b="1" i="1" dirty="0" err="1" smtClean="0">
                <a:sym typeface="Symbol" panose="05050102010706020507" pitchFamily="18" charset="2"/>
              </a:rPr>
              <a:t>nat</a:t>
            </a:r>
            <a:r>
              <a:rPr lang="en-US" altLang="zh-CN" b="1" dirty="0" smtClean="0">
                <a:sym typeface="Symbol" panose="05050102010706020507" pitchFamily="18" charset="2"/>
              </a:rPr>
              <a:t>)  (</a:t>
            </a:r>
            <a:r>
              <a:rPr lang="en-US" altLang="zh-CN" b="1" i="1" dirty="0" err="1" smtClean="0">
                <a:sym typeface="Symbol" panose="05050102010706020507" pitchFamily="18" charset="2"/>
              </a:rPr>
              <a:t>nat</a:t>
            </a:r>
            <a:r>
              <a:rPr lang="en-US" altLang="zh-CN" b="1" i="1" dirty="0" smtClean="0">
                <a:sym typeface="Symbol" panose="05050102010706020507" pitchFamily="18" charset="2"/>
              </a:rPr>
              <a:t> </a:t>
            </a:r>
            <a:r>
              <a:rPr lang="en-US" altLang="zh-CN" b="1" dirty="0" smtClean="0">
                <a:sym typeface="Symbol" panose="05050102010706020507" pitchFamily="18" charset="2"/>
              </a:rPr>
              <a:t> </a:t>
            </a:r>
            <a:r>
              <a:rPr lang="en-US" altLang="zh-CN" b="1" i="1" dirty="0" err="1" smtClean="0">
                <a:sym typeface="Symbol" panose="05050102010706020507" pitchFamily="18" charset="2"/>
              </a:rPr>
              <a:t>nat</a:t>
            </a:r>
            <a:r>
              <a:rPr lang="en-US" altLang="zh-CN" b="1" dirty="0" smtClean="0">
                <a:sym typeface="Symbol" panose="05050102010706020507" pitchFamily="18" charset="2"/>
              </a:rPr>
              <a:t>)</a:t>
            </a:r>
          </a:p>
          <a:p>
            <a:pPr marL="457200" lvl="1" indent="0">
              <a:buNone/>
            </a:pPr>
            <a:r>
              <a:rPr lang="en-US" altLang="zh-CN" b="1" dirty="0" smtClean="0">
                <a:sym typeface="Symbol" panose="05050102010706020507" pitchFamily="18" charset="2"/>
              </a:rPr>
              <a:t>    </a:t>
            </a:r>
            <a:r>
              <a:rPr lang="en-US" altLang="zh-CN" b="1" i="1" dirty="0">
                <a:sym typeface="Symbol" panose="05050102010706020507" pitchFamily="18" charset="2"/>
              </a:rPr>
              <a:t>h</a:t>
            </a:r>
            <a:r>
              <a:rPr lang="zh-CN" altLang="en-US" b="1" dirty="0" smtClean="0">
                <a:sym typeface="Symbol" panose="05050102010706020507" pitchFamily="18" charset="2"/>
              </a:rPr>
              <a:t>作用于代表函数</a:t>
            </a:r>
            <a:r>
              <a:rPr lang="en-US" altLang="zh-CN" b="1" i="1" dirty="0" smtClean="0">
                <a:sym typeface="Symbol" panose="05050102010706020507" pitchFamily="18" charset="2"/>
              </a:rPr>
              <a:t>f </a:t>
            </a:r>
            <a:r>
              <a:rPr lang="zh-CN" altLang="en-US" b="1" dirty="0" smtClean="0">
                <a:sym typeface="Symbol" panose="05050102010706020507" pitchFamily="18" charset="2"/>
              </a:rPr>
              <a:t>的表达式（</a:t>
            </a:r>
            <a:r>
              <a:rPr lang="en-US" altLang="zh-CN" b="1" i="1" dirty="0" smtClean="0">
                <a:sym typeface="Symbol" panose="05050102010706020507" pitchFamily="18" charset="2"/>
              </a:rPr>
              <a:t>f</a:t>
            </a:r>
            <a:r>
              <a:rPr lang="en-US" altLang="zh-CN" b="1" dirty="0" smtClean="0">
                <a:sym typeface="Symbol" panose="05050102010706020507" pitchFamily="18" charset="2"/>
              </a:rPr>
              <a:t>(</a:t>
            </a:r>
            <a:r>
              <a:rPr lang="en-US" altLang="zh-CN" b="1" i="1" dirty="0" smtClean="0">
                <a:sym typeface="Symbol" panose="05050102010706020507" pitchFamily="18" charset="2"/>
              </a:rPr>
              <a:t>x</a:t>
            </a:r>
            <a:r>
              <a:rPr lang="en-US" altLang="zh-CN" b="1" dirty="0" smtClean="0">
                <a:sym typeface="Symbol" panose="05050102010706020507" pitchFamily="18" charset="2"/>
              </a:rPr>
              <a:t>) </a:t>
            </a:r>
            <a:r>
              <a:rPr lang="en-US" altLang="zh-CN" b="1" dirty="0" smtClean="0">
                <a:sym typeface="Euclid Extra" panose="02050502000505020303" pitchFamily="18" charset="2"/>
              </a:rPr>
              <a:t></a:t>
            </a:r>
            <a:r>
              <a:rPr lang="en-US" altLang="zh-CN" b="1" dirty="0" smtClean="0">
                <a:sym typeface="Symbol" panose="05050102010706020507" pitchFamily="18" charset="2"/>
              </a:rPr>
              <a:t> </a:t>
            </a:r>
            <a:r>
              <a:rPr lang="en-US" altLang="zh-CN" b="1" i="1" dirty="0" smtClean="0">
                <a:sym typeface="Symbol" panose="05050102010706020507" pitchFamily="18" charset="2"/>
              </a:rPr>
              <a:t>x</a:t>
            </a:r>
            <a:r>
              <a:rPr lang="en-US" altLang="zh-CN" b="1" dirty="0" smtClean="0">
                <a:sym typeface="Symbol" panose="05050102010706020507" pitchFamily="18" charset="2"/>
              </a:rPr>
              <a:t> + </a:t>
            </a:r>
            <a:r>
              <a:rPr lang="en-US" altLang="zh-CN" b="1" i="1" dirty="0" smtClean="0">
                <a:sym typeface="Symbol" panose="05050102010706020507" pitchFamily="18" charset="2"/>
              </a:rPr>
              <a:t>x</a:t>
            </a:r>
            <a:r>
              <a:rPr lang="zh-CN" altLang="en-US" b="1" dirty="0" smtClean="0">
                <a:sym typeface="Symbol" panose="05050102010706020507" pitchFamily="18" charset="2"/>
              </a:rPr>
              <a:t>）</a:t>
            </a:r>
            <a:endParaRPr lang="en-US" altLang="zh-CN" b="1" dirty="0" smtClean="0">
              <a:sym typeface="Symbol" panose="05050102010706020507" pitchFamily="18" charset="2"/>
            </a:endParaRPr>
          </a:p>
          <a:p>
            <a:pPr marL="457200" lvl="1" indent="0">
              <a:buNone/>
            </a:pPr>
            <a:r>
              <a:rPr lang="en-US" altLang="zh-CN" b="1" dirty="0" smtClean="0">
                <a:sym typeface="Symbol" panose="05050102010706020507" pitchFamily="18" charset="2"/>
              </a:rPr>
              <a:t>    </a:t>
            </a:r>
            <a:r>
              <a:rPr lang="zh-CN" altLang="en-US" b="1" dirty="0" smtClean="0">
                <a:sym typeface="Symbol" panose="05050102010706020507" pitchFamily="18" charset="2"/>
              </a:rPr>
              <a:t>得到代表函数</a:t>
            </a:r>
            <a:r>
              <a:rPr lang="en-US" altLang="zh-CN" b="1" i="1" dirty="0" smtClean="0">
                <a:sym typeface="Symbol" panose="05050102010706020507" pitchFamily="18" charset="2"/>
              </a:rPr>
              <a:t>g</a:t>
            </a:r>
            <a:r>
              <a:rPr lang="zh-CN" altLang="en-US" b="1" dirty="0" smtClean="0">
                <a:sym typeface="Symbol" panose="05050102010706020507" pitchFamily="18" charset="2"/>
              </a:rPr>
              <a:t>的表达式（</a:t>
            </a:r>
            <a:r>
              <a:rPr lang="en-US" altLang="zh-CN" b="1" i="1" dirty="0" smtClean="0">
                <a:sym typeface="Symbol" panose="05050102010706020507" pitchFamily="18" charset="2"/>
              </a:rPr>
              <a:t>g</a:t>
            </a:r>
            <a:r>
              <a:rPr lang="en-US" altLang="zh-CN" b="1" dirty="0" smtClean="0">
                <a:sym typeface="Symbol" panose="05050102010706020507" pitchFamily="18" charset="2"/>
              </a:rPr>
              <a:t>(</a:t>
            </a:r>
            <a:r>
              <a:rPr lang="en-US" altLang="zh-CN" b="1" i="1" dirty="0" smtClean="0">
                <a:sym typeface="Symbol" panose="05050102010706020507" pitchFamily="18" charset="2"/>
              </a:rPr>
              <a:t>x</a:t>
            </a:r>
            <a:r>
              <a:rPr lang="en-US" altLang="zh-CN" b="1" dirty="0" smtClean="0">
                <a:sym typeface="Symbol" panose="05050102010706020507" pitchFamily="18" charset="2"/>
              </a:rPr>
              <a:t>) </a:t>
            </a:r>
            <a:r>
              <a:rPr lang="en-US" altLang="zh-CN" b="1" dirty="0" smtClean="0">
                <a:sym typeface="Euclid Extra" panose="02050502000505020303" pitchFamily="18" charset="2"/>
              </a:rPr>
              <a:t></a:t>
            </a:r>
            <a:r>
              <a:rPr lang="en-US" altLang="zh-CN" b="1" dirty="0" smtClean="0">
                <a:sym typeface="Symbol" panose="05050102010706020507" pitchFamily="18" charset="2"/>
              </a:rPr>
              <a:t> </a:t>
            </a:r>
            <a:r>
              <a:rPr lang="en-US" altLang="zh-CN" b="1" i="1" dirty="0" smtClean="0">
                <a:sym typeface="Symbol" panose="05050102010706020507" pitchFamily="18" charset="2"/>
              </a:rPr>
              <a:t>f</a:t>
            </a:r>
            <a:r>
              <a:rPr lang="en-US" altLang="zh-CN" b="1" dirty="0" smtClean="0">
                <a:sym typeface="Symbol" panose="05050102010706020507" pitchFamily="18" charset="2"/>
              </a:rPr>
              <a:t>(</a:t>
            </a:r>
            <a:r>
              <a:rPr lang="en-US" altLang="zh-CN" b="1" i="1" dirty="0" smtClean="0">
                <a:sym typeface="Symbol" panose="05050102010706020507" pitchFamily="18" charset="2"/>
              </a:rPr>
              <a:t>f</a:t>
            </a:r>
            <a:r>
              <a:rPr lang="en-US" altLang="zh-CN" b="1" dirty="0" smtClean="0">
                <a:sym typeface="Symbol" panose="05050102010706020507" pitchFamily="18" charset="2"/>
              </a:rPr>
              <a:t>(</a:t>
            </a:r>
            <a:r>
              <a:rPr lang="en-US" altLang="zh-CN" b="1" i="1" dirty="0" smtClean="0">
                <a:sym typeface="Symbol" panose="05050102010706020507" pitchFamily="18" charset="2"/>
              </a:rPr>
              <a:t>x</a:t>
            </a:r>
            <a:r>
              <a:rPr lang="en-US" altLang="zh-CN" b="1" dirty="0" smtClean="0">
                <a:sym typeface="Symbol" panose="05050102010706020507" pitchFamily="18" charset="2"/>
              </a:rPr>
              <a:t>))</a:t>
            </a:r>
            <a:r>
              <a:rPr lang="zh-CN" altLang="en-US" b="1" dirty="0" smtClean="0">
                <a:sym typeface="Symbol" panose="05050102010706020507" pitchFamily="18" charset="2"/>
              </a:rPr>
              <a:t>）</a:t>
            </a:r>
            <a:endParaRPr lang="en-US" altLang="zh-CN" b="1" dirty="0" smtClean="0">
              <a:sym typeface="Symbol" panose="05050102010706020507" pitchFamily="18" charset="2"/>
            </a:endParaRPr>
          </a:p>
          <a:p>
            <a:pPr marL="457200" lvl="1" indent="0">
              <a:buNone/>
            </a:pPr>
            <a:r>
              <a:rPr lang="en-US" altLang="zh-CN" b="1" dirty="0" smtClean="0">
                <a:sym typeface="Symbol" panose="05050102010706020507" pitchFamily="18" charset="2"/>
              </a:rPr>
              <a:t>    </a:t>
            </a:r>
            <a:r>
              <a:rPr lang="zh-CN" altLang="en-US" b="1" dirty="0" smtClean="0">
                <a:sym typeface="Symbol" panose="05050102010706020507" pitchFamily="18" charset="2"/>
              </a:rPr>
              <a:t>看来需要函数的一种匿名表示</a:t>
            </a:r>
            <a:endParaRPr lang="en-US" altLang="zh-CN" b="1" dirty="0" smtClean="0">
              <a:sym typeface="Symbol" panose="05050102010706020507" pitchFamily="18" charset="2"/>
            </a:endParaRPr>
          </a:p>
          <a:p>
            <a:pPr marL="457200" lvl="1" indent="0">
              <a:buNone/>
            </a:pPr>
            <a:r>
              <a:rPr lang="en-US" altLang="zh-CN" b="1" dirty="0" smtClean="0">
                <a:sym typeface="Symbol" panose="05050102010706020507" pitchFamily="18" charset="2"/>
              </a:rPr>
              <a:t>    </a:t>
            </a:r>
            <a:r>
              <a:rPr lang="zh-CN" altLang="en-US" b="1" dirty="0" smtClean="0">
                <a:sym typeface="Symbol" panose="05050102010706020507" pitchFamily="18" charset="2"/>
              </a:rPr>
              <a:t>以</a:t>
            </a:r>
            <a:r>
              <a:rPr lang="en-US" altLang="zh-CN" b="1" i="1" dirty="0" smtClean="0">
                <a:sym typeface="Symbol" panose="05050102010706020507" pitchFamily="18" charset="2"/>
              </a:rPr>
              <a:t>f</a:t>
            </a:r>
            <a:r>
              <a:rPr lang="en-US" altLang="zh-CN" b="1" dirty="0" smtClean="0">
                <a:sym typeface="Symbol" panose="05050102010706020507" pitchFamily="18" charset="2"/>
              </a:rPr>
              <a:t>(</a:t>
            </a:r>
            <a:r>
              <a:rPr lang="en-US" altLang="zh-CN" b="1" i="1" dirty="0" smtClean="0">
                <a:sym typeface="Symbol" panose="05050102010706020507" pitchFamily="18" charset="2"/>
              </a:rPr>
              <a:t>x</a:t>
            </a:r>
            <a:r>
              <a:rPr lang="en-US" altLang="zh-CN" b="1" dirty="0" smtClean="0">
                <a:sym typeface="Symbol" panose="05050102010706020507" pitchFamily="18" charset="2"/>
              </a:rPr>
              <a:t>) </a:t>
            </a:r>
            <a:r>
              <a:rPr lang="en-US" altLang="zh-CN" b="1" dirty="0" smtClean="0">
                <a:sym typeface="Euclid Extra" panose="02050502000505020303" pitchFamily="18" charset="2"/>
              </a:rPr>
              <a:t></a:t>
            </a:r>
            <a:r>
              <a:rPr lang="en-US" altLang="zh-CN" b="1" dirty="0" smtClean="0">
                <a:sym typeface="Symbol" panose="05050102010706020507" pitchFamily="18" charset="2"/>
              </a:rPr>
              <a:t> </a:t>
            </a:r>
            <a:r>
              <a:rPr lang="en-US" altLang="zh-CN" b="1" i="1" dirty="0" smtClean="0">
                <a:sym typeface="Symbol" panose="05050102010706020507" pitchFamily="18" charset="2"/>
              </a:rPr>
              <a:t>x</a:t>
            </a:r>
            <a:r>
              <a:rPr lang="en-US" altLang="zh-CN" b="1" dirty="0" smtClean="0">
                <a:sym typeface="Symbol" panose="05050102010706020507" pitchFamily="18" charset="2"/>
              </a:rPr>
              <a:t> + </a:t>
            </a:r>
            <a:r>
              <a:rPr lang="en-US" altLang="zh-CN" b="1" i="1" dirty="0" smtClean="0">
                <a:sym typeface="Symbol" panose="05050102010706020507" pitchFamily="18" charset="2"/>
              </a:rPr>
              <a:t>x</a:t>
            </a:r>
            <a:r>
              <a:rPr lang="zh-CN" altLang="en-US" b="1" dirty="0" smtClean="0">
                <a:sym typeface="Symbol" panose="05050102010706020507" pitchFamily="18" charset="2"/>
              </a:rPr>
              <a:t>为例，其匿名表示中要体现</a:t>
            </a:r>
            <a:r>
              <a:rPr lang="en-US" altLang="zh-CN" b="1" i="1" dirty="0" smtClean="0">
                <a:sym typeface="Symbol" panose="05050102010706020507" pitchFamily="18" charset="2"/>
              </a:rPr>
              <a:t>x</a:t>
            </a:r>
            <a:r>
              <a:rPr lang="zh-CN" altLang="en-US" b="1" dirty="0" smtClean="0">
                <a:sym typeface="Symbol" panose="05050102010706020507" pitchFamily="18" charset="2"/>
              </a:rPr>
              <a:t>是变元，其类型是</a:t>
            </a:r>
            <a:r>
              <a:rPr lang="en-US" altLang="zh-CN" b="1" i="1" dirty="0" err="1" smtClean="0">
                <a:sym typeface="Symbol" panose="05050102010706020507" pitchFamily="18" charset="2"/>
              </a:rPr>
              <a:t>nat</a:t>
            </a:r>
            <a:r>
              <a:rPr lang="zh-CN" altLang="en-US" b="1" dirty="0">
                <a:sym typeface="Symbol" panose="05050102010706020507" pitchFamily="18" charset="2"/>
              </a:rPr>
              <a:t>，要</a:t>
            </a:r>
            <a:r>
              <a:rPr lang="zh-CN" altLang="en-US" b="1" dirty="0" smtClean="0">
                <a:sym typeface="Symbol" panose="05050102010706020507" pitchFamily="18" charset="2"/>
              </a:rPr>
              <a:t>有解析式</a:t>
            </a:r>
            <a:r>
              <a:rPr lang="en-US" altLang="zh-CN" b="1" i="1" dirty="0" smtClean="0">
                <a:sym typeface="Symbol" panose="05050102010706020507" pitchFamily="18" charset="2"/>
              </a:rPr>
              <a:t>x</a:t>
            </a:r>
            <a:r>
              <a:rPr lang="en-US" altLang="zh-CN" b="1" dirty="0" smtClean="0">
                <a:sym typeface="Symbol" panose="05050102010706020507" pitchFamily="18" charset="2"/>
              </a:rPr>
              <a:t> </a:t>
            </a:r>
            <a:r>
              <a:rPr lang="en-US" altLang="zh-CN" b="1" dirty="0">
                <a:sym typeface="Symbol" panose="05050102010706020507" pitchFamily="18" charset="2"/>
              </a:rPr>
              <a:t>+ </a:t>
            </a:r>
            <a:r>
              <a:rPr lang="en-US" altLang="zh-CN" b="1" i="1" dirty="0" smtClean="0">
                <a:sym typeface="Symbol" panose="05050102010706020507" pitchFamily="18" charset="2"/>
              </a:rPr>
              <a:t>x</a:t>
            </a:r>
            <a:endParaRPr lang="en-US" altLang="zh-CN" b="1" dirty="0" smtClean="0">
              <a:sym typeface="Symbol" panose="05050102010706020507" pitchFamily="18" charset="2"/>
            </a:endParaRPr>
          </a:p>
          <a:p>
            <a:pPr marL="457200" lvl="1" indent="0">
              <a:buNone/>
            </a:pPr>
            <a:r>
              <a:rPr lang="en-US" altLang="zh-CN" b="1" dirty="0" smtClean="0">
                <a:sym typeface="Symbol" panose="05050102010706020507" pitchFamily="18" charset="2"/>
              </a:rPr>
              <a:t>    </a:t>
            </a:r>
            <a:r>
              <a:rPr lang="zh-CN" altLang="en-US" b="1" dirty="0" smtClean="0">
                <a:sym typeface="Symbol" panose="05050102010706020507" pitchFamily="18" charset="2"/>
              </a:rPr>
              <a:t>还要便于</a:t>
            </a:r>
            <a:r>
              <a:rPr lang="en-US" altLang="zh-CN" b="1" i="1" dirty="0" smtClean="0">
                <a:sym typeface="Symbol" panose="05050102010706020507" pitchFamily="18" charset="2"/>
              </a:rPr>
              <a:t>f </a:t>
            </a:r>
            <a:r>
              <a:rPr lang="zh-CN" altLang="en-US" b="1" dirty="0" smtClean="0">
                <a:sym typeface="Symbol" panose="05050102010706020507" pitchFamily="18" charset="2"/>
              </a:rPr>
              <a:t>作用于表达式（如</a:t>
            </a:r>
            <a:r>
              <a:rPr lang="en-US" altLang="zh-CN" b="1" i="1" dirty="0" err="1" smtClean="0">
                <a:sym typeface="Symbol" panose="05050102010706020507" pitchFamily="18" charset="2"/>
              </a:rPr>
              <a:t>a</a:t>
            </a:r>
            <a:r>
              <a:rPr lang="en-US" altLang="zh-CN" b="1" dirty="0" err="1" smtClean="0">
                <a:sym typeface="Symbol" panose="05050102010706020507" pitchFamily="18" charset="2"/>
              </a:rPr>
              <a:t>+</a:t>
            </a:r>
            <a:r>
              <a:rPr lang="en-US" altLang="zh-CN" b="1" i="1" dirty="0" err="1" smtClean="0">
                <a:sym typeface="Symbol" panose="05050102010706020507" pitchFamily="18" charset="2"/>
              </a:rPr>
              <a:t>b</a:t>
            </a:r>
            <a:r>
              <a:rPr lang="zh-CN" altLang="en-US" b="1" dirty="0">
                <a:sym typeface="Symbol" panose="05050102010706020507" pitchFamily="18" charset="2"/>
              </a:rPr>
              <a:t>）</a:t>
            </a:r>
            <a:r>
              <a:rPr lang="zh-CN" altLang="en-US" b="1" dirty="0" smtClean="0">
                <a:sym typeface="Symbol" panose="05050102010706020507" pitchFamily="18" charset="2"/>
              </a:rPr>
              <a:t>时，对函数体</a:t>
            </a:r>
            <a:r>
              <a:rPr lang="en-US" altLang="zh-CN" b="1" i="1" dirty="0" smtClean="0">
                <a:sym typeface="Symbol" panose="05050102010706020507" pitchFamily="18" charset="2"/>
              </a:rPr>
              <a:t>x</a:t>
            </a:r>
            <a:r>
              <a:rPr lang="en-US" altLang="zh-CN" b="1" dirty="0" smtClean="0">
                <a:sym typeface="Symbol" panose="05050102010706020507" pitchFamily="18" charset="2"/>
              </a:rPr>
              <a:t> + </a:t>
            </a:r>
            <a:r>
              <a:rPr lang="en-US" altLang="zh-CN" b="1" i="1" dirty="0" smtClean="0">
                <a:sym typeface="Symbol" panose="05050102010706020507" pitchFamily="18" charset="2"/>
              </a:rPr>
              <a:t>x</a:t>
            </a:r>
            <a:r>
              <a:rPr lang="zh-CN" altLang="en-US" b="1" dirty="0" smtClean="0">
                <a:sym typeface="Symbol" panose="05050102010706020507" pitchFamily="18" charset="2"/>
              </a:rPr>
              <a:t>中变元</a:t>
            </a:r>
            <a:r>
              <a:rPr lang="en-US" altLang="zh-CN" b="1" i="1" dirty="0" smtClean="0">
                <a:sym typeface="Symbol" panose="05050102010706020507" pitchFamily="18" charset="2"/>
              </a:rPr>
              <a:t>x</a:t>
            </a:r>
            <a:r>
              <a:rPr lang="zh-CN" altLang="en-US" b="1" dirty="0" smtClean="0">
                <a:sym typeface="Symbol" panose="05050102010706020507" pitchFamily="18" charset="2"/>
              </a:rPr>
              <a:t>的代换，以得到结果表达式</a:t>
            </a:r>
            <a:endParaRPr lang="en-US" altLang="zh-CN" b="1" dirty="0" smtClean="0">
              <a:sym typeface="Symbol" panose="05050102010706020507" pitchFamily="18" charset="2"/>
            </a:endParaRPr>
          </a:p>
        </p:txBody>
      </p:sp>
      <p:sp>
        <p:nvSpPr>
          <p:cNvPr id="57348" name="灯片编号占位符 3"/>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Times New Roman" panose="02020603050405020304" pitchFamily="18" charset="0"/>
                <a:ea typeface="宋体" panose="02010600030101010101" pitchFamily="2" charset="-122"/>
              </a:defRPr>
            </a:lvl1pPr>
            <a:lvl2pPr marL="742950" indent="-285750">
              <a:spcBef>
                <a:spcPct val="20000"/>
              </a:spcBef>
              <a:buChar char="–"/>
              <a:defRPr sz="2800">
                <a:solidFill>
                  <a:schemeClr val="tx1"/>
                </a:solidFill>
                <a:latin typeface="Times New Roman" panose="02020603050405020304" pitchFamily="18" charset="0"/>
                <a:ea typeface="宋体" panose="02010600030101010101" pitchFamily="2" charset="-122"/>
              </a:defRPr>
            </a:lvl2pPr>
            <a:lvl3pPr marL="1143000" indent="-228600">
              <a:spcBef>
                <a:spcPct val="20000"/>
              </a:spcBef>
              <a:buChar char="•"/>
              <a:defRPr sz="2400">
                <a:solidFill>
                  <a:schemeClr val="tx1"/>
                </a:solidFill>
                <a:latin typeface="Times New Roman" panose="02020603050405020304" pitchFamily="18" charset="0"/>
                <a:ea typeface="宋体" panose="02010600030101010101" pitchFamily="2" charset="-122"/>
              </a:defRPr>
            </a:lvl3pPr>
            <a:lvl4pPr marL="1600200" indent="-228600">
              <a:spcBef>
                <a:spcPct val="20000"/>
              </a:spcBef>
              <a:buChar char="–"/>
              <a:defRPr sz="2000">
                <a:solidFill>
                  <a:schemeClr val="tx1"/>
                </a:solidFill>
                <a:latin typeface="Times New Roman" panose="02020603050405020304" pitchFamily="18" charset="0"/>
                <a:ea typeface="宋体" panose="02010600030101010101" pitchFamily="2" charset="-122"/>
              </a:defRPr>
            </a:lvl4pPr>
            <a:lvl5pPr marL="2057400" indent="-228600">
              <a:spcBef>
                <a:spcPct val="20000"/>
              </a:spcBef>
              <a:buChar char="»"/>
              <a:defRPr sz="20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ea typeface="宋体" panose="02010600030101010101" pitchFamily="2" charset="-122"/>
              </a:defRPr>
            </a:lvl9pPr>
          </a:lstStyle>
          <a:p>
            <a:pPr>
              <a:spcBef>
                <a:spcPct val="0"/>
              </a:spcBef>
              <a:buFontTx/>
              <a:buNone/>
            </a:pPr>
            <a:fld id="{5AB3780F-0A0E-4B9D-80F2-E34365EDF073}" type="slidenum">
              <a:rPr lang="zh-CN" altLang="en-US" sz="1400" smtClean="0"/>
              <a:pPr>
                <a:spcBef>
                  <a:spcPct val="0"/>
                </a:spcBef>
                <a:buFontTx/>
                <a:buNone/>
              </a:pPr>
              <a:t>30</a:t>
            </a:fld>
            <a:endParaRPr lang="en-US" altLang="zh-CN" sz="1400" dirty="0" smtClean="0"/>
          </a:p>
        </p:txBody>
      </p:sp>
    </p:spTree>
    <p:extLst>
      <p:ext uri="{BB962C8B-B14F-4D97-AF65-F5344CB8AC3E}">
        <p14:creationId xmlns:p14="http://schemas.microsoft.com/office/powerpoint/2010/main" val="42243959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4579">
                                            <p:txEl>
                                              <p:pRg st="6" end="6"/>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4579">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2"/>
          <p:cNvSpPr>
            <a:spLocks noGrp="1" noChangeArrowheads="1"/>
          </p:cNvSpPr>
          <p:nvPr>
            <p:ph type="title" idx="4294967295"/>
          </p:nvPr>
        </p:nvSpPr>
        <p:spPr>
          <a:xfrm>
            <a:off x="228600" y="228600"/>
            <a:ext cx="8640763" cy="1150938"/>
          </a:xfrm>
        </p:spPr>
        <p:txBody>
          <a:bodyPr/>
          <a:lstStyle/>
          <a:p>
            <a:r>
              <a:rPr lang="zh-CN" altLang="en-US" b="1" dirty="0"/>
              <a:t>递归函数的定义式的求解</a:t>
            </a:r>
            <a:endParaRPr lang="zh-CN" altLang="en-US" b="1" dirty="0" smtClean="0"/>
          </a:p>
        </p:txBody>
      </p:sp>
      <p:sp>
        <p:nvSpPr>
          <p:cNvPr id="24579" name="Rectangle 3"/>
          <p:cNvSpPr>
            <a:spLocks noGrp="1" noChangeArrowheads="1"/>
          </p:cNvSpPr>
          <p:nvPr>
            <p:ph type="body" idx="4294967295"/>
          </p:nvPr>
        </p:nvSpPr>
        <p:spPr>
          <a:xfrm>
            <a:off x="287338" y="1438275"/>
            <a:ext cx="8640762" cy="5038725"/>
          </a:xfrm>
          <a:noFill/>
        </p:spPr>
        <p:txBody>
          <a:bodyPr/>
          <a:lstStyle/>
          <a:p>
            <a:r>
              <a:rPr lang="zh-CN" altLang="en-US" b="1" dirty="0" smtClean="0"/>
              <a:t>函数的一种便于操作的表示：</a:t>
            </a:r>
            <a:r>
              <a:rPr lang="en-US" altLang="zh-CN" b="1" dirty="0" smtClean="0">
                <a:sym typeface="Symbol" panose="05050102010706020507" pitchFamily="18" charset="2"/>
              </a:rPr>
              <a:t> </a:t>
            </a:r>
            <a:r>
              <a:rPr lang="en-US" altLang="zh-CN" b="1" dirty="0" smtClean="0">
                <a:solidFill>
                  <a:srgbClr val="00FF00"/>
                </a:solidFill>
                <a:sym typeface="Symbol" panose="05050102010706020507" pitchFamily="18" charset="2"/>
              </a:rPr>
              <a:t></a:t>
            </a:r>
            <a:r>
              <a:rPr lang="zh-CN" altLang="en-US" b="1" dirty="0" smtClean="0">
                <a:solidFill>
                  <a:srgbClr val="00FF00"/>
                </a:solidFill>
                <a:sym typeface="Symbol" panose="05050102010706020507" pitchFamily="18" charset="2"/>
              </a:rPr>
              <a:t>抽象表示法</a:t>
            </a:r>
            <a:endParaRPr lang="en-US" altLang="zh-CN" b="1" dirty="0" smtClean="0">
              <a:sym typeface="Symbol" panose="05050102010706020507" pitchFamily="18" charset="2"/>
            </a:endParaRPr>
          </a:p>
          <a:p>
            <a:pPr lvl="1">
              <a:spcBef>
                <a:spcPts val="675"/>
              </a:spcBef>
              <a:buFontTx/>
              <a:buNone/>
            </a:pPr>
            <a:r>
              <a:rPr lang="en-US" altLang="zh-CN" b="1" dirty="0">
                <a:sym typeface="Symbol" panose="05050102010706020507" pitchFamily="18" charset="2"/>
              </a:rPr>
              <a:t>3</a:t>
            </a:r>
            <a:r>
              <a:rPr lang="en-US" altLang="zh-CN" b="1" dirty="0" smtClean="0">
                <a:sym typeface="Symbol" panose="05050102010706020507" pitchFamily="18" charset="2"/>
              </a:rPr>
              <a:t>. </a:t>
            </a:r>
            <a:r>
              <a:rPr lang="zh-CN" altLang="en-US" b="1" dirty="0" smtClean="0">
                <a:sym typeface="Symbol" panose="05050102010706020507" pitchFamily="18" charset="2"/>
              </a:rPr>
              <a:t>抽象表示法（ 抽象表达式是表达式的一种）</a:t>
            </a:r>
            <a:endParaRPr lang="en-US" altLang="zh-CN" b="1" dirty="0" smtClean="0">
              <a:sym typeface="Symbol" panose="05050102010706020507" pitchFamily="18" charset="2"/>
            </a:endParaRPr>
          </a:p>
          <a:p>
            <a:pPr lvl="1">
              <a:spcBef>
                <a:spcPts val="675"/>
              </a:spcBef>
            </a:pPr>
            <a:r>
              <a:rPr lang="en-US" altLang="zh-CN" b="1" i="1" dirty="0" smtClean="0">
                <a:sym typeface="Symbol" panose="05050102010706020507" pitchFamily="18" charset="2"/>
              </a:rPr>
              <a:t>f</a:t>
            </a:r>
            <a:r>
              <a:rPr lang="en-US" altLang="zh-CN" b="1" dirty="0" smtClean="0">
                <a:sym typeface="Symbol" panose="05050102010706020507" pitchFamily="18" charset="2"/>
              </a:rPr>
              <a:t>(</a:t>
            </a:r>
            <a:r>
              <a:rPr lang="en-US" altLang="zh-CN" b="1" i="1" dirty="0" smtClean="0">
                <a:sym typeface="Symbol" panose="05050102010706020507" pitchFamily="18" charset="2"/>
              </a:rPr>
              <a:t>x </a:t>
            </a:r>
            <a:r>
              <a:rPr lang="en-US" altLang="zh-CN" b="1" dirty="0" smtClean="0">
                <a:sym typeface="Symbol" panose="05050102010706020507" pitchFamily="18" charset="2"/>
              </a:rPr>
              <a:t>: </a:t>
            </a:r>
            <a:r>
              <a:rPr lang="en-US" altLang="zh-CN" b="1" i="1" dirty="0" err="1" smtClean="0">
                <a:sym typeface="Symbol" panose="05050102010706020507" pitchFamily="18" charset="2"/>
              </a:rPr>
              <a:t>nat</a:t>
            </a:r>
            <a:r>
              <a:rPr lang="en-US" altLang="zh-CN" b="1" dirty="0" smtClean="0">
                <a:sym typeface="Symbol" panose="05050102010706020507" pitchFamily="18" charset="2"/>
              </a:rPr>
              <a:t>) = </a:t>
            </a:r>
            <a:r>
              <a:rPr lang="en-US" altLang="zh-CN" b="1" i="1" dirty="0" smtClean="0">
                <a:sym typeface="Symbol" panose="05050102010706020507" pitchFamily="18" charset="2"/>
              </a:rPr>
              <a:t>x</a:t>
            </a:r>
            <a:r>
              <a:rPr lang="en-US" altLang="zh-CN" b="1" dirty="0" smtClean="0">
                <a:sym typeface="Symbol" panose="05050102010706020507" pitchFamily="18" charset="2"/>
              </a:rPr>
              <a:t> + </a:t>
            </a:r>
            <a:r>
              <a:rPr lang="en-US" altLang="zh-CN" b="1" i="1" dirty="0" smtClean="0">
                <a:sym typeface="Symbol" panose="05050102010706020507" pitchFamily="18" charset="2"/>
              </a:rPr>
              <a:t>x </a:t>
            </a:r>
            <a:r>
              <a:rPr lang="en-US" altLang="zh-CN" b="1" dirty="0" smtClean="0">
                <a:sym typeface="Symbol" panose="05050102010706020507" pitchFamily="18" charset="2"/>
              </a:rPr>
              <a:t>		</a:t>
            </a:r>
            <a:r>
              <a:rPr lang="zh-CN" altLang="en-US" b="1" dirty="0" smtClean="0">
                <a:sym typeface="Symbol" panose="05050102010706020507" pitchFamily="18" charset="2"/>
              </a:rPr>
              <a:t></a:t>
            </a:r>
            <a:r>
              <a:rPr lang="en-US" altLang="zh-CN" b="1" i="1" dirty="0" smtClean="0">
                <a:sym typeface="Symbol" panose="05050102010706020507" pitchFamily="18" charset="2"/>
              </a:rPr>
              <a:t>x</a:t>
            </a:r>
            <a:r>
              <a:rPr lang="en-US" altLang="zh-CN" b="1" dirty="0" smtClean="0">
                <a:sym typeface="Symbol" panose="05050102010706020507" pitchFamily="18" charset="2"/>
              </a:rPr>
              <a:t>:</a:t>
            </a:r>
            <a:r>
              <a:rPr lang="en-US" altLang="zh-CN" b="1" i="1" dirty="0" smtClean="0">
                <a:sym typeface="Symbol" panose="05050102010706020507" pitchFamily="18" charset="2"/>
              </a:rPr>
              <a:t>nat</a:t>
            </a:r>
            <a:r>
              <a:rPr lang="en-US" altLang="zh-CN" b="1" dirty="0" smtClean="0">
                <a:sym typeface="Symbol" panose="05050102010706020507" pitchFamily="18" charset="2"/>
              </a:rPr>
              <a:t>. </a:t>
            </a:r>
            <a:r>
              <a:rPr lang="en-US" altLang="zh-CN" b="1" i="1" dirty="0" smtClean="0">
                <a:sym typeface="Symbol" panose="05050102010706020507" pitchFamily="18" charset="2"/>
              </a:rPr>
              <a:t>x</a:t>
            </a:r>
            <a:r>
              <a:rPr lang="en-US" altLang="zh-CN" b="1" dirty="0" smtClean="0">
                <a:sym typeface="Symbol" panose="05050102010706020507" pitchFamily="18" charset="2"/>
              </a:rPr>
              <a:t> +</a:t>
            </a:r>
            <a:r>
              <a:rPr lang="en-US" altLang="zh-CN" b="1" i="1" dirty="0" smtClean="0">
                <a:sym typeface="Symbol" panose="05050102010706020507" pitchFamily="18" charset="2"/>
              </a:rPr>
              <a:t> x</a:t>
            </a:r>
            <a:endParaRPr lang="en-US" altLang="zh-CN" b="1" dirty="0" smtClean="0">
              <a:sym typeface="Symbol" panose="05050102010706020507" pitchFamily="18" charset="2"/>
            </a:endParaRPr>
          </a:p>
          <a:p>
            <a:pPr lvl="1">
              <a:spcBef>
                <a:spcPts val="675"/>
              </a:spcBef>
            </a:pPr>
            <a:r>
              <a:rPr lang="en-US" altLang="zh-CN" b="1" i="1" dirty="0" smtClean="0">
                <a:sym typeface="Symbol" panose="05050102010706020507" pitchFamily="18" charset="2"/>
              </a:rPr>
              <a:t>g</a:t>
            </a:r>
            <a:r>
              <a:rPr lang="en-US" altLang="zh-CN" b="1" dirty="0" smtClean="0">
                <a:sym typeface="Symbol" panose="05050102010706020507" pitchFamily="18" charset="2"/>
              </a:rPr>
              <a:t>(</a:t>
            </a:r>
            <a:r>
              <a:rPr lang="en-US" altLang="zh-CN" b="1" i="1" dirty="0">
                <a:sym typeface="Symbol" panose="05050102010706020507" pitchFamily="18" charset="2"/>
              </a:rPr>
              <a:t>y</a:t>
            </a:r>
            <a:r>
              <a:rPr lang="en-US" altLang="zh-CN" b="1" i="1" dirty="0" smtClean="0">
                <a:sym typeface="Symbol" panose="05050102010706020507" pitchFamily="18" charset="2"/>
              </a:rPr>
              <a:t> </a:t>
            </a:r>
            <a:r>
              <a:rPr lang="en-US" altLang="zh-CN" b="1" dirty="0" smtClean="0">
                <a:sym typeface="Symbol" panose="05050102010706020507" pitchFamily="18" charset="2"/>
              </a:rPr>
              <a:t>: </a:t>
            </a:r>
            <a:r>
              <a:rPr lang="en-US" altLang="zh-CN" b="1" i="1" dirty="0" err="1" smtClean="0">
                <a:sym typeface="Symbol" panose="05050102010706020507" pitchFamily="18" charset="2"/>
              </a:rPr>
              <a:t>nat</a:t>
            </a:r>
            <a:r>
              <a:rPr lang="en-US" altLang="zh-CN" b="1" dirty="0" smtClean="0">
                <a:sym typeface="Symbol" panose="05050102010706020507" pitchFamily="18" charset="2"/>
              </a:rPr>
              <a:t>) = </a:t>
            </a:r>
            <a:r>
              <a:rPr lang="en-US" altLang="zh-CN" b="1" i="1" dirty="0" err="1" smtClean="0">
                <a:sym typeface="Symbol" panose="05050102010706020507" pitchFamily="18" charset="2"/>
              </a:rPr>
              <a:t>y</a:t>
            </a:r>
            <a:r>
              <a:rPr lang="en-US" altLang="zh-CN" b="1" dirty="0" err="1" smtClean="0">
                <a:sym typeface="Symbol" panose="05050102010706020507" pitchFamily="18" charset="2"/>
              </a:rPr>
              <a:t>+</a:t>
            </a:r>
            <a:r>
              <a:rPr lang="en-US" altLang="zh-CN" b="1" i="1" dirty="0" err="1" smtClean="0">
                <a:sym typeface="Symbol" panose="05050102010706020507" pitchFamily="18" charset="2"/>
              </a:rPr>
              <a:t>y</a:t>
            </a:r>
            <a:r>
              <a:rPr lang="en-US" altLang="zh-CN" b="1" dirty="0" err="1" smtClean="0">
                <a:sym typeface="Symbol" panose="05050102010706020507" pitchFamily="18" charset="2"/>
              </a:rPr>
              <a:t>+</a:t>
            </a:r>
            <a:r>
              <a:rPr lang="en-US" altLang="zh-CN" b="1" i="1" dirty="0" err="1" smtClean="0">
                <a:sym typeface="Symbol" panose="05050102010706020507" pitchFamily="18" charset="2"/>
              </a:rPr>
              <a:t>y</a:t>
            </a:r>
            <a:r>
              <a:rPr lang="en-US" altLang="zh-CN" b="1" dirty="0" err="1" smtClean="0">
                <a:sym typeface="Symbol" panose="05050102010706020507" pitchFamily="18" charset="2"/>
              </a:rPr>
              <a:t>+</a:t>
            </a:r>
            <a:r>
              <a:rPr lang="en-US" altLang="zh-CN" b="1" i="1" dirty="0" err="1" smtClean="0">
                <a:sym typeface="Symbol" panose="05050102010706020507" pitchFamily="18" charset="2"/>
              </a:rPr>
              <a:t>y</a:t>
            </a:r>
            <a:r>
              <a:rPr lang="en-US" altLang="zh-CN" b="1" i="1" dirty="0" smtClean="0">
                <a:sym typeface="Symbol" panose="05050102010706020507" pitchFamily="18" charset="2"/>
              </a:rPr>
              <a:t> </a:t>
            </a:r>
            <a:r>
              <a:rPr lang="en-US" altLang="zh-CN" b="1" dirty="0" smtClean="0">
                <a:sym typeface="Symbol" panose="05050102010706020507" pitchFamily="18" charset="2"/>
              </a:rPr>
              <a:t>	</a:t>
            </a:r>
            <a:r>
              <a:rPr lang="zh-CN" altLang="en-US" b="1" dirty="0" smtClean="0">
                <a:sym typeface="Symbol" panose="05050102010706020507" pitchFamily="18" charset="2"/>
              </a:rPr>
              <a:t></a:t>
            </a:r>
            <a:r>
              <a:rPr lang="en-US" altLang="zh-CN" b="1" i="1" dirty="0" smtClean="0">
                <a:sym typeface="Symbol" panose="05050102010706020507" pitchFamily="18" charset="2"/>
              </a:rPr>
              <a:t>x</a:t>
            </a:r>
            <a:r>
              <a:rPr lang="en-US" altLang="zh-CN" b="1" dirty="0" smtClean="0">
                <a:sym typeface="Symbol" panose="05050102010706020507" pitchFamily="18" charset="2"/>
              </a:rPr>
              <a:t>:</a:t>
            </a:r>
            <a:r>
              <a:rPr lang="en-US" altLang="zh-CN" b="1" i="1" dirty="0" smtClean="0">
                <a:sym typeface="Symbol" panose="05050102010706020507" pitchFamily="18" charset="2"/>
              </a:rPr>
              <a:t>nat</a:t>
            </a:r>
            <a:r>
              <a:rPr lang="en-US" altLang="zh-CN" b="1" dirty="0" smtClean="0">
                <a:sym typeface="Symbol" panose="05050102010706020507" pitchFamily="18" charset="2"/>
              </a:rPr>
              <a:t>. </a:t>
            </a:r>
            <a:r>
              <a:rPr lang="en-US" altLang="zh-CN" b="1" i="1" dirty="0" err="1">
                <a:sym typeface="Symbol" panose="05050102010706020507" pitchFamily="18" charset="2"/>
              </a:rPr>
              <a:t>y</a:t>
            </a:r>
            <a:r>
              <a:rPr lang="en-US" altLang="zh-CN" b="1" dirty="0" err="1">
                <a:sym typeface="Symbol" panose="05050102010706020507" pitchFamily="18" charset="2"/>
              </a:rPr>
              <a:t>+</a:t>
            </a:r>
            <a:r>
              <a:rPr lang="en-US" altLang="zh-CN" b="1" i="1" dirty="0" err="1">
                <a:sym typeface="Symbol" panose="05050102010706020507" pitchFamily="18" charset="2"/>
              </a:rPr>
              <a:t>y</a:t>
            </a:r>
            <a:r>
              <a:rPr lang="en-US" altLang="zh-CN" b="1" dirty="0" err="1">
                <a:sym typeface="Symbol" panose="05050102010706020507" pitchFamily="18" charset="2"/>
              </a:rPr>
              <a:t>+</a:t>
            </a:r>
            <a:r>
              <a:rPr lang="en-US" altLang="zh-CN" b="1" i="1" dirty="0" err="1">
                <a:sym typeface="Symbol" panose="05050102010706020507" pitchFamily="18" charset="2"/>
              </a:rPr>
              <a:t>y</a:t>
            </a:r>
            <a:r>
              <a:rPr lang="en-US" altLang="zh-CN" b="1" dirty="0" err="1">
                <a:sym typeface="Symbol" panose="05050102010706020507" pitchFamily="18" charset="2"/>
              </a:rPr>
              <a:t>+</a:t>
            </a:r>
            <a:r>
              <a:rPr lang="en-US" altLang="zh-CN" b="1" i="1" dirty="0" err="1">
                <a:sym typeface="Symbol" panose="05050102010706020507" pitchFamily="18" charset="2"/>
              </a:rPr>
              <a:t>y</a:t>
            </a:r>
            <a:endParaRPr lang="en-US" altLang="zh-CN" b="1" dirty="0" smtClean="0">
              <a:sym typeface="Symbol" panose="05050102010706020507" pitchFamily="18" charset="2"/>
            </a:endParaRPr>
          </a:p>
          <a:p>
            <a:pPr lvl="1">
              <a:spcBef>
                <a:spcPts val="675"/>
              </a:spcBef>
            </a:pPr>
            <a:r>
              <a:rPr lang="en-US" altLang="zh-CN" b="1" i="1" dirty="0" smtClean="0"/>
              <a:t>f </a:t>
            </a:r>
            <a:r>
              <a:rPr lang="en-US" altLang="zh-CN" b="1" dirty="0" smtClean="0"/>
              <a:t>5 = </a:t>
            </a:r>
            <a:r>
              <a:rPr lang="en-US" altLang="zh-CN" b="1" dirty="0" smtClean="0">
                <a:sym typeface="Symbol" panose="05050102010706020507" pitchFamily="18" charset="2"/>
              </a:rPr>
              <a:t>(</a:t>
            </a:r>
            <a:r>
              <a:rPr lang="zh-CN" altLang="en-US" b="1" dirty="0" smtClean="0">
                <a:sym typeface="Symbol" panose="05050102010706020507" pitchFamily="18" charset="2"/>
              </a:rPr>
              <a:t></a:t>
            </a:r>
            <a:r>
              <a:rPr lang="en-US" altLang="zh-CN" b="1" i="1" dirty="0" smtClean="0">
                <a:sym typeface="Symbol" panose="05050102010706020507" pitchFamily="18" charset="2"/>
              </a:rPr>
              <a:t>x</a:t>
            </a:r>
            <a:r>
              <a:rPr lang="en-US" altLang="zh-CN" b="1" dirty="0" smtClean="0">
                <a:sym typeface="Symbol" panose="05050102010706020507" pitchFamily="18" charset="2"/>
              </a:rPr>
              <a:t>:</a:t>
            </a:r>
            <a:r>
              <a:rPr lang="en-US" altLang="zh-CN" b="1" i="1" dirty="0" smtClean="0">
                <a:sym typeface="Symbol" panose="05050102010706020507" pitchFamily="18" charset="2"/>
              </a:rPr>
              <a:t>nat</a:t>
            </a:r>
            <a:r>
              <a:rPr lang="en-US" altLang="zh-CN" b="1" dirty="0" smtClean="0">
                <a:sym typeface="Symbol" panose="05050102010706020507" pitchFamily="18" charset="2"/>
              </a:rPr>
              <a:t>. </a:t>
            </a:r>
            <a:r>
              <a:rPr lang="en-US" altLang="zh-CN" b="1" i="1" dirty="0" smtClean="0">
                <a:sym typeface="Symbol" panose="05050102010706020507" pitchFamily="18" charset="2"/>
              </a:rPr>
              <a:t>x</a:t>
            </a:r>
            <a:r>
              <a:rPr lang="en-US" altLang="zh-CN" b="1" dirty="0" smtClean="0">
                <a:sym typeface="Symbol" panose="05050102010706020507" pitchFamily="18" charset="2"/>
              </a:rPr>
              <a:t> +</a:t>
            </a:r>
            <a:r>
              <a:rPr lang="en-US" altLang="zh-CN" b="1" i="1" dirty="0" smtClean="0">
                <a:sym typeface="Symbol" panose="05050102010706020507" pitchFamily="18" charset="2"/>
              </a:rPr>
              <a:t> x</a:t>
            </a:r>
            <a:r>
              <a:rPr lang="en-US" altLang="zh-CN" b="1" dirty="0" smtClean="0">
                <a:sym typeface="Symbol" panose="05050102010706020507" pitchFamily="18" charset="2"/>
              </a:rPr>
              <a:t>) </a:t>
            </a:r>
            <a:r>
              <a:rPr lang="en-US" altLang="zh-CN" b="1" dirty="0" smtClean="0"/>
              <a:t>5 = (</a:t>
            </a:r>
            <a:r>
              <a:rPr lang="en-US" altLang="zh-CN" b="1" i="1" dirty="0" smtClean="0">
                <a:sym typeface="Symbol" panose="05050102010706020507" pitchFamily="18" charset="2"/>
              </a:rPr>
              <a:t>x</a:t>
            </a:r>
            <a:r>
              <a:rPr lang="en-US" altLang="zh-CN" b="1" dirty="0" smtClean="0">
                <a:sym typeface="Symbol" panose="05050102010706020507" pitchFamily="18" charset="2"/>
              </a:rPr>
              <a:t> +</a:t>
            </a:r>
            <a:r>
              <a:rPr lang="en-US" altLang="zh-CN" b="1" i="1" dirty="0" smtClean="0">
                <a:sym typeface="Symbol" panose="05050102010706020507" pitchFamily="18" charset="2"/>
              </a:rPr>
              <a:t> x</a:t>
            </a:r>
            <a:r>
              <a:rPr lang="en-US" altLang="zh-CN" b="1" dirty="0" smtClean="0">
                <a:sym typeface="Symbol" panose="05050102010706020507" pitchFamily="18" charset="2"/>
              </a:rPr>
              <a:t>)[5/</a:t>
            </a:r>
            <a:r>
              <a:rPr lang="en-US" altLang="zh-CN" b="1" i="1" dirty="0" smtClean="0">
                <a:sym typeface="Symbol" panose="05050102010706020507" pitchFamily="18" charset="2"/>
              </a:rPr>
              <a:t>x</a:t>
            </a:r>
            <a:r>
              <a:rPr lang="en-US" altLang="zh-CN" b="1" dirty="0" smtClean="0">
                <a:sym typeface="Symbol" panose="05050102010706020507" pitchFamily="18" charset="2"/>
              </a:rPr>
              <a:t>] = </a:t>
            </a:r>
            <a:r>
              <a:rPr lang="en-US" altLang="zh-CN" b="1" dirty="0" smtClean="0"/>
              <a:t>5 + 5 = 10</a:t>
            </a:r>
          </a:p>
          <a:p>
            <a:pPr lvl="1">
              <a:spcBef>
                <a:spcPts val="675"/>
              </a:spcBef>
            </a:pPr>
            <a:r>
              <a:rPr lang="en-US" altLang="zh-CN" b="1" u="sng" dirty="0" smtClean="0">
                <a:sym typeface="Symbol" panose="05050102010706020507" pitchFamily="18" charset="2"/>
              </a:rPr>
              <a:t>(</a:t>
            </a:r>
            <a:r>
              <a:rPr lang="zh-CN" altLang="en-US" b="1" u="sng" dirty="0" smtClean="0">
                <a:sym typeface="Symbol" panose="05050102010706020507" pitchFamily="18" charset="2"/>
              </a:rPr>
              <a:t></a:t>
            </a:r>
            <a:r>
              <a:rPr lang="en-US" altLang="zh-CN" b="1" i="1" u="sng" dirty="0" smtClean="0">
                <a:sym typeface="Symbol" panose="05050102010706020507" pitchFamily="18" charset="2"/>
              </a:rPr>
              <a:t>f</a:t>
            </a:r>
            <a:r>
              <a:rPr lang="en-US" altLang="zh-CN" b="1" u="sng" dirty="0" smtClean="0">
                <a:sym typeface="Symbol" panose="05050102010706020507" pitchFamily="18" charset="2"/>
              </a:rPr>
              <a:t>:</a:t>
            </a:r>
            <a:r>
              <a:rPr lang="en-US" altLang="zh-CN" b="1" i="1" u="sng" dirty="0" smtClean="0">
                <a:sym typeface="Symbol" panose="05050102010706020507" pitchFamily="18" charset="2"/>
              </a:rPr>
              <a:t>nat </a:t>
            </a:r>
            <a:r>
              <a:rPr lang="en-US" altLang="zh-CN" b="1" u="sng" dirty="0" smtClean="0">
                <a:sym typeface="Symbol" panose="05050102010706020507" pitchFamily="18" charset="2"/>
              </a:rPr>
              <a:t></a:t>
            </a:r>
            <a:r>
              <a:rPr lang="en-US" altLang="zh-CN" b="1" i="1" u="sng" dirty="0" smtClean="0">
                <a:sym typeface="Symbol" panose="05050102010706020507" pitchFamily="18" charset="2"/>
              </a:rPr>
              <a:t> nat. </a:t>
            </a:r>
            <a:r>
              <a:rPr lang="zh-CN" altLang="en-US" b="1" u="sng" dirty="0" smtClean="0">
                <a:sym typeface="Symbol" panose="05050102010706020507" pitchFamily="18" charset="2"/>
              </a:rPr>
              <a:t></a:t>
            </a:r>
            <a:r>
              <a:rPr lang="en-US" altLang="zh-CN" b="1" i="1" u="sng" dirty="0" smtClean="0">
                <a:sym typeface="Symbol" panose="05050102010706020507" pitchFamily="18" charset="2"/>
              </a:rPr>
              <a:t>y</a:t>
            </a:r>
            <a:r>
              <a:rPr lang="en-US" altLang="zh-CN" b="1" u="sng" dirty="0" smtClean="0">
                <a:sym typeface="Symbol" panose="05050102010706020507" pitchFamily="18" charset="2"/>
              </a:rPr>
              <a:t>:</a:t>
            </a:r>
            <a:r>
              <a:rPr lang="en-US" altLang="zh-CN" b="1" i="1" u="sng" dirty="0" smtClean="0">
                <a:sym typeface="Symbol" panose="05050102010706020507" pitchFamily="18" charset="2"/>
              </a:rPr>
              <a:t>nat</a:t>
            </a:r>
            <a:r>
              <a:rPr lang="en-US" altLang="zh-CN" b="1" u="sng" dirty="0" smtClean="0">
                <a:sym typeface="Symbol" panose="05050102010706020507" pitchFamily="18" charset="2"/>
              </a:rPr>
              <a:t>.(</a:t>
            </a:r>
            <a:r>
              <a:rPr lang="en-US" altLang="zh-CN" b="1" i="1" u="sng" dirty="0" smtClean="0">
                <a:sym typeface="Symbol" panose="05050102010706020507" pitchFamily="18" charset="2"/>
              </a:rPr>
              <a:t>f </a:t>
            </a:r>
            <a:r>
              <a:rPr lang="en-US" altLang="zh-CN" b="1" u="sng" dirty="0" smtClean="0">
                <a:sym typeface="Symbol" panose="05050102010706020507" pitchFamily="18" charset="2"/>
              </a:rPr>
              <a:t>(</a:t>
            </a:r>
            <a:r>
              <a:rPr lang="en-US" altLang="zh-CN" b="1" i="1" u="sng" dirty="0" smtClean="0">
                <a:sym typeface="Symbol" panose="05050102010706020507" pitchFamily="18" charset="2"/>
              </a:rPr>
              <a:t>f y</a:t>
            </a:r>
            <a:r>
              <a:rPr lang="en-US" altLang="zh-CN" b="1" u="sng" dirty="0" smtClean="0">
                <a:sym typeface="Symbol" panose="05050102010706020507" pitchFamily="18" charset="2"/>
              </a:rPr>
              <a:t>)))</a:t>
            </a:r>
            <a:r>
              <a:rPr lang="en-US" altLang="zh-CN" b="1" dirty="0" smtClean="0">
                <a:sym typeface="Symbol" panose="05050102010706020507" pitchFamily="18" charset="2"/>
              </a:rPr>
              <a:t> </a:t>
            </a:r>
            <a:r>
              <a:rPr lang="en-US" altLang="zh-CN" b="1" u="sng" dirty="0" smtClean="0">
                <a:sym typeface="Symbol" panose="05050102010706020507" pitchFamily="18" charset="2"/>
              </a:rPr>
              <a:t>(</a:t>
            </a:r>
            <a:r>
              <a:rPr lang="zh-CN" altLang="en-US" b="1" u="sng" dirty="0" smtClean="0">
                <a:sym typeface="Symbol" panose="05050102010706020507" pitchFamily="18" charset="2"/>
              </a:rPr>
              <a:t></a:t>
            </a:r>
            <a:r>
              <a:rPr lang="en-US" altLang="zh-CN" b="1" i="1" u="sng" dirty="0" smtClean="0">
                <a:sym typeface="Symbol" panose="05050102010706020507" pitchFamily="18" charset="2"/>
              </a:rPr>
              <a:t>x</a:t>
            </a:r>
            <a:r>
              <a:rPr lang="en-US" altLang="zh-CN" b="1" u="sng" dirty="0" smtClean="0">
                <a:sym typeface="Symbol" panose="05050102010706020507" pitchFamily="18" charset="2"/>
              </a:rPr>
              <a:t>:</a:t>
            </a:r>
            <a:r>
              <a:rPr lang="en-US" altLang="zh-CN" b="1" i="1" u="sng" dirty="0" smtClean="0">
                <a:sym typeface="Symbol" panose="05050102010706020507" pitchFamily="18" charset="2"/>
              </a:rPr>
              <a:t>nat</a:t>
            </a:r>
            <a:r>
              <a:rPr lang="en-US" altLang="zh-CN" b="1" u="sng" dirty="0" smtClean="0">
                <a:sym typeface="Symbol" panose="05050102010706020507" pitchFamily="18" charset="2"/>
              </a:rPr>
              <a:t>. </a:t>
            </a:r>
            <a:r>
              <a:rPr lang="en-US" altLang="zh-CN" b="1" i="1" u="sng" dirty="0" smtClean="0">
                <a:sym typeface="Symbol" panose="05050102010706020507" pitchFamily="18" charset="2"/>
              </a:rPr>
              <a:t>x</a:t>
            </a:r>
            <a:r>
              <a:rPr lang="en-US" altLang="zh-CN" b="1" u="sng" dirty="0" smtClean="0">
                <a:sym typeface="Symbol" panose="05050102010706020507" pitchFamily="18" charset="2"/>
              </a:rPr>
              <a:t> +</a:t>
            </a:r>
            <a:r>
              <a:rPr lang="en-US" altLang="zh-CN" b="1" i="1" u="sng" dirty="0" smtClean="0">
                <a:sym typeface="Symbol" panose="05050102010706020507" pitchFamily="18" charset="2"/>
              </a:rPr>
              <a:t> x</a:t>
            </a:r>
            <a:r>
              <a:rPr lang="en-US" altLang="zh-CN" b="1" u="sng" dirty="0" smtClean="0">
                <a:sym typeface="Symbol" panose="05050102010706020507" pitchFamily="18" charset="2"/>
              </a:rPr>
              <a:t>) </a:t>
            </a:r>
          </a:p>
          <a:p>
            <a:pPr lvl="1">
              <a:spcBef>
                <a:spcPts val="675"/>
              </a:spcBef>
              <a:buFontTx/>
              <a:buNone/>
            </a:pPr>
            <a:r>
              <a:rPr lang="en-US" altLang="zh-CN" b="1" dirty="0" smtClean="0">
                <a:sym typeface="Symbol" panose="05050102010706020507" pitchFamily="18" charset="2"/>
              </a:rPr>
              <a:t>	=</a:t>
            </a:r>
            <a:r>
              <a:rPr lang="zh-CN" altLang="en-US" b="1" dirty="0" smtClean="0">
                <a:sym typeface="Symbol" panose="05050102010706020507" pitchFamily="18" charset="2"/>
              </a:rPr>
              <a:t> </a:t>
            </a:r>
            <a:r>
              <a:rPr lang="en-US" altLang="zh-CN" b="1" i="1" dirty="0" smtClean="0">
                <a:sym typeface="Symbol" panose="05050102010706020507" pitchFamily="18" charset="2"/>
              </a:rPr>
              <a:t>y</a:t>
            </a:r>
            <a:r>
              <a:rPr lang="en-US" altLang="zh-CN" b="1" dirty="0" smtClean="0">
                <a:sym typeface="Symbol" panose="05050102010706020507" pitchFamily="18" charset="2"/>
              </a:rPr>
              <a:t>:</a:t>
            </a:r>
            <a:r>
              <a:rPr lang="en-US" altLang="zh-CN" b="1" i="1" dirty="0" smtClean="0">
                <a:sym typeface="Symbol" panose="05050102010706020507" pitchFamily="18" charset="2"/>
              </a:rPr>
              <a:t>nat</a:t>
            </a:r>
            <a:r>
              <a:rPr lang="en-US" altLang="zh-CN" b="1" dirty="0" smtClean="0">
                <a:sym typeface="Symbol" panose="05050102010706020507" pitchFamily="18" charset="2"/>
              </a:rPr>
              <a:t>. ((</a:t>
            </a:r>
            <a:r>
              <a:rPr lang="zh-CN" altLang="en-US" b="1" dirty="0" smtClean="0">
                <a:sym typeface="Symbol" panose="05050102010706020507" pitchFamily="18" charset="2"/>
              </a:rPr>
              <a:t></a:t>
            </a:r>
            <a:r>
              <a:rPr lang="en-US" altLang="zh-CN" b="1" i="1" dirty="0" smtClean="0">
                <a:sym typeface="Symbol" panose="05050102010706020507" pitchFamily="18" charset="2"/>
              </a:rPr>
              <a:t>x</a:t>
            </a:r>
            <a:r>
              <a:rPr lang="en-US" altLang="zh-CN" b="1" dirty="0" smtClean="0">
                <a:sym typeface="Symbol" panose="05050102010706020507" pitchFamily="18" charset="2"/>
              </a:rPr>
              <a:t>:</a:t>
            </a:r>
            <a:r>
              <a:rPr lang="en-US" altLang="zh-CN" b="1" i="1" dirty="0" smtClean="0">
                <a:sym typeface="Symbol" panose="05050102010706020507" pitchFamily="18" charset="2"/>
              </a:rPr>
              <a:t>nat</a:t>
            </a:r>
            <a:r>
              <a:rPr lang="en-US" altLang="zh-CN" b="1" dirty="0" smtClean="0">
                <a:sym typeface="Symbol" panose="05050102010706020507" pitchFamily="18" charset="2"/>
              </a:rPr>
              <a:t>. </a:t>
            </a:r>
            <a:r>
              <a:rPr lang="en-US" altLang="zh-CN" b="1" i="1" dirty="0" smtClean="0">
                <a:sym typeface="Symbol" panose="05050102010706020507" pitchFamily="18" charset="2"/>
              </a:rPr>
              <a:t>x</a:t>
            </a:r>
            <a:r>
              <a:rPr lang="en-US" altLang="zh-CN" b="1" dirty="0" smtClean="0">
                <a:sym typeface="Symbol" panose="05050102010706020507" pitchFamily="18" charset="2"/>
              </a:rPr>
              <a:t> + </a:t>
            </a:r>
            <a:r>
              <a:rPr lang="en-US" altLang="zh-CN" b="1" i="1" dirty="0" smtClean="0">
                <a:sym typeface="Symbol" panose="05050102010706020507" pitchFamily="18" charset="2"/>
              </a:rPr>
              <a:t>x</a:t>
            </a:r>
            <a:r>
              <a:rPr lang="en-US" altLang="zh-CN" b="1" dirty="0" smtClean="0">
                <a:sym typeface="Symbol" panose="05050102010706020507" pitchFamily="18" charset="2"/>
              </a:rPr>
              <a:t>) ( </a:t>
            </a:r>
            <a:r>
              <a:rPr lang="en-US" altLang="zh-CN" b="1" u="sng" dirty="0" smtClean="0">
                <a:sym typeface="Symbol" panose="05050102010706020507" pitchFamily="18" charset="2"/>
              </a:rPr>
              <a:t>(</a:t>
            </a:r>
            <a:r>
              <a:rPr lang="zh-CN" altLang="en-US" b="1" u="sng" dirty="0" smtClean="0">
                <a:sym typeface="Symbol" panose="05050102010706020507" pitchFamily="18" charset="2"/>
              </a:rPr>
              <a:t></a:t>
            </a:r>
            <a:r>
              <a:rPr lang="en-US" altLang="zh-CN" b="1" i="1" u="sng" dirty="0" smtClean="0">
                <a:sym typeface="Symbol" panose="05050102010706020507" pitchFamily="18" charset="2"/>
              </a:rPr>
              <a:t>x</a:t>
            </a:r>
            <a:r>
              <a:rPr lang="en-US" altLang="zh-CN" b="1" u="sng" dirty="0" smtClean="0">
                <a:sym typeface="Symbol" panose="05050102010706020507" pitchFamily="18" charset="2"/>
              </a:rPr>
              <a:t>:</a:t>
            </a:r>
            <a:r>
              <a:rPr lang="en-US" altLang="zh-CN" b="1" i="1" u="sng" dirty="0" smtClean="0">
                <a:sym typeface="Symbol" panose="05050102010706020507" pitchFamily="18" charset="2"/>
              </a:rPr>
              <a:t>nat</a:t>
            </a:r>
            <a:r>
              <a:rPr lang="en-US" altLang="zh-CN" b="1" u="sng" dirty="0" smtClean="0">
                <a:sym typeface="Symbol" panose="05050102010706020507" pitchFamily="18" charset="2"/>
              </a:rPr>
              <a:t>. </a:t>
            </a:r>
            <a:r>
              <a:rPr lang="en-US" altLang="zh-CN" b="1" i="1" u="sng" dirty="0" smtClean="0">
                <a:sym typeface="Symbol" panose="05050102010706020507" pitchFamily="18" charset="2"/>
              </a:rPr>
              <a:t>x</a:t>
            </a:r>
            <a:r>
              <a:rPr lang="en-US" altLang="zh-CN" b="1" u="sng" dirty="0" smtClean="0">
                <a:sym typeface="Symbol" panose="05050102010706020507" pitchFamily="18" charset="2"/>
              </a:rPr>
              <a:t> + </a:t>
            </a:r>
            <a:r>
              <a:rPr lang="en-US" altLang="zh-CN" b="1" i="1" u="sng" dirty="0" smtClean="0">
                <a:sym typeface="Symbol" panose="05050102010706020507" pitchFamily="18" charset="2"/>
              </a:rPr>
              <a:t>x</a:t>
            </a:r>
            <a:r>
              <a:rPr lang="en-US" altLang="zh-CN" b="1" u="sng" dirty="0" smtClean="0">
                <a:sym typeface="Symbol" panose="05050102010706020507" pitchFamily="18" charset="2"/>
              </a:rPr>
              <a:t>)</a:t>
            </a:r>
            <a:r>
              <a:rPr lang="en-US" altLang="zh-CN" b="1" dirty="0" smtClean="0">
                <a:sym typeface="Symbol" panose="05050102010706020507" pitchFamily="18" charset="2"/>
              </a:rPr>
              <a:t>  </a:t>
            </a:r>
            <a:r>
              <a:rPr lang="en-US" altLang="zh-CN" b="1" i="1" u="sng" dirty="0" smtClean="0">
                <a:sym typeface="Symbol" panose="05050102010706020507" pitchFamily="18" charset="2"/>
              </a:rPr>
              <a:t>y</a:t>
            </a:r>
            <a:r>
              <a:rPr lang="en-US" altLang="zh-CN" b="1" dirty="0" smtClean="0">
                <a:sym typeface="Symbol" panose="05050102010706020507" pitchFamily="18" charset="2"/>
              </a:rPr>
              <a:t>))</a:t>
            </a:r>
          </a:p>
          <a:p>
            <a:pPr lvl="1">
              <a:spcBef>
                <a:spcPts val="675"/>
              </a:spcBef>
              <a:buFontTx/>
              <a:buNone/>
            </a:pPr>
            <a:r>
              <a:rPr lang="en-US" altLang="zh-CN" b="1" dirty="0" smtClean="0">
                <a:sym typeface="Symbol" panose="05050102010706020507" pitchFamily="18" charset="2"/>
              </a:rPr>
              <a:t>	= </a:t>
            </a:r>
            <a:r>
              <a:rPr lang="zh-CN" altLang="en-US" b="1" dirty="0" smtClean="0">
                <a:sym typeface="Symbol" panose="05050102010706020507" pitchFamily="18" charset="2"/>
              </a:rPr>
              <a:t></a:t>
            </a:r>
            <a:r>
              <a:rPr lang="en-US" altLang="zh-CN" b="1" i="1" dirty="0" smtClean="0">
                <a:sym typeface="Symbol" panose="05050102010706020507" pitchFamily="18" charset="2"/>
              </a:rPr>
              <a:t>y</a:t>
            </a:r>
            <a:r>
              <a:rPr lang="en-US" altLang="zh-CN" b="1" dirty="0" smtClean="0">
                <a:sym typeface="Symbol" panose="05050102010706020507" pitchFamily="18" charset="2"/>
              </a:rPr>
              <a:t>:</a:t>
            </a:r>
            <a:r>
              <a:rPr lang="en-US" altLang="zh-CN" b="1" i="1" dirty="0" smtClean="0">
                <a:sym typeface="Symbol" panose="05050102010706020507" pitchFamily="18" charset="2"/>
              </a:rPr>
              <a:t>nat</a:t>
            </a:r>
            <a:r>
              <a:rPr lang="en-US" altLang="zh-CN" b="1" dirty="0" smtClean="0">
                <a:sym typeface="Symbol" panose="05050102010706020507" pitchFamily="18" charset="2"/>
              </a:rPr>
              <a:t>. ( </a:t>
            </a:r>
            <a:r>
              <a:rPr lang="en-US" altLang="zh-CN" b="1" u="sng" dirty="0" smtClean="0">
                <a:sym typeface="Symbol" panose="05050102010706020507" pitchFamily="18" charset="2"/>
              </a:rPr>
              <a:t>(</a:t>
            </a:r>
            <a:r>
              <a:rPr lang="zh-CN" altLang="en-US" b="1" u="sng" dirty="0" smtClean="0">
                <a:sym typeface="Symbol" panose="05050102010706020507" pitchFamily="18" charset="2"/>
              </a:rPr>
              <a:t></a:t>
            </a:r>
            <a:r>
              <a:rPr lang="en-US" altLang="zh-CN" b="1" i="1" u="sng" dirty="0" smtClean="0">
                <a:sym typeface="Symbol" panose="05050102010706020507" pitchFamily="18" charset="2"/>
              </a:rPr>
              <a:t>x</a:t>
            </a:r>
            <a:r>
              <a:rPr lang="en-US" altLang="zh-CN" b="1" u="sng" dirty="0" smtClean="0">
                <a:sym typeface="Symbol" panose="05050102010706020507" pitchFamily="18" charset="2"/>
              </a:rPr>
              <a:t>:</a:t>
            </a:r>
            <a:r>
              <a:rPr lang="en-US" altLang="zh-CN" b="1" i="1" u="sng" dirty="0" smtClean="0">
                <a:sym typeface="Symbol" panose="05050102010706020507" pitchFamily="18" charset="2"/>
              </a:rPr>
              <a:t>nat</a:t>
            </a:r>
            <a:r>
              <a:rPr lang="en-US" altLang="zh-CN" b="1" u="sng" dirty="0" smtClean="0">
                <a:sym typeface="Symbol" panose="05050102010706020507" pitchFamily="18" charset="2"/>
              </a:rPr>
              <a:t>. </a:t>
            </a:r>
            <a:r>
              <a:rPr lang="en-US" altLang="zh-CN" b="1" i="1" u="sng" dirty="0" smtClean="0">
                <a:sym typeface="Symbol" panose="05050102010706020507" pitchFamily="18" charset="2"/>
              </a:rPr>
              <a:t>x</a:t>
            </a:r>
            <a:r>
              <a:rPr lang="en-US" altLang="zh-CN" b="1" u="sng" dirty="0" smtClean="0">
                <a:sym typeface="Symbol" panose="05050102010706020507" pitchFamily="18" charset="2"/>
              </a:rPr>
              <a:t> + </a:t>
            </a:r>
            <a:r>
              <a:rPr lang="en-US" altLang="zh-CN" b="1" i="1" u="sng" dirty="0" smtClean="0">
                <a:sym typeface="Symbol" panose="05050102010706020507" pitchFamily="18" charset="2"/>
              </a:rPr>
              <a:t>x</a:t>
            </a:r>
            <a:r>
              <a:rPr lang="en-US" altLang="zh-CN" b="1" u="sng" dirty="0" smtClean="0">
                <a:sym typeface="Symbol" panose="05050102010706020507" pitchFamily="18" charset="2"/>
              </a:rPr>
              <a:t>)</a:t>
            </a:r>
            <a:r>
              <a:rPr lang="en-US" altLang="zh-CN" b="1" dirty="0" smtClean="0">
                <a:sym typeface="Symbol" panose="05050102010706020507" pitchFamily="18" charset="2"/>
              </a:rPr>
              <a:t>  </a:t>
            </a:r>
            <a:r>
              <a:rPr lang="en-US" altLang="zh-CN" b="1" u="sng" dirty="0" smtClean="0">
                <a:sym typeface="Symbol" panose="05050102010706020507" pitchFamily="18" charset="2"/>
              </a:rPr>
              <a:t>(</a:t>
            </a:r>
            <a:r>
              <a:rPr lang="en-US" altLang="zh-CN" b="1" i="1" u="sng" dirty="0" smtClean="0">
                <a:sym typeface="Symbol" panose="05050102010706020507" pitchFamily="18" charset="2"/>
              </a:rPr>
              <a:t>y</a:t>
            </a:r>
            <a:r>
              <a:rPr lang="en-US" altLang="zh-CN" b="1" u="sng" dirty="0" smtClean="0">
                <a:sym typeface="Symbol" panose="05050102010706020507" pitchFamily="18" charset="2"/>
              </a:rPr>
              <a:t> + </a:t>
            </a:r>
            <a:r>
              <a:rPr lang="en-US" altLang="zh-CN" b="1" i="1" u="sng" dirty="0" smtClean="0">
                <a:sym typeface="Symbol" panose="05050102010706020507" pitchFamily="18" charset="2"/>
              </a:rPr>
              <a:t>y</a:t>
            </a:r>
            <a:r>
              <a:rPr lang="en-US" altLang="zh-CN" b="1" u="sng" dirty="0" smtClean="0">
                <a:sym typeface="Symbol" panose="05050102010706020507" pitchFamily="18" charset="2"/>
              </a:rPr>
              <a:t>)</a:t>
            </a:r>
            <a:r>
              <a:rPr lang="en-US" altLang="zh-CN" b="1" dirty="0" smtClean="0">
                <a:sym typeface="Symbol" panose="05050102010706020507" pitchFamily="18" charset="2"/>
              </a:rPr>
              <a:t> )</a:t>
            </a:r>
          </a:p>
          <a:p>
            <a:pPr lvl="1">
              <a:spcBef>
                <a:spcPts val="675"/>
              </a:spcBef>
              <a:buFontTx/>
              <a:buNone/>
            </a:pPr>
            <a:r>
              <a:rPr lang="en-US" altLang="zh-CN" b="1" dirty="0" smtClean="0">
                <a:sym typeface="Symbol" panose="05050102010706020507" pitchFamily="18" charset="2"/>
              </a:rPr>
              <a:t>	= </a:t>
            </a:r>
            <a:r>
              <a:rPr lang="zh-CN" altLang="en-US" b="1" dirty="0" smtClean="0">
                <a:sym typeface="Symbol" panose="05050102010706020507" pitchFamily="18" charset="2"/>
              </a:rPr>
              <a:t></a:t>
            </a:r>
            <a:r>
              <a:rPr lang="en-US" altLang="zh-CN" b="1" i="1" dirty="0" smtClean="0">
                <a:sym typeface="Symbol" panose="05050102010706020507" pitchFamily="18" charset="2"/>
              </a:rPr>
              <a:t>y</a:t>
            </a:r>
            <a:r>
              <a:rPr lang="en-US" altLang="zh-CN" b="1" dirty="0" smtClean="0">
                <a:sym typeface="Symbol" panose="05050102010706020507" pitchFamily="18" charset="2"/>
              </a:rPr>
              <a:t>:</a:t>
            </a:r>
            <a:r>
              <a:rPr lang="en-US" altLang="zh-CN" b="1" i="1" dirty="0" smtClean="0">
                <a:sym typeface="Symbol" panose="05050102010706020507" pitchFamily="18" charset="2"/>
              </a:rPr>
              <a:t>nat</a:t>
            </a:r>
            <a:r>
              <a:rPr lang="en-US" altLang="zh-CN" b="1" dirty="0" smtClean="0">
                <a:sym typeface="Symbol" panose="05050102010706020507" pitchFamily="18" charset="2"/>
              </a:rPr>
              <a:t>.((</a:t>
            </a:r>
            <a:r>
              <a:rPr lang="en-US" altLang="zh-CN" b="1" i="1" dirty="0" smtClean="0">
                <a:sym typeface="Symbol" panose="05050102010706020507" pitchFamily="18" charset="2"/>
              </a:rPr>
              <a:t>y</a:t>
            </a:r>
            <a:r>
              <a:rPr lang="en-US" altLang="zh-CN" b="1" dirty="0" smtClean="0">
                <a:sym typeface="Symbol" panose="05050102010706020507" pitchFamily="18" charset="2"/>
              </a:rPr>
              <a:t> + </a:t>
            </a:r>
            <a:r>
              <a:rPr lang="en-US" altLang="zh-CN" b="1" i="1" dirty="0" smtClean="0">
                <a:sym typeface="Symbol" panose="05050102010706020507" pitchFamily="18" charset="2"/>
              </a:rPr>
              <a:t>y</a:t>
            </a:r>
            <a:r>
              <a:rPr lang="en-US" altLang="zh-CN" b="1" dirty="0" smtClean="0">
                <a:sym typeface="Symbol" panose="05050102010706020507" pitchFamily="18" charset="2"/>
              </a:rPr>
              <a:t>) + (</a:t>
            </a:r>
            <a:r>
              <a:rPr lang="en-US" altLang="zh-CN" b="1" i="1" dirty="0" smtClean="0">
                <a:sym typeface="Symbol" panose="05050102010706020507" pitchFamily="18" charset="2"/>
              </a:rPr>
              <a:t>y</a:t>
            </a:r>
            <a:r>
              <a:rPr lang="en-US" altLang="zh-CN" b="1" dirty="0" smtClean="0">
                <a:sym typeface="Symbol" panose="05050102010706020507" pitchFamily="18" charset="2"/>
              </a:rPr>
              <a:t> + </a:t>
            </a:r>
            <a:r>
              <a:rPr lang="en-US" altLang="zh-CN" b="1" i="1" dirty="0" smtClean="0">
                <a:sym typeface="Symbol" panose="05050102010706020507" pitchFamily="18" charset="2"/>
              </a:rPr>
              <a:t>y</a:t>
            </a:r>
            <a:r>
              <a:rPr lang="en-US" altLang="zh-CN" b="1" dirty="0" smtClean="0">
                <a:sym typeface="Symbol" panose="05050102010706020507" pitchFamily="18" charset="2"/>
              </a:rPr>
              <a:t>)) 	</a:t>
            </a:r>
          </a:p>
        </p:txBody>
      </p:sp>
      <p:sp>
        <p:nvSpPr>
          <p:cNvPr id="61444" name="灯片编号占位符 3"/>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Times New Roman" panose="02020603050405020304" pitchFamily="18" charset="0"/>
                <a:ea typeface="宋体" panose="02010600030101010101" pitchFamily="2" charset="-122"/>
              </a:defRPr>
            </a:lvl1pPr>
            <a:lvl2pPr marL="742950" indent="-285750">
              <a:spcBef>
                <a:spcPct val="20000"/>
              </a:spcBef>
              <a:buChar char="–"/>
              <a:defRPr sz="2800">
                <a:solidFill>
                  <a:schemeClr val="tx1"/>
                </a:solidFill>
                <a:latin typeface="Times New Roman" panose="02020603050405020304" pitchFamily="18" charset="0"/>
                <a:ea typeface="宋体" panose="02010600030101010101" pitchFamily="2" charset="-122"/>
              </a:defRPr>
            </a:lvl2pPr>
            <a:lvl3pPr marL="1143000" indent="-228600">
              <a:spcBef>
                <a:spcPct val="20000"/>
              </a:spcBef>
              <a:buChar char="•"/>
              <a:defRPr sz="2400">
                <a:solidFill>
                  <a:schemeClr val="tx1"/>
                </a:solidFill>
                <a:latin typeface="Times New Roman" panose="02020603050405020304" pitchFamily="18" charset="0"/>
                <a:ea typeface="宋体" panose="02010600030101010101" pitchFamily="2" charset="-122"/>
              </a:defRPr>
            </a:lvl3pPr>
            <a:lvl4pPr marL="1600200" indent="-228600">
              <a:spcBef>
                <a:spcPct val="20000"/>
              </a:spcBef>
              <a:buChar char="–"/>
              <a:defRPr sz="2000">
                <a:solidFill>
                  <a:schemeClr val="tx1"/>
                </a:solidFill>
                <a:latin typeface="Times New Roman" panose="02020603050405020304" pitchFamily="18" charset="0"/>
                <a:ea typeface="宋体" panose="02010600030101010101" pitchFamily="2" charset="-122"/>
              </a:defRPr>
            </a:lvl4pPr>
            <a:lvl5pPr marL="2057400" indent="-228600">
              <a:spcBef>
                <a:spcPct val="20000"/>
              </a:spcBef>
              <a:buChar char="»"/>
              <a:defRPr sz="20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ea typeface="宋体" panose="02010600030101010101" pitchFamily="2" charset="-122"/>
              </a:defRPr>
            </a:lvl9pPr>
          </a:lstStyle>
          <a:p>
            <a:pPr>
              <a:spcBef>
                <a:spcPct val="0"/>
              </a:spcBef>
              <a:buFontTx/>
              <a:buNone/>
            </a:pPr>
            <a:fld id="{B152BDE1-DBA0-4427-AB97-896D72980CD4}" type="slidenum">
              <a:rPr lang="zh-CN" altLang="en-US" sz="1400" smtClean="0"/>
              <a:pPr>
                <a:spcBef>
                  <a:spcPct val="0"/>
                </a:spcBef>
                <a:buFontTx/>
                <a:buNone/>
              </a:pPr>
              <a:t>31</a:t>
            </a:fld>
            <a:endParaRPr lang="en-US" altLang="zh-CN" sz="1400" smtClean="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24579">
                                            <p:txEl>
                                              <p:pRg st="2" end="2"/>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24579">
                                            <p:txEl>
                                              <p:pRg st="3" end="3"/>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24579">
                                            <p:txEl>
                                              <p:pRg st="4" end="4"/>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0"/>
                                          </p:stCondLst>
                                        </p:cTn>
                                        <p:tgtEl>
                                          <p:spTgt spid="24579">
                                            <p:txEl>
                                              <p:pRg st="5" end="5"/>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nodeType="clickEffect">
                                  <p:stCondLst>
                                    <p:cond delay="0"/>
                                  </p:stCondLst>
                                  <p:childTnLst>
                                    <p:set>
                                      <p:cBhvr>
                                        <p:cTn id="22" dur="1" fill="hold">
                                          <p:stCondLst>
                                            <p:cond delay="0"/>
                                          </p:stCondLst>
                                        </p:cTn>
                                        <p:tgtEl>
                                          <p:spTgt spid="24579">
                                            <p:txEl>
                                              <p:pRg st="6" end="6"/>
                                            </p:txEl>
                                          </p:spTgt>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nodeType="clickEffect">
                                  <p:stCondLst>
                                    <p:cond delay="0"/>
                                  </p:stCondLst>
                                  <p:childTnLst>
                                    <p:set>
                                      <p:cBhvr>
                                        <p:cTn id="26" dur="1" fill="hold">
                                          <p:stCondLst>
                                            <p:cond delay="0"/>
                                          </p:stCondLst>
                                        </p:cTn>
                                        <p:tgtEl>
                                          <p:spTgt spid="24579">
                                            <p:txEl>
                                              <p:pRg st="7" end="7"/>
                                            </p:txEl>
                                          </p:spTgt>
                                        </p:tgtEl>
                                        <p:attrNameLst>
                                          <p:attrName>style.visibility</p:attrName>
                                        </p:attrNameLst>
                                      </p:cBhvr>
                                      <p:to>
                                        <p:strVal val="visible"/>
                                      </p:to>
                                    </p:set>
                                  </p:childTnLst>
                                </p:cTn>
                              </p:par>
                            </p:childTnLst>
                          </p:cTn>
                        </p:par>
                      </p:childTnLst>
                    </p:cTn>
                  </p:par>
                  <p:par>
                    <p:cTn id="27" fill="hold" nodeType="clickPar">
                      <p:stCondLst>
                        <p:cond delay="indefinite"/>
                      </p:stCondLst>
                      <p:childTnLst>
                        <p:par>
                          <p:cTn id="28" fill="hold" nodeType="withGroup">
                            <p:stCondLst>
                              <p:cond delay="0"/>
                            </p:stCondLst>
                            <p:childTnLst>
                              <p:par>
                                <p:cTn id="29" presetID="1" presetClass="entr" presetSubtype="0" fill="hold" nodeType="clickEffect">
                                  <p:stCondLst>
                                    <p:cond delay="0"/>
                                  </p:stCondLst>
                                  <p:childTnLst>
                                    <p:set>
                                      <p:cBhvr>
                                        <p:cTn id="30" dur="1" fill="hold">
                                          <p:stCondLst>
                                            <p:cond delay="0"/>
                                          </p:stCondLst>
                                        </p:cTn>
                                        <p:tgtEl>
                                          <p:spTgt spid="24579">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2"/>
          <p:cNvSpPr>
            <a:spLocks noGrp="1" noChangeArrowheads="1"/>
          </p:cNvSpPr>
          <p:nvPr>
            <p:ph type="title" idx="4294967295"/>
          </p:nvPr>
        </p:nvSpPr>
        <p:spPr>
          <a:xfrm>
            <a:off x="228600" y="228600"/>
            <a:ext cx="8640763" cy="1150938"/>
          </a:xfrm>
        </p:spPr>
        <p:txBody>
          <a:bodyPr/>
          <a:lstStyle/>
          <a:p>
            <a:r>
              <a:rPr lang="zh-CN" altLang="en-US" b="1" dirty="0"/>
              <a:t>递归函数的定义式的求解</a:t>
            </a:r>
            <a:endParaRPr lang="zh-CN" altLang="en-US" b="1" dirty="0" smtClean="0"/>
          </a:p>
        </p:txBody>
      </p:sp>
      <p:sp>
        <p:nvSpPr>
          <p:cNvPr id="16387" name="Rectangle 3"/>
          <p:cNvSpPr>
            <a:spLocks noGrp="1" noChangeArrowheads="1"/>
          </p:cNvSpPr>
          <p:nvPr>
            <p:ph type="body" idx="4294967295"/>
          </p:nvPr>
        </p:nvSpPr>
        <p:spPr>
          <a:xfrm>
            <a:off x="287338" y="1438275"/>
            <a:ext cx="8783637" cy="5038725"/>
          </a:xfrm>
        </p:spPr>
        <p:txBody>
          <a:bodyPr/>
          <a:lstStyle/>
          <a:p>
            <a:r>
              <a:rPr lang="zh-CN" altLang="en-US" b="1" dirty="0" smtClean="0">
                <a:sym typeface="Symbol" panose="05050102010706020507" pitchFamily="18" charset="2"/>
              </a:rPr>
              <a:t>递归定义的解与相应高阶函数的不动点的联系</a:t>
            </a:r>
            <a:endParaRPr lang="en-US" altLang="zh-CN" b="1" dirty="0" smtClean="0">
              <a:sym typeface="Symbol" panose="05050102010706020507" pitchFamily="18" charset="2"/>
            </a:endParaRPr>
          </a:p>
          <a:p>
            <a:pPr lvl="1"/>
            <a:r>
              <a:rPr lang="zh-CN" altLang="zh-CN" b="1" dirty="0" smtClean="0"/>
              <a:t>递归</a:t>
            </a:r>
            <a:r>
              <a:rPr lang="zh-CN" altLang="en-US" b="1" dirty="0"/>
              <a:t>函数</a:t>
            </a:r>
            <a:r>
              <a:rPr lang="en-US" altLang="zh-CN" b="1" i="1" dirty="0" smtClean="0"/>
              <a:t>f </a:t>
            </a:r>
            <a:r>
              <a:rPr lang="en-US" altLang="zh-CN" b="1" dirty="0" smtClean="0"/>
              <a:t>:</a:t>
            </a:r>
            <a:r>
              <a:rPr lang="en-US" altLang="zh-CN" b="1" i="1" dirty="0" smtClean="0">
                <a:sym typeface="Symbol" panose="05050102010706020507" pitchFamily="18" charset="2"/>
              </a:rPr>
              <a:t> D</a:t>
            </a:r>
            <a:r>
              <a:rPr lang="en-US" altLang="zh-CN" b="1" dirty="0" smtClean="0">
                <a:sym typeface="Symbol" panose="05050102010706020507" pitchFamily="18" charset="2"/>
              </a:rPr>
              <a:t></a:t>
            </a:r>
            <a:r>
              <a:rPr lang="en-US" altLang="zh-CN" b="1" i="1" dirty="0" smtClean="0">
                <a:sym typeface="Symbol" panose="05050102010706020507" pitchFamily="18" charset="2"/>
              </a:rPr>
              <a:t>D</a:t>
            </a:r>
            <a:r>
              <a:rPr lang="zh-CN" altLang="en-US" b="1" dirty="0" smtClean="0">
                <a:sym typeface="Symbol" panose="05050102010706020507" pitchFamily="18" charset="2"/>
              </a:rPr>
              <a:t>的定义：</a:t>
            </a:r>
            <a:endParaRPr lang="en-US" altLang="zh-CN" b="1" dirty="0" smtClean="0">
              <a:sym typeface="Symbol" panose="05050102010706020507" pitchFamily="18" charset="2"/>
            </a:endParaRPr>
          </a:p>
          <a:p>
            <a:pPr marL="457200" lvl="1" indent="0">
              <a:buNone/>
            </a:pPr>
            <a:r>
              <a:rPr lang="en-US" altLang="zh-CN" b="1" dirty="0" smtClean="0">
                <a:sym typeface="Symbol" panose="05050102010706020507" pitchFamily="18" charset="2"/>
              </a:rPr>
              <a:t> 	</a:t>
            </a:r>
            <a:r>
              <a:rPr lang="en-US" altLang="zh-CN" b="1" i="1" dirty="0" smtClean="0"/>
              <a:t>f</a:t>
            </a:r>
            <a:r>
              <a:rPr lang="en-US" altLang="zh-CN" b="1" dirty="0" smtClean="0"/>
              <a:t> </a:t>
            </a:r>
            <a:r>
              <a:rPr lang="en-US" altLang="zh-CN" b="1" dirty="0" smtClean="0">
                <a:sym typeface="Euclid Extra" panose="02050502000505020303" pitchFamily="18" charset="2"/>
              </a:rPr>
              <a:t></a:t>
            </a:r>
            <a:r>
              <a:rPr lang="en-US" altLang="zh-CN" b="1" dirty="0" smtClean="0"/>
              <a:t> </a:t>
            </a:r>
            <a:r>
              <a:rPr lang="en-US" altLang="zh-CN" b="1" dirty="0" smtClean="0">
                <a:sym typeface="Symbol" panose="05050102010706020507" pitchFamily="18" charset="2"/>
              </a:rPr>
              <a:t></a:t>
            </a:r>
            <a:r>
              <a:rPr lang="en-US" altLang="zh-CN" b="1" i="1" dirty="0" err="1" smtClean="0">
                <a:sym typeface="Symbol" panose="05050102010706020507" pitchFamily="18" charset="2"/>
              </a:rPr>
              <a:t>x</a:t>
            </a:r>
            <a:r>
              <a:rPr lang="en-US" altLang="zh-CN" b="1" dirty="0" err="1" smtClean="0"/>
              <a:t>:</a:t>
            </a:r>
            <a:r>
              <a:rPr lang="en-US" altLang="zh-CN" b="1" i="1" dirty="0" err="1" smtClean="0">
                <a:sym typeface="Symbol" panose="05050102010706020507" pitchFamily="18" charset="2"/>
              </a:rPr>
              <a:t>D</a:t>
            </a:r>
            <a:r>
              <a:rPr lang="en-US" altLang="zh-CN" b="1" dirty="0" err="1" smtClean="0"/>
              <a:t>.</a:t>
            </a:r>
            <a:r>
              <a:rPr lang="en-US" altLang="zh-CN" b="1" i="1" dirty="0" err="1" smtClean="0"/>
              <a:t>E</a:t>
            </a:r>
            <a:r>
              <a:rPr lang="zh-CN" altLang="en-US" b="1" dirty="0" smtClean="0"/>
              <a:t>，其中表达式</a:t>
            </a:r>
            <a:r>
              <a:rPr lang="en-US" altLang="zh-CN" b="1" i="1" dirty="0" smtClean="0"/>
              <a:t>E</a:t>
            </a:r>
            <a:r>
              <a:rPr lang="zh-CN" altLang="en-US" b="1" dirty="0" smtClean="0"/>
              <a:t>中含自由出现的</a:t>
            </a:r>
            <a:r>
              <a:rPr lang="en-US" altLang="zh-CN" b="1" i="1" dirty="0" smtClean="0"/>
              <a:t>f</a:t>
            </a:r>
            <a:r>
              <a:rPr lang="en-US" altLang="zh-CN" b="1" dirty="0" smtClean="0"/>
              <a:t> </a:t>
            </a:r>
          </a:p>
          <a:p>
            <a:pPr lvl="1"/>
            <a:r>
              <a:rPr lang="zh-CN" altLang="en-US" b="1" dirty="0" smtClean="0"/>
              <a:t>相应的高阶</a:t>
            </a:r>
            <a:r>
              <a:rPr lang="zh-CN" altLang="zh-CN" b="1" dirty="0" smtClean="0"/>
              <a:t>函数</a:t>
            </a:r>
            <a:r>
              <a:rPr lang="en-US" altLang="zh-CN" b="1" i="1" dirty="0" smtClean="0"/>
              <a:t>F</a:t>
            </a:r>
            <a:r>
              <a:rPr lang="zh-CN" altLang="en-US" b="1" dirty="0" smtClean="0"/>
              <a:t>是对</a:t>
            </a:r>
            <a:r>
              <a:rPr lang="en-US" altLang="zh-CN" b="1" i="1" dirty="0" smtClean="0"/>
              <a:t>f </a:t>
            </a:r>
            <a:r>
              <a:rPr lang="zh-CN" altLang="en-US" b="1" dirty="0" smtClean="0"/>
              <a:t>进行抽象的函数</a:t>
            </a:r>
            <a:endParaRPr lang="en-US" altLang="zh-CN" b="1" dirty="0" smtClean="0"/>
          </a:p>
          <a:p>
            <a:pPr lvl="1">
              <a:buNone/>
            </a:pPr>
            <a:r>
              <a:rPr lang="en-US" altLang="zh-CN" b="1" i="1" dirty="0" smtClean="0"/>
              <a:t>	</a:t>
            </a:r>
            <a:r>
              <a:rPr lang="en-US" altLang="zh-CN" b="1" dirty="0" smtClean="0">
                <a:sym typeface="Symbol" panose="05050102010706020507" pitchFamily="18" charset="2"/>
              </a:rPr>
              <a:t> </a:t>
            </a:r>
            <a:r>
              <a:rPr lang="en-US" altLang="zh-CN" b="1" i="1" dirty="0">
                <a:sym typeface="Symbol" panose="05050102010706020507" pitchFamily="18" charset="2"/>
              </a:rPr>
              <a:t>F</a:t>
            </a:r>
            <a:r>
              <a:rPr lang="zh-CN" altLang="en-US" b="1" dirty="0">
                <a:sym typeface="Symbol" panose="05050102010706020507" pitchFamily="18" charset="2"/>
              </a:rPr>
              <a:t>的定义是：</a:t>
            </a:r>
            <a:r>
              <a:rPr lang="en-US" altLang="zh-CN" b="1" i="1" dirty="0"/>
              <a:t>F </a:t>
            </a:r>
            <a:r>
              <a:rPr lang="en-US" altLang="zh-CN" b="1" dirty="0">
                <a:sym typeface="Euclid Extra" panose="02050502000505020303" pitchFamily="18" charset="2"/>
              </a:rPr>
              <a:t> </a:t>
            </a:r>
            <a:r>
              <a:rPr lang="en-US" altLang="zh-CN" b="1" dirty="0">
                <a:sym typeface="Symbol" panose="05050102010706020507" pitchFamily="18" charset="2"/>
              </a:rPr>
              <a:t></a:t>
            </a:r>
            <a:r>
              <a:rPr lang="en-US" altLang="zh-CN" b="1" i="1" dirty="0"/>
              <a:t>f</a:t>
            </a:r>
            <a:r>
              <a:rPr lang="en-US" altLang="zh-CN" b="1" dirty="0"/>
              <a:t> :</a:t>
            </a:r>
            <a:r>
              <a:rPr lang="en-US" altLang="zh-CN" b="1" i="1" dirty="0">
                <a:sym typeface="Symbol" panose="05050102010706020507" pitchFamily="18" charset="2"/>
              </a:rPr>
              <a:t>D</a:t>
            </a:r>
            <a:r>
              <a:rPr lang="en-US" altLang="zh-CN" b="1" dirty="0">
                <a:sym typeface="Symbol" panose="05050102010706020507" pitchFamily="18" charset="2"/>
              </a:rPr>
              <a:t></a:t>
            </a:r>
            <a:r>
              <a:rPr lang="en-US" altLang="zh-CN" b="1" i="1" dirty="0">
                <a:sym typeface="Symbol" panose="05050102010706020507" pitchFamily="18" charset="2"/>
              </a:rPr>
              <a:t>D</a:t>
            </a:r>
            <a:r>
              <a:rPr lang="en-US" altLang="zh-CN" b="1" dirty="0"/>
              <a:t>.</a:t>
            </a:r>
            <a:r>
              <a:rPr lang="en-US" altLang="zh-CN" b="1" i="1" dirty="0"/>
              <a:t> </a:t>
            </a:r>
            <a:r>
              <a:rPr lang="en-US" altLang="zh-CN" b="1" dirty="0">
                <a:sym typeface="Symbol" panose="05050102010706020507" pitchFamily="18" charset="2"/>
              </a:rPr>
              <a:t></a:t>
            </a:r>
            <a:r>
              <a:rPr lang="en-US" altLang="zh-CN" b="1" i="1" dirty="0" err="1" smtClean="0">
                <a:sym typeface="Symbol" panose="05050102010706020507" pitchFamily="18" charset="2"/>
              </a:rPr>
              <a:t>x</a:t>
            </a:r>
            <a:r>
              <a:rPr lang="en-US" altLang="zh-CN" b="1" dirty="0" err="1" smtClean="0"/>
              <a:t>:</a:t>
            </a:r>
            <a:r>
              <a:rPr lang="en-US" altLang="zh-CN" b="1" i="1" dirty="0" err="1" smtClean="0">
                <a:sym typeface="Symbol" panose="05050102010706020507" pitchFamily="18" charset="2"/>
              </a:rPr>
              <a:t>D</a:t>
            </a:r>
            <a:r>
              <a:rPr lang="en-US" altLang="zh-CN" b="1" dirty="0" err="1" smtClean="0"/>
              <a:t>.</a:t>
            </a:r>
            <a:r>
              <a:rPr lang="en-US" altLang="zh-CN" b="1" i="1" dirty="0" err="1" smtClean="0"/>
              <a:t>E</a:t>
            </a:r>
            <a:endParaRPr lang="en-US" altLang="zh-CN" b="1" i="1" dirty="0" smtClean="0"/>
          </a:p>
          <a:p>
            <a:pPr lvl="1">
              <a:buNone/>
            </a:pPr>
            <a:r>
              <a:rPr lang="en-US" altLang="zh-CN" b="1" i="1" dirty="0">
                <a:sym typeface="Symbol" panose="05050102010706020507" pitchFamily="18" charset="2"/>
              </a:rPr>
              <a:t> </a:t>
            </a:r>
            <a:r>
              <a:rPr lang="en-US" altLang="zh-CN" b="1" i="1" dirty="0" smtClean="0">
                <a:sym typeface="Symbol" panose="05050102010706020507" pitchFamily="18" charset="2"/>
              </a:rPr>
              <a:t>  </a:t>
            </a:r>
            <a:r>
              <a:rPr lang="en-US" altLang="zh-CN" b="1" dirty="0" smtClean="0">
                <a:sym typeface="Symbol" panose="05050102010706020507" pitchFamily="18" charset="2"/>
              </a:rPr>
              <a:t> </a:t>
            </a:r>
            <a:r>
              <a:rPr lang="en-US" altLang="zh-CN" b="1" i="1" dirty="0" smtClean="0"/>
              <a:t>F</a:t>
            </a:r>
            <a:r>
              <a:rPr lang="zh-CN" altLang="en-US" b="1" dirty="0"/>
              <a:t>的类型</a:t>
            </a:r>
            <a:r>
              <a:rPr lang="zh-CN" altLang="en-US" b="1" dirty="0" smtClean="0"/>
              <a:t>为：</a:t>
            </a:r>
            <a:r>
              <a:rPr lang="en-US" altLang="zh-CN" b="1" i="1" dirty="0" smtClean="0"/>
              <a:t>F</a:t>
            </a:r>
            <a:r>
              <a:rPr lang="en-US" altLang="zh-CN" b="1" dirty="0"/>
              <a:t>:</a:t>
            </a:r>
            <a:r>
              <a:rPr lang="en-US" altLang="zh-CN" b="1" i="1" dirty="0" smtClean="0">
                <a:sym typeface="Symbol" panose="05050102010706020507" pitchFamily="18" charset="2"/>
              </a:rPr>
              <a:t> </a:t>
            </a:r>
            <a:r>
              <a:rPr lang="en-US" altLang="zh-CN" b="1" dirty="0" smtClean="0">
                <a:sym typeface="Symbol" panose="05050102010706020507" pitchFamily="18" charset="2"/>
              </a:rPr>
              <a:t></a:t>
            </a:r>
            <a:r>
              <a:rPr lang="en-US" altLang="zh-CN" b="1" i="1" dirty="0" smtClean="0">
                <a:sym typeface="Symbol" panose="05050102010706020507" pitchFamily="18" charset="2"/>
              </a:rPr>
              <a:t></a:t>
            </a:r>
            <a:r>
              <a:rPr lang="zh-CN" altLang="en-US" b="1" dirty="0" smtClean="0">
                <a:sym typeface="Symbol" panose="05050102010706020507" pitchFamily="18" charset="2"/>
              </a:rPr>
              <a:t>，其中</a:t>
            </a:r>
            <a:r>
              <a:rPr lang="en-US" altLang="zh-CN" b="1" i="1" dirty="0">
                <a:sym typeface="Symbol" panose="05050102010706020507" pitchFamily="18" charset="2"/>
              </a:rPr>
              <a:t> </a:t>
            </a:r>
            <a:r>
              <a:rPr lang="zh-CN" altLang="en-US" b="1" dirty="0">
                <a:sym typeface="Symbol" panose="05050102010706020507" pitchFamily="18" charset="2"/>
              </a:rPr>
              <a:t>是</a:t>
            </a:r>
            <a:r>
              <a:rPr lang="en-US" altLang="zh-CN" b="1" i="1" dirty="0" smtClean="0">
                <a:sym typeface="Symbol" panose="05050102010706020507" pitchFamily="18" charset="2"/>
              </a:rPr>
              <a:t>D </a:t>
            </a:r>
            <a:r>
              <a:rPr lang="en-US" altLang="zh-CN" b="1" dirty="0" smtClean="0">
                <a:sym typeface="Symbol" panose="05050102010706020507" pitchFamily="18" charset="2"/>
              </a:rPr>
              <a:t> </a:t>
            </a:r>
            <a:r>
              <a:rPr lang="en-US" altLang="zh-CN" b="1" i="1" dirty="0" smtClean="0">
                <a:sym typeface="Symbol" panose="05050102010706020507" pitchFamily="18" charset="2"/>
              </a:rPr>
              <a:t>D</a:t>
            </a:r>
            <a:endParaRPr lang="en-US" altLang="zh-CN" b="1" dirty="0">
              <a:sym typeface="Symbol" panose="05050102010706020507" pitchFamily="18" charset="2"/>
            </a:endParaRPr>
          </a:p>
          <a:p>
            <a:pPr lvl="1">
              <a:buNone/>
            </a:pPr>
            <a:r>
              <a:rPr lang="en-US" altLang="zh-CN" b="1" dirty="0">
                <a:sym typeface="Symbol" panose="05050102010706020507" pitchFamily="18" charset="2"/>
              </a:rPr>
              <a:t> </a:t>
            </a:r>
            <a:r>
              <a:rPr lang="en-US" altLang="zh-CN" b="1" dirty="0" smtClean="0">
                <a:sym typeface="Symbol" panose="05050102010706020507" pitchFamily="18" charset="2"/>
              </a:rPr>
              <a:t>   </a:t>
            </a:r>
            <a:r>
              <a:rPr lang="zh-CN" altLang="en-US" b="1" dirty="0" smtClean="0">
                <a:sym typeface="Symbol" panose="05050102010706020507" pitchFamily="18" charset="2"/>
              </a:rPr>
              <a:t>再把</a:t>
            </a:r>
            <a:r>
              <a:rPr lang="en-US" altLang="zh-CN" b="1" dirty="0" smtClean="0">
                <a:sym typeface="Symbol" panose="05050102010706020507" pitchFamily="18" charset="2"/>
              </a:rPr>
              <a:t></a:t>
            </a:r>
            <a:r>
              <a:rPr lang="en-US" altLang="zh-CN" b="1" i="1" dirty="0" err="1" smtClean="0">
                <a:sym typeface="Symbol" panose="05050102010706020507" pitchFamily="18" charset="2"/>
              </a:rPr>
              <a:t>x</a:t>
            </a:r>
            <a:r>
              <a:rPr lang="en-US" altLang="zh-CN" b="1" dirty="0" err="1" smtClean="0"/>
              <a:t>:</a:t>
            </a:r>
            <a:r>
              <a:rPr lang="en-US" altLang="zh-CN" b="1" i="1" dirty="0" err="1" smtClean="0">
                <a:sym typeface="Symbol" panose="05050102010706020507" pitchFamily="18" charset="2"/>
              </a:rPr>
              <a:t>D</a:t>
            </a:r>
            <a:r>
              <a:rPr lang="en-US" altLang="zh-CN" b="1" dirty="0" err="1" smtClean="0"/>
              <a:t>.</a:t>
            </a:r>
            <a:r>
              <a:rPr lang="en-US" altLang="zh-CN" b="1" i="1" dirty="0" err="1" smtClean="0"/>
              <a:t>E</a:t>
            </a:r>
            <a:r>
              <a:rPr lang="zh-CN" altLang="en-US" b="1" dirty="0" smtClean="0">
                <a:sym typeface="Symbol" panose="05050102010706020507" pitchFamily="18" charset="2"/>
              </a:rPr>
              <a:t>记为</a:t>
            </a:r>
            <a:r>
              <a:rPr lang="en-US" altLang="zh-CN" b="1" i="1" dirty="0" smtClean="0"/>
              <a:t>M</a:t>
            </a:r>
            <a:r>
              <a:rPr lang="zh-CN" altLang="en-US" b="1" dirty="0" smtClean="0"/>
              <a:t>（</a:t>
            </a:r>
            <a:r>
              <a:rPr lang="en-US" altLang="zh-CN" b="1" i="1" dirty="0" smtClean="0"/>
              <a:t>M</a:t>
            </a:r>
            <a:r>
              <a:rPr lang="zh-CN" altLang="en-US" b="1" dirty="0"/>
              <a:t>中含自由出现的</a:t>
            </a:r>
            <a:r>
              <a:rPr lang="en-US" altLang="zh-CN" b="1" i="1" dirty="0" smtClean="0"/>
              <a:t>f</a:t>
            </a:r>
            <a:r>
              <a:rPr lang="zh-CN" altLang="en-US" b="1" dirty="0" smtClean="0"/>
              <a:t>）</a:t>
            </a:r>
            <a:endParaRPr lang="en-US" altLang="zh-CN" b="1" dirty="0" smtClean="0"/>
          </a:p>
          <a:p>
            <a:pPr lvl="1">
              <a:buFontTx/>
              <a:buNone/>
            </a:pPr>
            <a:r>
              <a:rPr lang="en-US" altLang="zh-CN" b="1" i="1" dirty="0"/>
              <a:t>	</a:t>
            </a:r>
            <a:r>
              <a:rPr lang="en-US" altLang="zh-CN" b="1" i="1" dirty="0" smtClean="0"/>
              <a:t>	   f</a:t>
            </a:r>
            <a:r>
              <a:rPr lang="en-US" altLang="zh-CN" b="1" dirty="0" smtClean="0"/>
              <a:t> </a:t>
            </a:r>
            <a:r>
              <a:rPr lang="en-US" altLang="zh-CN" b="1" dirty="0" smtClean="0">
                <a:sym typeface="Euclid Extra" panose="02050502000505020303" pitchFamily="18" charset="2"/>
              </a:rPr>
              <a:t></a:t>
            </a:r>
            <a:r>
              <a:rPr lang="en-US" altLang="zh-CN" b="1" dirty="0" smtClean="0"/>
              <a:t> </a:t>
            </a:r>
            <a:r>
              <a:rPr lang="en-US" altLang="zh-CN" b="1" dirty="0" smtClean="0">
                <a:sym typeface="Symbol" panose="05050102010706020507" pitchFamily="18" charset="2"/>
              </a:rPr>
              <a:t></a:t>
            </a:r>
            <a:r>
              <a:rPr lang="en-US" altLang="zh-CN" b="1" i="1" dirty="0" err="1" smtClean="0">
                <a:sym typeface="Symbol" panose="05050102010706020507" pitchFamily="18" charset="2"/>
              </a:rPr>
              <a:t>x</a:t>
            </a:r>
            <a:r>
              <a:rPr lang="en-US" altLang="zh-CN" b="1" dirty="0" err="1" smtClean="0"/>
              <a:t>:</a:t>
            </a:r>
            <a:r>
              <a:rPr lang="en-US" altLang="zh-CN" b="1" i="1" dirty="0" err="1" smtClean="0">
                <a:sym typeface="Symbol" panose="05050102010706020507" pitchFamily="18" charset="2"/>
              </a:rPr>
              <a:t>D</a:t>
            </a:r>
            <a:r>
              <a:rPr lang="en-US" altLang="zh-CN" b="1" dirty="0" err="1" smtClean="0"/>
              <a:t>.</a:t>
            </a:r>
            <a:r>
              <a:rPr lang="en-US" altLang="zh-CN" b="1" i="1" dirty="0" err="1" smtClean="0"/>
              <a:t>E</a:t>
            </a:r>
            <a:r>
              <a:rPr lang="zh-CN" altLang="en-US" b="1" dirty="0"/>
              <a:t>可</a:t>
            </a:r>
            <a:r>
              <a:rPr lang="zh-CN" altLang="en-US" b="1" dirty="0" smtClean="0"/>
              <a:t>简写为 </a:t>
            </a:r>
            <a:r>
              <a:rPr lang="en-US" altLang="zh-CN" b="1" i="1" dirty="0" smtClean="0"/>
              <a:t>f</a:t>
            </a:r>
            <a:r>
              <a:rPr lang="en-US" altLang="zh-CN" b="1" dirty="0" smtClean="0"/>
              <a:t> </a:t>
            </a:r>
            <a:r>
              <a:rPr lang="en-US" altLang="zh-CN" b="1" dirty="0" smtClean="0">
                <a:sym typeface="Euclid Extra" panose="02050502000505020303" pitchFamily="18" charset="2"/>
              </a:rPr>
              <a:t></a:t>
            </a:r>
            <a:r>
              <a:rPr lang="en-US" altLang="zh-CN" b="1" i="1" dirty="0" smtClean="0"/>
              <a:t> M</a:t>
            </a:r>
            <a:endParaRPr lang="en-US" altLang="zh-CN" b="1" dirty="0"/>
          </a:p>
          <a:p>
            <a:pPr lvl="1">
              <a:buFontTx/>
              <a:buNone/>
            </a:pPr>
            <a:r>
              <a:rPr lang="en-US" altLang="zh-CN" b="1" i="1" dirty="0" smtClean="0"/>
              <a:t>       F </a:t>
            </a:r>
            <a:r>
              <a:rPr lang="en-US" altLang="zh-CN" b="1" dirty="0">
                <a:sym typeface="Euclid Extra" panose="02050502000505020303" pitchFamily="18" charset="2"/>
              </a:rPr>
              <a:t> </a:t>
            </a:r>
            <a:r>
              <a:rPr lang="en-US" altLang="zh-CN" b="1" dirty="0">
                <a:sym typeface="Symbol" panose="05050102010706020507" pitchFamily="18" charset="2"/>
              </a:rPr>
              <a:t></a:t>
            </a:r>
            <a:r>
              <a:rPr lang="en-US" altLang="zh-CN" b="1" i="1" dirty="0"/>
              <a:t>f</a:t>
            </a:r>
            <a:r>
              <a:rPr lang="en-US" altLang="zh-CN" b="1" dirty="0"/>
              <a:t> </a:t>
            </a:r>
            <a:r>
              <a:rPr lang="en-US" altLang="zh-CN" b="1" dirty="0" smtClean="0"/>
              <a:t>:</a:t>
            </a:r>
            <a:r>
              <a:rPr lang="en-US" altLang="zh-CN" b="1" i="1" dirty="0">
                <a:sym typeface="Symbol" panose="05050102010706020507" pitchFamily="18" charset="2"/>
              </a:rPr>
              <a:t></a:t>
            </a:r>
            <a:r>
              <a:rPr lang="en-US" altLang="zh-CN" b="1" dirty="0" smtClean="0"/>
              <a:t>.</a:t>
            </a:r>
            <a:r>
              <a:rPr lang="en-US" altLang="zh-CN" b="1" i="1" dirty="0" smtClean="0"/>
              <a:t> </a:t>
            </a:r>
            <a:r>
              <a:rPr lang="en-US" altLang="zh-CN" b="1" dirty="0">
                <a:sym typeface="Symbol" panose="05050102010706020507" pitchFamily="18" charset="2"/>
              </a:rPr>
              <a:t></a:t>
            </a:r>
            <a:r>
              <a:rPr lang="en-US" altLang="zh-CN" b="1" i="1" dirty="0" err="1" smtClean="0">
                <a:sym typeface="Symbol" panose="05050102010706020507" pitchFamily="18" charset="2"/>
              </a:rPr>
              <a:t>x</a:t>
            </a:r>
            <a:r>
              <a:rPr lang="en-US" altLang="zh-CN" b="1" dirty="0" err="1" smtClean="0"/>
              <a:t>:</a:t>
            </a:r>
            <a:r>
              <a:rPr lang="en-US" altLang="zh-CN" b="1" i="1" dirty="0" err="1" smtClean="0">
                <a:sym typeface="Symbol" panose="05050102010706020507" pitchFamily="18" charset="2"/>
              </a:rPr>
              <a:t>D</a:t>
            </a:r>
            <a:r>
              <a:rPr lang="en-US" altLang="zh-CN" b="1" dirty="0" err="1" smtClean="0"/>
              <a:t>.</a:t>
            </a:r>
            <a:r>
              <a:rPr lang="en-US" altLang="zh-CN" b="1" i="1" dirty="0" err="1" smtClean="0"/>
              <a:t>E</a:t>
            </a:r>
            <a:r>
              <a:rPr lang="zh-CN" altLang="en-US" b="1" dirty="0" smtClean="0"/>
              <a:t>可简写成</a:t>
            </a:r>
            <a:r>
              <a:rPr lang="en-US" altLang="zh-CN" b="1" i="1" dirty="0"/>
              <a:t>F </a:t>
            </a:r>
            <a:r>
              <a:rPr lang="en-US" altLang="zh-CN" b="1" dirty="0">
                <a:sym typeface="Euclid Extra" panose="02050502000505020303" pitchFamily="18" charset="2"/>
              </a:rPr>
              <a:t> </a:t>
            </a:r>
            <a:r>
              <a:rPr lang="en-US" altLang="zh-CN" b="1" dirty="0">
                <a:sym typeface="Symbol" panose="05050102010706020507" pitchFamily="18" charset="2"/>
              </a:rPr>
              <a:t></a:t>
            </a:r>
            <a:r>
              <a:rPr lang="en-US" altLang="zh-CN" b="1" i="1" dirty="0"/>
              <a:t>f</a:t>
            </a:r>
            <a:r>
              <a:rPr lang="en-US" altLang="zh-CN" b="1" dirty="0"/>
              <a:t> :</a:t>
            </a:r>
            <a:r>
              <a:rPr lang="en-US" altLang="zh-CN" b="1" i="1" dirty="0">
                <a:sym typeface="Symbol" panose="05050102010706020507" pitchFamily="18" charset="2"/>
              </a:rPr>
              <a:t></a:t>
            </a:r>
            <a:r>
              <a:rPr lang="en-US" altLang="zh-CN" b="1" dirty="0" smtClean="0"/>
              <a:t>.</a:t>
            </a:r>
            <a:r>
              <a:rPr lang="en-US" altLang="zh-CN" b="1" i="1" dirty="0"/>
              <a:t> </a:t>
            </a:r>
            <a:r>
              <a:rPr lang="en-US" altLang="zh-CN" b="1" i="1" dirty="0" smtClean="0"/>
              <a:t>M</a:t>
            </a:r>
          </a:p>
          <a:p>
            <a:pPr lvl="1">
              <a:buFontTx/>
              <a:buNone/>
            </a:pPr>
            <a:r>
              <a:rPr lang="en-US" altLang="zh-CN" b="1" i="1" dirty="0"/>
              <a:t>	</a:t>
            </a:r>
            <a:endParaRPr lang="en-US" altLang="zh-CN" b="1" dirty="0" smtClean="0"/>
          </a:p>
        </p:txBody>
      </p:sp>
      <p:sp>
        <p:nvSpPr>
          <p:cNvPr id="63492" name="灯片编号占位符 3"/>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Times New Roman" panose="02020603050405020304" pitchFamily="18" charset="0"/>
                <a:ea typeface="宋体" panose="02010600030101010101" pitchFamily="2" charset="-122"/>
              </a:defRPr>
            </a:lvl1pPr>
            <a:lvl2pPr marL="742950" indent="-285750">
              <a:spcBef>
                <a:spcPct val="20000"/>
              </a:spcBef>
              <a:buChar char="–"/>
              <a:defRPr sz="2800">
                <a:solidFill>
                  <a:schemeClr val="tx1"/>
                </a:solidFill>
                <a:latin typeface="Times New Roman" panose="02020603050405020304" pitchFamily="18" charset="0"/>
                <a:ea typeface="宋体" panose="02010600030101010101" pitchFamily="2" charset="-122"/>
              </a:defRPr>
            </a:lvl2pPr>
            <a:lvl3pPr marL="1143000" indent="-228600">
              <a:spcBef>
                <a:spcPct val="20000"/>
              </a:spcBef>
              <a:buChar char="•"/>
              <a:defRPr sz="2400">
                <a:solidFill>
                  <a:schemeClr val="tx1"/>
                </a:solidFill>
                <a:latin typeface="Times New Roman" panose="02020603050405020304" pitchFamily="18" charset="0"/>
                <a:ea typeface="宋体" panose="02010600030101010101" pitchFamily="2" charset="-122"/>
              </a:defRPr>
            </a:lvl3pPr>
            <a:lvl4pPr marL="1600200" indent="-228600">
              <a:spcBef>
                <a:spcPct val="20000"/>
              </a:spcBef>
              <a:buChar char="–"/>
              <a:defRPr sz="2000">
                <a:solidFill>
                  <a:schemeClr val="tx1"/>
                </a:solidFill>
                <a:latin typeface="Times New Roman" panose="02020603050405020304" pitchFamily="18" charset="0"/>
                <a:ea typeface="宋体" panose="02010600030101010101" pitchFamily="2" charset="-122"/>
              </a:defRPr>
            </a:lvl4pPr>
            <a:lvl5pPr marL="2057400" indent="-228600">
              <a:spcBef>
                <a:spcPct val="20000"/>
              </a:spcBef>
              <a:buChar char="»"/>
              <a:defRPr sz="20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ea typeface="宋体" panose="02010600030101010101" pitchFamily="2" charset="-122"/>
              </a:defRPr>
            </a:lvl9pPr>
          </a:lstStyle>
          <a:p>
            <a:pPr>
              <a:spcBef>
                <a:spcPct val="0"/>
              </a:spcBef>
              <a:buFontTx/>
              <a:buNone/>
            </a:pPr>
            <a:fld id="{DD69D54B-0B3B-48D2-B9F7-E6BB5D23663B}" type="slidenum">
              <a:rPr lang="zh-CN" altLang="en-US" sz="1400" smtClean="0"/>
              <a:pPr>
                <a:spcBef>
                  <a:spcPct val="0"/>
                </a:spcBef>
                <a:buFontTx/>
                <a:buNone/>
              </a:pPr>
              <a:t>32</a:t>
            </a:fld>
            <a:endParaRPr lang="en-US" altLang="zh-CN" sz="1400" smtClean="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6387">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6387">
                                            <p:txEl>
                                              <p:pRg st="4" end="4"/>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6387">
                                            <p:txEl>
                                              <p:pRg st="5" end="5"/>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6387">
                                            <p:txEl>
                                              <p:pRg st="6" end="6"/>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6387">
                                            <p:txEl>
                                              <p:pRg st="7" end="7"/>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16387">
                                            <p:txEl>
                                              <p:pRg st="8" end="8"/>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16387">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2"/>
          <p:cNvSpPr>
            <a:spLocks noGrp="1" noChangeArrowheads="1"/>
          </p:cNvSpPr>
          <p:nvPr>
            <p:ph type="title" idx="4294967295"/>
          </p:nvPr>
        </p:nvSpPr>
        <p:spPr>
          <a:xfrm>
            <a:off x="228600" y="228600"/>
            <a:ext cx="8640763" cy="1150938"/>
          </a:xfrm>
        </p:spPr>
        <p:txBody>
          <a:bodyPr/>
          <a:lstStyle/>
          <a:p>
            <a:r>
              <a:rPr lang="zh-CN" altLang="en-US" b="1" dirty="0"/>
              <a:t>递归函数的定义式的求解</a:t>
            </a:r>
            <a:endParaRPr lang="zh-CN" altLang="en-US" b="1" dirty="0" smtClean="0"/>
          </a:p>
        </p:txBody>
      </p:sp>
      <p:sp>
        <p:nvSpPr>
          <p:cNvPr id="16387" name="Rectangle 3"/>
          <p:cNvSpPr>
            <a:spLocks noGrp="1" noChangeArrowheads="1"/>
          </p:cNvSpPr>
          <p:nvPr>
            <p:ph type="body" idx="4294967295"/>
          </p:nvPr>
        </p:nvSpPr>
        <p:spPr>
          <a:xfrm>
            <a:off x="287338" y="1438275"/>
            <a:ext cx="8783637" cy="5038725"/>
          </a:xfrm>
        </p:spPr>
        <p:txBody>
          <a:bodyPr/>
          <a:lstStyle/>
          <a:p>
            <a:r>
              <a:rPr lang="zh-CN" altLang="en-US" b="1" dirty="0" smtClean="0">
                <a:sym typeface="Symbol" panose="05050102010706020507" pitchFamily="18" charset="2"/>
              </a:rPr>
              <a:t>递归定义的解与相应高阶函数的不动点的联系</a:t>
            </a:r>
            <a:endParaRPr lang="en-US" altLang="zh-CN" b="1" dirty="0" smtClean="0">
              <a:sym typeface="Symbol" panose="05050102010706020507" pitchFamily="18" charset="2"/>
            </a:endParaRPr>
          </a:p>
          <a:p>
            <a:pPr lvl="1"/>
            <a:r>
              <a:rPr lang="zh-CN" altLang="zh-CN" b="1" dirty="0" smtClean="0"/>
              <a:t>递归定义</a:t>
            </a:r>
            <a:r>
              <a:rPr lang="en-US" altLang="zh-CN" b="1" i="1" dirty="0" smtClean="0"/>
              <a:t>f </a:t>
            </a:r>
            <a:r>
              <a:rPr lang="en-US" altLang="zh-CN" b="1" dirty="0" smtClean="0"/>
              <a:t>:</a:t>
            </a:r>
            <a:r>
              <a:rPr lang="en-US" altLang="zh-CN" b="1" i="1" dirty="0" smtClean="0">
                <a:sym typeface="Symbol" panose="05050102010706020507" pitchFamily="18" charset="2"/>
              </a:rPr>
              <a:t> D</a:t>
            </a:r>
            <a:r>
              <a:rPr lang="en-US" altLang="zh-CN" b="1" dirty="0" smtClean="0">
                <a:sym typeface="Symbol" panose="05050102010706020507" pitchFamily="18" charset="2"/>
              </a:rPr>
              <a:t></a:t>
            </a:r>
            <a:r>
              <a:rPr lang="en-US" altLang="zh-CN" b="1" i="1" dirty="0" smtClean="0">
                <a:sym typeface="Symbol" panose="05050102010706020507" pitchFamily="18" charset="2"/>
              </a:rPr>
              <a:t>D</a:t>
            </a:r>
            <a:r>
              <a:rPr lang="en-US" altLang="zh-CN" b="1" dirty="0" smtClean="0">
                <a:sym typeface="Symbol" panose="05050102010706020507" pitchFamily="18" charset="2"/>
              </a:rPr>
              <a:t>,  </a:t>
            </a:r>
            <a:r>
              <a:rPr lang="en-US" altLang="zh-CN" b="1" i="1" dirty="0" smtClean="0"/>
              <a:t>f</a:t>
            </a:r>
            <a:r>
              <a:rPr lang="en-US" altLang="zh-CN" b="1" dirty="0" smtClean="0"/>
              <a:t> </a:t>
            </a:r>
            <a:r>
              <a:rPr lang="en-US" altLang="zh-CN" b="1" dirty="0" smtClean="0">
                <a:sym typeface="Euclid Extra" panose="02050502000505020303" pitchFamily="18" charset="2"/>
              </a:rPr>
              <a:t></a:t>
            </a:r>
            <a:r>
              <a:rPr lang="en-US" altLang="zh-CN" b="1" dirty="0" smtClean="0"/>
              <a:t> </a:t>
            </a:r>
            <a:r>
              <a:rPr lang="en-US" altLang="zh-CN" b="1" dirty="0" smtClean="0">
                <a:sym typeface="Symbol" panose="05050102010706020507" pitchFamily="18" charset="2"/>
              </a:rPr>
              <a:t></a:t>
            </a:r>
            <a:r>
              <a:rPr lang="en-US" altLang="zh-CN" b="1" i="1" dirty="0" err="1" smtClean="0">
                <a:sym typeface="Symbol" panose="05050102010706020507" pitchFamily="18" charset="2"/>
              </a:rPr>
              <a:t>x</a:t>
            </a:r>
            <a:r>
              <a:rPr lang="en-US" altLang="zh-CN" b="1" dirty="0" err="1" smtClean="0"/>
              <a:t>:</a:t>
            </a:r>
            <a:r>
              <a:rPr lang="en-US" altLang="zh-CN" b="1" i="1" dirty="0" err="1" smtClean="0">
                <a:sym typeface="Symbol" panose="05050102010706020507" pitchFamily="18" charset="2"/>
              </a:rPr>
              <a:t>D</a:t>
            </a:r>
            <a:r>
              <a:rPr lang="en-US" altLang="zh-CN" b="1" dirty="0" err="1" smtClean="0"/>
              <a:t>.</a:t>
            </a:r>
            <a:r>
              <a:rPr lang="en-US" altLang="zh-CN" b="1" i="1" dirty="0" err="1" smtClean="0"/>
              <a:t>E</a:t>
            </a:r>
            <a:r>
              <a:rPr lang="zh-CN" altLang="en-US" b="1" dirty="0" smtClean="0"/>
              <a:t>（表达式</a:t>
            </a:r>
            <a:r>
              <a:rPr lang="en-US" altLang="zh-CN" b="1" i="1" dirty="0" smtClean="0"/>
              <a:t>E</a:t>
            </a:r>
            <a:r>
              <a:rPr lang="zh-CN" altLang="en-US" b="1" dirty="0" smtClean="0"/>
              <a:t>中含</a:t>
            </a:r>
            <a:r>
              <a:rPr lang="en-US" altLang="zh-CN" b="1" i="1" dirty="0" smtClean="0"/>
              <a:t>f</a:t>
            </a:r>
            <a:r>
              <a:rPr lang="en-US" altLang="zh-CN" b="1" dirty="0" smtClean="0"/>
              <a:t> </a:t>
            </a:r>
            <a:r>
              <a:rPr lang="zh-CN" altLang="en-US" b="1" dirty="0" smtClean="0"/>
              <a:t>）</a:t>
            </a:r>
            <a:endParaRPr lang="en-US" altLang="zh-CN" b="1" dirty="0" smtClean="0"/>
          </a:p>
          <a:p>
            <a:pPr lvl="1">
              <a:buFontTx/>
              <a:buNone/>
            </a:pPr>
            <a:r>
              <a:rPr lang="en-US" altLang="zh-CN" b="1" i="1" dirty="0" smtClean="0"/>
              <a:t>	</a:t>
            </a:r>
            <a:r>
              <a:rPr lang="en-US" altLang="zh-CN" b="1" dirty="0" smtClean="0">
                <a:sym typeface="Symbol" panose="05050102010706020507" pitchFamily="18" charset="2"/>
              </a:rPr>
              <a:t>  </a:t>
            </a:r>
            <a:r>
              <a:rPr lang="en-US" altLang="zh-CN" b="1" i="1" dirty="0" smtClean="0"/>
              <a:t>f</a:t>
            </a:r>
            <a:r>
              <a:rPr lang="en-US" altLang="zh-CN" b="1" dirty="0" smtClean="0"/>
              <a:t> </a:t>
            </a:r>
            <a:r>
              <a:rPr lang="en-US" altLang="zh-CN" b="1" dirty="0">
                <a:sym typeface="Euclid Extra" panose="02050502000505020303" pitchFamily="18" charset="2"/>
              </a:rPr>
              <a:t></a:t>
            </a:r>
            <a:r>
              <a:rPr lang="en-US" altLang="zh-CN" b="1" dirty="0"/>
              <a:t> </a:t>
            </a:r>
            <a:r>
              <a:rPr lang="en-US" altLang="zh-CN" b="1" dirty="0">
                <a:sym typeface="Symbol" panose="05050102010706020507" pitchFamily="18" charset="2"/>
              </a:rPr>
              <a:t></a:t>
            </a:r>
            <a:r>
              <a:rPr lang="en-US" altLang="zh-CN" b="1" i="1" dirty="0" err="1">
                <a:sym typeface="Symbol" panose="05050102010706020507" pitchFamily="18" charset="2"/>
              </a:rPr>
              <a:t>x</a:t>
            </a:r>
            <a:r>
              <a:rPr lang="en-US" altLang="zh-CN" b="1" dirty="0" err="1"/>
              <a:t>:</a:t>
            </a:r>
            <a:r>
              <a:rPr lang="en-US" altLang="zh-CN" b="1" i="1" dirty="0" err="1">
                <a:sym typeface="Symbol" panose="05050102010706020507" pitchFamily="18" charset="2"/>
              </a:rPr>
              <a:t>D</a:t>
            </a:r>
            <a:r>
              <a:rPr lang="en-US" altLang="zh-CN" b="1" dirty="0" err="1"/>
              <a:t>.</a:t>
            </a:r>
            <a:r>
              <a:rPr lang="en-US" altLang="zh-CN" b="1" i="1" dirty="0" err="1"/>
              <a:t>E</a:t>
            </a:r>
            <a:r>
              <a:rPr lang="zh-CN" altLang="en-US" b="1" dirty="0"/>
              <a:t>可简写为 </a:t>
            </a:r>
            <a:r>
              <a:rPr lang="en-US" altLang="zh-CN" b="1" i="1" dirty="0"/>
              <a:t>f</a:t>
            </a:r>
            <a:r>
              <a:rPr lang="en-US" altLang="zh-CN" b="1" dirty="0"/>
              <a:t> </a:t>
            </a:r>
            <a:r>
              <a:rPr lang="en-US" altLang="zh-CN" b="1" dirty="0">
                <a:sym typeface="Euclid Extra" panose="02050502000505020303" pitchFamily="18" charset="2"/>
              </a:rPr>
              <a:t></a:t>
            </a:r>
            <a:r>
              <a:rPr lang="en-US" altLang="zh-CN" b="1" i="1" dirty="0"/>
              <a:t> </a:t>
            </a:r>
            <a:r>
              <a:rPr lang="en-US" altLang="zh-CN" b="1" i="1" dirty="0" smtClean="0"/>
              <a:t>M   </a:t>
            </a:r>
            <a:r>
              <a:rPr lang="zh-CN" altLang="en-US" b="1" dirty="0" smtClean="0"/>
              <a:t>（</a:t>
            </a:r>
            <a:r>
              <a:rPr lang="zh-CN" altLang="en-US" b="1" dirty="0" smtClean="0">
                <a:sym typeface="Symbol" panose="05050102010706020507" pitchFamily="18" charset="2"/>
              </a:rPr>
              <a:t>把</a:t>
            </a:r>
            <a:r>
              <a:rPr lang="en-US" altLang="zh-CN" b="1" dirty="0">
                <a:sym typeface="Symbol" panose="05050102010706020507" pitchFamily="18" charset="2"/>
              </a:rPr>
              <a:t></a:t>
            </a:r>
            <a:r>
              <a:rPr lang="en-US" altLang="zh-CN" b="1" i="1" dirty="0" err="1">
                <a:sym typeface="Symbol" panose="05050102010706020507" pitchFamily="18" charset="2"/>
              </a:rPr>
              <a:t>x</a:t>
            </a:r>
            <a:r>
              <a:rPr lang="en-US" altLang="zh-CN" b="1" dirty="0" err="1"/>
              <a:t>:</a:t>
            </a:r>
            <a:r>
              <a:rPr lang="en-US" altLang="zh-CN" b="1" i="1" dirty="0" err="1">
                <a:sym typeface="Symbol" panose="05050102010706020507" pitchFamily="18" charset="2"/>
              </a:rPr>
              <a:t>D</a:t>
            </a:r>
            <a:r>
              <a:rPr lang="en-US" altLang="zh-CN" b="1" dirty="0" err="1"/>
              <a:t>.</a:t>
            </a:r>
            <a:r>
              <a:rPr lang="en-US" altLang="zh-CN" b="1" i="1" dirty="0" err="1"/>
              <a:t>E</a:t>
            </a:r>
            <a:r>
              <a:rPr lang="zh-CN" altLang="en-US" b="1" dirty="0">
                <a:sym typeface="Symbol" panose="05050102010706020507" pitchFamily="18" charset="2"/>
              </a:rPr>
              <a:t>记为</a:t>
            </a:r>
            <a:r>
              <a:rPr lang="en-US" altLang="zh-CN" b="1" i="1" dirty="0" smtClean="0"/>
              <a:t>M</a:t>
            </a:r>
            <a:r>
              <a:rPr lang="zh-CN" altLang="en-US" b="1" dirty="0"/>
              <a:t>）</a:t>
            </a:r>
            <a:endParaRPr lang="en-US" altLang="zh-CN" b="1" dirty="0"/>
          </a:p>
          <a:p>
            <a:pPr lvl="1">
              <a:buFontTx/>
              <a:buNone/>
            </a:pPr>
            <a:r>
              <a:rPr lang="en-US" altLang="zh-CN" b="1" i="1" dirty="0"/>
              <a:t> </a:t>
            </a:r>
            <a:r>
              <a:rPr lang="en-US" altLang="zh-CN" b="1" i="1" dirty="0" smtClean="0"/>
              <a:t>  </a:t>
            </a:r>
            <a:r>
              <a:rPr lang="en-US" altLang="zh-CN" b="1" dirty="0" smtClean="0">
                <a:sym typeface="Symbol" panose="05050102010706020507" pitchFamily="18" charset="2"/>
              </a:rPr>
              <a:t></a:t>
            </a:r>
            <a:r>
              <a:rPr lang="en-US" altLang="zh-CN" b="1" i="1" dirty="0" smtClean="0"/>
              <a:t>  F </a:t>
            </a:r>
            <a:r>
              <a:rPr lang="en-US" altLang="zh-CN" b="1" dirty="0">
                <a:sym typeface="Euclid Extra" panose="02050502000505020303" pitchFamily="18" charset="2"/>
              </a:rPr>
              <a:t> </a:t>
            </a:r>
            <a:r>
              <a:rPr lang="en-US" altLang="zh-CN" b="1" dirty="0">
                <a:sym typeface="Symbol" panose="05050102010706020507" pitchFamily="18" charset="2"/>
              </a:rPr>
              <a:t></a:t>
            </a:r>
            <a:r>
              <a:rPr lang="en-US" altLang="zh-CN" b="1" i="1" dirty="0"/>
              <a:t>f</a:t>
            </a:r>
            <a:r>
              <a:rPr lang="en-US" altLang="zh-CN" b="1" dirty="0"/>
              <a:t> :</a:t>
            </a:r>
            <a:r>
              <a:rPr lang="en-US" altLang="zh-CN" b="1" i="1" dirty="0">
                <a:sym typeface="Symbol" panose="05050102010706020507" pitchFamily="18" charset="2"/>
              </a:rPr>
              <a:t></a:t>
            </a:r>
            <a:r>
              <a:rPr lang="en-US" altLang="zh-CN" b="1" dirty="0"/>
              <a:t>.</a:t>
            </a:r>
            <a:r>
              <a:rPr lang="en-US" altLang="zh-CN" b="1" i="1" dirty="0"/>
              <a:t> </a:t>
            </a:r>
            <a:r>
              <a:rPr lang="en-US" altLang="zh-CN" b="1" dirty="0">
                <a:sym typeface="Symbol" panose="05050102010706020507" pitchFamily="18" charset="2"/>
              </a:rPr>
              <a:t></a:t>
            </a:r>
            <a:r>
              <a:rPr lang="en-US" altLang="zh-CN" b="1" i="1" dirty="0" err="1">
                <a:sym typeface="Symbol" panose="05050102010706020507" pitchFamily="18" charset="2"/>
              </a:rPr>
              <a:t>x</a:t>
            </a:r>
            <a:r>
              <a:rPr lang="en-US" altLang="zh-CN" b="1" dirty="0" err="1"/>
              <a:t>:</a:t>
            </a:r>
            <a:r>
              <a:rPr lang="en-US" altLang="zh-CN" b="1" i="1" dirty="0" err="1">
                <a:sym typeface="Symbol" panose="05050102010706020507" pitchFamily="18" charset="2"/>
              </a:rPr>
              <a:t>D</a:t>
            </a:r>
            <a:r>
              <a:rPr lang="en-US" altLang="zh-CN" b="1" dirty="0" err="1"/>
              <a:t>.</a:t>
            </a:r>
            <a:r>
              <a:rPr lang="en-US" altLang="zh-CN" b="1" i="1" dirty="0" err="1"/>
              <a:t>E</a:t>
            </a:r>
            <a:r>
              <a:rPr lang="zh-CN" altLang="en-US" b="1" dirty="0"/>
              <a:t>可简写成</a:t>
            </a:r>
            <a:r>
              <a:rPr lang="en-US" altLang="zh-CN" b="1" i="1" dirty="0"/>
              <a:t>F </a:t>
            </a:r>
            <a:r>
              <a:rPr lang="en-US" altLang="zh-CN" b="1" dirty="0">
                <a:sym typeface="Euclid Extra" panose="02050502000505020303" pitchFamily="18" charset="2"/>
              </a:rPr>
              <a:t> </a:t>
            </a:r>
            <a:r>
              <a:rPr lang="en-US" altLang="zh-CN" b="1" dirty="0">
                <a:sym typeface="Symbol" panose="05050102010706020507" pitchFamily="18" charset="2"/>
              </a:rPr>
              <a:t></a:t>
            </a:r>
            <a:r>
              <a:rPr lang="en-US" altLang="zh-CN" b="1" i="1" dirty="0"/>
              <a:t>f</a:t>
            </a:r>
            <a:r>
              <a:rPr lang="en-US" altLang="zh-CN" b="1" dirty="0"/>
              <a:t> :</a:t>
            </a:r>
            <a:r>
              <a:rPr lang="en-US" altLang="zh-CN" b="1" i="1" dirty="0">
                <a:sym typeface="Symbol" panose="05050102010706020507" pitchFamily="18" charset="2"/>
              </a:rPr>
              <a:t></a:t>
            </a:r>
            <a:r>
              <a:rPr lang="en-US" altLang="zh-CN" b="1" dirty="0"/>
              <a:t>.</a:t>
            </a:r>
            <a:r>
              <a:rPr lang="en-US" altLang="zh-CN" b="1" i="1" dirty="0"/>
              <a:t> </a:t>
            </a:r>
            <a:r>
              <a:rPr lang="en-US" altLang="zh-CN" b="1" i="1" dirty="0" smtClean="0"/>
              <a:t>M</a:t>
            </a:r>
          </a:p>
          <a:p>
            <a:pPr lvl="1"/>
            <a:r>
              <a:rPr lang="zh-CN" altLang="zh-CN" b="1" dirty="0" smtClean="0">
                <a:solidFill>
                  <a:srgbClr val="00FF00"/>
                </a:solidFill>
              </a:rPr>
              <a:t>函数</a:t>
            </a:r>
            <a:r>
              <a:rPr lang="en-US" altLang="zh-CN" b="1" dirty="0" smtClean="0">
                <a:solidFill>
                  <a:srgbClr val="00FF00"/>
                </a:solidFill>
                <a:sym typeface="Symbol" panose="05050102010706020507" pitchFamily="18" charset="2"/>
              </a:rPr>
              <a:t></a:t>
            </a:r>
            <a:r>
              <a:rPr lang="en-US" altLang="zh-CN" b="1" i="1" dirty="0" smtClean="0">
                <a:solidFill>
                  <a:srgbClr val="00FF00"/>
                </a:solidFill>
              </a:rPr>
              <a:t>f</a:t>
            </a:r>
            <a:r>
              <a:rPr lang="en-US" altLang="zh-CN" b="1" dirty="0" smtClean="0">
                <a:solidFill>
                  <a:srgbClr val="00FF00"/>
                </a:solidFill>
              </a:rPr>
              <a:t> :</a:t>
            </a:r>
            <a:r>
              <a:rPr lang="en-US" altLang="zh-CN" b="1" i="1" dirty="0" smtClean="0">
                <a:solidFill>
                  <a:srgbClr val="00FF00"/>
                </a:solidFill>
                <a:sym typeface="Symbol" panose="05050102010706020507" pitchFamily="18" charset="2"/>
              </a:rPr>
              <a:t></a:t>
            </a:r>
            <a:r>
              <a:rPr lang="en-US" altLang="zh-CN" b="1" dirty="0" smtClean="0">
                <a:solidFill>
                  <a:srgbClr val="00FF00"/>
                </a:solidFill>
              </a:rPr>
              <a:t>.</a:t>
            </a:r>
            <a:r>
              <a:rPr lang="en-US" altLang="zh-CN" b="1" i="1" dirty="0" smtClean="0">
                <a:solidFill>
                  <a:srgbClr val="00FF00"/>
                </a:solidFill>
              </a:rPr>
              <a:t>M </a:t>
            </a:r>
            <a:r>
              <a:rPr lang="en-US" altLang="zh-CN" b="1" dirty="0" smtClean="0">
                <a:solidFill>
                  <a:srgbClr val="00FF00"/>
                </a:solidFill>
              </a:rPr>
              <a:t>(</a:t>
            </a:r>
            <a:r>
              <a:rPr lang="zh-CN" altLang="en-US" b="1" dirty="0" smtClean="0">
                <a:solidFill>
                  <a:srgbClr val="00FF00"/>
                </a:solidFill>
              </a:rPr>
              <a:t>即</a:t>
            </a:r>
            <a:r>
              <a:rPr lang="en-US" altLang="zh-CN" b="1" i="1" dirty="0" smtClean="0">
                <a:solidFill>
                  <a:srgbClr val="00FF00"/>
                </a:solidFill>
              </a:rPr>
              <a:t>F</a:t>
            </a:r>
            <a:r>
              <a:rPr lang="en-US" altLang="zh-CN" b="1" dirty="0" smtClean="0">
                <a:solidFill>
                  <a:srgbClr val="00FF00"/>
                </a:solidFill>
              </a:rPr>
              <a:t>)</a:t>
            </a:r>
            <a:r>
              <a:rPr lang="zh-CN" altLang="zh-CN" b="1" dirty="0" smtClean="0">
                <a:solidFill>
                  <a:srgbClr val="00FF00"/>
                </a:solidFill>
              </a:rPr>
              <a:t>的不动点</a:t>
            </a:r>
            <a:r>
              <a:rPr lang="zh-CN" altLang="en-US" b="1" dirty="0" smtClean="0">
                <a:solidFill>
                  <a:srgbClr val="00FF00"/>
                </a:solidFill>
              </a:rPr>
              <a:t>正好</a:t>
            </a:r>
            <a:r>
              <a:rPr lang="zh-CN" altLang="zh-CN" b="1" dirty="0" smtClean="0">
                <a:solidFill>
                  <a:srgbClr val="00FF00"/>
                </a:solidFill>
              </a:rPr>
              <a:t>是方程</a:t>
            </a:r>
            <a:r>
              <a:rPr lang="en-US" altLang="zh-CN" b="1" dirty="0" smtClean="0">
                <a:solidFill>
                  <a:srgbClr val="00FF00"/>
                </a:solidFill>
              </a:rPr>
              <a:t> </a:t>
            </a:r>
            <a:r>
              <a:rPr lang="en-US" altLang="zh-CN" b="1" i="1" dirty="0" smtClean="0">
                <a:solidFill>
                  <a:srgbClr val="00FF00"/>
                </a:solidFill>
              </a:rPr>
              <a:t>f</a:t>
            </a:r>
            <a:r>
              <a:rPr lang="en-US" altLang="zh-CN" b="1" dirty="0" smtClean="0">
                <a:solidFill>
                  <a:srgbClr val="00FF00"/>
                </a:solidFill>
              </a:rPr>
              <a:t> =</a:t>
            </a:r>
            <a:r>
              <a:rPr lang="en-US" altLang="zh-CN" b="1" i="1" dirty="0" smtClean="0">
                <a:solidFill>
                  <a:srgbClr val="00FF00"/>
                </a:solidFill>
              </a:rPr>
              <a:t>M</a:t>
            </a:r>
            <a:r>
              <a:rPr lang="zh-CN" altLang="zh-CN" b="1" dirty="0" smtClean="0">
                <a:solidFill>
                  <a:srgbClr val="00FF00"/>
                </a:solidFill>
              </a:rPr>
              <a:t>的</a:t>
            </a:r>
            <a:r>
              <a:rPr lang="zh-CN" altLang="en-US" b="1" dirty="0" smtClean="0">
                <a:solidFill>
                  <a:srgbClr val="00FF00"/>
                </a:solidFill>
              </a:rPr>
              <a:t>解</a:t>
            </a:r>
            <a:endParaRPr lang="en-US" altLang="zh-CN" b="1" dirty="0" smtClean="0">
              <a:solidFill>
                <a:srgbClr val="00FF00"/>
              </a:solidFill>
            </a:endParaRPr>
          </a:p>
          <a:p>
            <a:pPr lvl="1">
              <a:buFontTx/>
              <a:buNone/>
            </a:pPr>
            <a:r>
              <a:rPr lang="en-US" altLang="zh-CN" b="1" dirty="0" smtClean="0"/>
              <a:t>	</a:t>
            </a:r>
            <a:r>
              <a:rPr lang="en-US" altLang="zh-CN" b="1" dirty="0" smtClean="0">
                <a:sym typeface="Symbol" panose="05050102010706020507" pitchFamily="18" charset="2"/>
              </a:rPr>
              <a:t>  </a:t>
            </a:r>
            <a:r>
              <a:rPr lang="zh-CN" altLang="en-US" b="1" dirty="0" smtClean="0"/>
              <a:t>若</a:t>
            </a:r>
            <a:r>
              <a:rPr lang="en-US" altLang="zh-CN" b="1" i="1" dirty="0" smtClean="0"/>
              <a:t>N</a:t>
            </a:r>
            <a:r>
              <a:rPr lang="zh-CN" altLang="en-US" b="1" dirty="0" smtClean="0"/>
              <a:t>是不动点，则有</a:t>
            </a:r>
            <a:r>
              <a:rPr lang="en-US" altLang="zh-CN" b="1" dirty="0" smtClean="0">
                <a:sym typeface="Symbol" panose="05050102010706020507" pitchFamily="18" charset="2"/>
              </a:rPr>
              <a:t>(</a:t>
            </a:r>
            <a:r>
              <a:rPr lang="en-US" altLang="zh-CN" b="1" i="1" dirty="0" smtClean="0"/>
              <a:t>f</a:t>
            </a:r>
            <a:r>
              <a:rPr lang="en-US" altLang="zh-CN" b="1" dirty="0" smtClean="0"/>
              <a:t> :</a:t>
            </a:r>
            <a:r>
              <a:rPr lang="en-US" altLang="zh-CN" b="1" i="1" dirty="0" smtClean="0">
                <a:sym typeface="Symbol" panose="05050102010706020507" pitchFamily="18" charset="2"/>
              </a:rPr>
              <a:t></a:t>
            </a:r>
            <a:r>
              <a:rPr lang="en-US" altLang="zh-CN" b="1" dirty="0" smtClean="0"/>
              <a:t>.</a:t>
            </a:r>
            <a:r>
              <a:rPr lang="en-US" altLang="zh-CN" b="1" i="1" dirty="0" smtClean="0"/>
              <a:t>M</a:t>
            </a:r>
            <a:r>
              <a:rPr lang="en-US" altLang="zh-CN" b="1" dirty="0" smtClean="0"/>
              <a:t>)</a:t>
            </a:r>
            <a:r>
              <a:rPr lang="en-US" altLang="zh-CN" b="1" i="1" dirty="0" smtClean="0"/>
              <a:t>N = N</a:t>
            </a:r>
            <a:endParaRPr lang="en-US" altLang="zh-CN" b="1" dirty="0" smtClean="0"/>
          </a:p>
          <a:p>
            <a:pPr lvl="1">
              <a:buFontTx/>
              <a:buNone/>
            </a:pPr>
            <a:r>
              <a:rPr lang="en-US" altLang="zh-CN" b="1" dirty="0" smtClean="0"/>
              <a:t>	</a:t>
            </a:r>
            <a:r>
              <a:rPr lang="en-US" altLang="zh-CN" b="1" dirty="0" smtClean="0">
                <a:sym typeface="Symbol" panose="05050102010706020507" pitchFamily="18" charset="2"/>
              </a:rPr>
              <a:t>  </a:t>
            </a:r>
            <a:r>
              <a:rPr lang="zh-CN" altLang="en-US" b="1" dirty="0" smtClean="0"/>
              <a:t>则</a:t>
            </a:r>
            <a:r>
              <a:rPr lang="en-US" altLang="zh-CN" b="1" i="1" dirty="0" smtClean="0"/>
              <a:t>N</a:t>
            </a:r>
            <a:r>
              <a:rPr lang="zh-CN" altLang="en-US" b="1" dirty="0" smtClean="0"/>
              <a:t>是方程</a:t>
            </a:r>
            <a:r>
              <a:rPr lang="en-US" altLang="zh-CN" b="1" i="1" dirty="0" smtClean="0"/>
              <a:t>f</a:t>
            </a:r>
            <a:r>
              <a:rPr lang="en-US" altLang="zh-CN" b="1" dirty="0" smtClean="0"/>
              <a:t>  = </a:t>
            </a:r>
            <a:r>
              <a:rPr lang="en-US" altLang="zh-CN" b="1" i="1" dirty="0" smtClean="0"/>
              <a:t>M</a:t>
            </a:r>
            <a:r>
              <a:rPr lang="zh-CN" altLang="zh-CN" b="1" dirty="0" smtClean="0"/>
              <a:t>的</a:t>
            </a:r>
            <a:r>
              <a:rPr lang="zh-CN" altLang="en-US" b="1" dirty="0" smtClean="0"/>
              <a:t>解，因为</a:t>
            </a:r>
            <a:endParaRPr lang="en-US" altLang="zh-CN" b="1" dirty="0" smtClean="0"/>
          </a:p>
          <a:p>
            <a:pPr lvl="1">
              <a:buFontTx/>
              <a:buNone/>
            </a:pPr>
            <a:r>
              <a:rPr lang="en-US" altLang="zh-CN" b="1" dirty="0" smtClean="0"/>
              <a:t>	</a:t>
            </a:r>
            <a:r>
              <a:rPr lang="en-US" altLang="zh-CN" b="1" i="1" dirty="0" smtClean="0"/>
              <a:t> 	 </a:t>
            </a:r>
            <a:r>
              <a:rPr lang="en-US" altLang="zh-CN" b="1" dirty="0" smtClean="0"/>
              <a:t>	</a:t>
            </a:r>
            <a:r>
              <a:rPr lang="en-US" altLang="zh-CN" b="1" i="1" dirty="0" smtClean="0">
                <a:solidFill>
                  <a:srgbClr val="FFFF00"/>
                </a:solidFill>
              </a:rPr>
              <a:t> f </a:t>
            </a:r>
            <a:r>
              <a:rPr lang="en-US" altLang="zh-CN" b="1" dirty="0" smtClean="0">
                <a:solidFill>
                  <a:srgbClr val="FFFF00"/>
                </a:solidFill>
              </a:rPr>
              <a:t>[</a:t>
            </a:r>
            <a:r>
              <a:rPr lang="en-US" altLang="zh-CN" b="1" i="1" dirty="0" smtClean="0">
                <a:solidFill>
                  <a:srgbClr val="FFFF00"/>
                </a:solidFill>
              </a:rPr>
              <a:t>N</a:t>
            </a:r>
            <a:r>
              <a:rPr lang="en-US" altLang="zh-CN" b="1" dirty="0" smtClean="0">
                <a:solidFill>
                  <a:srgbClr val="FFFF00"/>
                </a:solidFill>
              </a:rPr>
              <a:t>/</a:t>
            </a:r>
            <a:r>
              <a:rPr lang="en-US" altLang="zh-CN" b="1" i="1" dirty="0" smtClean="0">
                <a:solidFill>
                  <a:srgbClr val="FFFF00"/>
                </a:solidFill>
              </a:rPr>
              <a:t>f </a:t>
            </a:r>
            <a:r>
              <a:rPr lang="en-US" altLang="zh-CN" b="1" dirty="0" smtClean="0">
                <a:solidFill>
                  <a:srgbClr val="FFFF00"/>
                </a:solidFill>
              </a:rPr>
              <a:t>] </a:t>
            </a:r>
            <a:r>
              <a:rPr lang="en-US" altLang="zh-CN" b="1" i="1" dirty="0" smtClean="0"/>
              <a:t>= N </a:t>
            </a:r>
            <a:r>
              <a:rPr lang="en-US" altLang="zh-CN" b="1" dirty="0" smtClean="0"/>
              <a:t>= </a:t>
            </a:r>
            <a:r>
              <a:rPr lang="en-US" altLang="zh-CN" b="1" dirty="0" smtClean="0">
                <a:sym typeface="Symbol" panose="05050102010706020507" pitchFamily="18" charset="2"/>
              </a:rPr>
              <a:t>(</a:t>
            </a:r>
            <a:r>
              <a:rPr lang="en-US" altLang="zh-CN" b="1" i="1" dirty="0" smtClean="0"/>
              <a:t>f</a:t>
            </a:r>
            <a:r>
              <a:rPr lang="en-US" altLang="zh-CN" b="1" dirty="0" smtClean="0"/>
              <a:t> :</a:t>
            </a:r>
            <a:r>
              <a:rPr lang="en-US" altLang="zh-CN" b="1" i="1" dirty="0" smtClean="0">
                <a:sym typeface="Symbol" panose="05050102010706020507" pitchFamily="18" charset="2"/>
              </a:rPr>
              <a:t></a:t>
            </a:r>
            <a:r>
              <a:rPr lang="en-US" altLang="zh-CN" b="1" dirty="0" smtClean="0"/>
              <a:t>.</a:t>
            </a:r>
            <a:r>
              <a:rPr lang="en-US" altLang="zh-CN" b="1" i="1" dirty="0" smtClean="0"/>
              <a:t>M</a:t>
            </a:r>
            <a:r>
              <a:rPr lang="en-US" altLang="zh-CN" b="1" dirty="0" smtClean="0"/>
              <a:t>)</a:t>
            </a:r>
            <a:r>
              <a:rPr lang="en-US" altLang="zh-CN" b="1" i="1" dirty="0" smtClean="0"/>
              <a:t>N = </a:t>
            </a:r>
            <a:r>
              <a:rPr lang="en-US" altLang="zh-CN" b="1" i="1" dirty="0" smtClean="0">
                <a:solidFill>
                  <a:srgbClr val="FFFF00"/>
                </a:solidFill>
              </a:rPr>
              <a:t>M</a:t>
            </a:r>
            <a:r>
              <a:rPr lang="en-US" altLang="zh-CN" b="1" dirty="0" smtClean="0">
                <a:solidFill>
                  <a:srgbClr val="FFFF00"/>
                </a:solidFill>
              </a:rPr>
              <a:t>[</a:t>
            </a:r>
            <a:r>
              <a:rPr lang="en-US" altLang="zh-CN" b="1" i="1" dirty="0" smtClean="0">
                <a:solidFill>
                  <a:srgbClr val="FFFF00"/>
                </a:solidFill>
              </a:rPr>
              <a:t>N</a:t>
            </a:r>
            <a:r>
              <a:rPr lang="en-US" altLang="zh-CN" b="1" dirty="0" smtClean="0">
                <a:solidFill>
                  <a:srgbClr val="FFFF00"/>
                </a:solidFill>
              </a:rPr>
              <a:t>/</a:t>
            </a:r>
            <a:r>
              <a:rPr lang="en-US" altLang="zh-CN" b="1" i="1" dirty="0" smtClean="0">
                <a:solidFill>
                  <a:srgbClr val="FFFF00"/>
                </a:solidFill>
              </a:rPr>
              <a:t>f </a:t>
            </a:r>
            <a:r>
              <a:rPr lang="en-US" altLang="zh-CN" b="1" dirty="0" smtClean="0">
                <a:solidFill>
                  <a:srgbClr val="FFFF00"/>
                </a:solidFill>
              </a:rPr>
              <a:t>]</a:t>
            </a:r>
            <a:endParaRPr lang="zh-CN" altLang="en-US" b="1" dirty="0" smtClean="0">
              <a:solidFill>
                <a:srgbClr val="FFFF00"/>
              </a:solidFill>
            </a:endParaRPr>
          </a:p>
          <a:p>
            <a:pPr lvl="1"/>
            <a:r>
              <a:rPr lang="zh-CN" altLang="zh-CN" b="1" dirty="0" smtClean="0">
                <a:solidFill>
                  <a:srgbClr val="00FF00"/>
                </a:solidFill>
              </a:rPr>
              <a:t>方程</a:t>
            </a:r>
            <a:r>
              <a:rPr lang="en-US" altLang="zh-CN" b="1" i="1" dirty="0" smtClean="0">
                <a:solidFill>
                  <a:srgbClr val="00FF00"/>
                </a:solidFill>
              </a:rPr>
              <a:t>f</a:t>
            </a:r>
            <a:r>
              <a:rPr lang="en-US" altLang="zh-CN" b="1" dirty="0" smtClean="0">
                <a:solidFill>
                  <a:srgbClr val="00FF00"/>
                </a:solidFill>
              </a:rPr>
              <a:t> =</a:t>
            </a:r>
            <a:r>
              <a:rPr lang="en-US" altLang="zh-CN" b="1" i="1" dirty="0" smtClean="0">
                <a:solidFill>
                  <a:srgbClr val="00FF00"/>
                </a:solidFill>
              </a:rPr>
              <a:t>M</a:t>
            </a:r>
            <a:r>
              <a:rPr lang="zh-CN" altLang="zh-CN" b="1" dirty="0" smtClean="0">
                <a:solidFill>
                  <a:srgbClr val="00FF00"/>
                </a:solidFill>
              </a:rPr>
              <a:t>的求解</a:t>
            </a:r>
            <a:r>
              <a:rPr lang="zh-CN" altLang="en-US" b="1" dirty="0" smtClean="0">
                <a:solidFill>
                  <a:srgbClr val="00FF00"/>
                </a:solidFill>
              </a:rPr>
              <a:t>就</a:t>
            </a:r>
            <a:r>
              <a:rPr lang="zh-CN" altLang="zh-CN" b="1" dirty="0" smtClean="0">
                <a:solidFill>
                  <a:srgbClr val="00FF00"/>
                </a:solidFill>
              </a:rPr>
              <a:t>转化</a:t>
            </a:r>
            <a:r>
              <a:rPr lang="zh-CN" altLang="en-US" b="1" dirty="0" smtClean="0">
                <a:solidFill>
                  <a:srgbClr val="00FF00"/>
                </a:solidFill>
              </a:rPr>
              <a:t>为</a:t>
            </a:r>
            <a:r>
              <a:rPr lang="zh-CN" altLang="zh-CN" b="1" dirty="0" smtClean="0">
                <a:solidFill>
                  <a:srgbClr val="00FF00"/>
                </a:solidFill>
              </a:rPr>
              <a:t>找函数</a:t>
            </a:r>
            <a:r>
              <a:rPr lang="en-US" altLang="zh-CN" b="1" dirty="0" smtClean="0">
                <a:solidFill>
                  <a:srgbClr val="00FF00"/>
                </a:solidFill>
                <a:sym typeface="Symbol" panose="05050102010706020507" pitchFamily="18" charset="2"/>
              </a:rPr>
              <a:t></a:t>
            </a:r>
            <a:r>
              <a:rPr lang="en-US" altLang="zh-CN" b="1" i="1" dirty="0" smtClean="0">
                <a:solidFill>
                  <a:srgbClr val="00FF00"/>
                </a:solidFill>
              </a:rPr>
              <a:t>f</a:t>
            </a:r>
            <a:r>
              <a:rPr lang="en-US" altLang="zh-CN" b="1" dirty="0" smtClean="0">
                <a:solidFill>
                  <a:srgbClr val="00FF00"/>
                </a:solidFill>
              </a:rPr>
              <a:t> :</a:t>
            </a:r>
            <a:r>
              <a:rPr lang="en-US" altLang="zh-CN" b="1" i="1" dirty="0" smtClean="0">
                <a:solidFill>
                  <a:srgbClr val="00FF00"/>
                </a:solidFill>
                <a:sym typeface="Symbol" panose="05050102010706020507" pitchFamily="18" charset="2"/>
              </a:rPr>
              <a:t></a:t>
            </a:r>
            <a:r>
              <a:rPr lang="en-US" altLang="zh-CN" b="1" dirty="0" smtClean="0">
                <a:solidFill>
                  <a:srgbClr val="00FF00"/>
                </a:solidFill>
              </a:rPr>
              <a:t>.</a:t>
            </a:r>
            <a:r>
              <a:rPr lang="en-US" altLang="zh-CN" b="1" i="1" dirty="0" smtClean="0">
                <a:solidFill>
                  <a:srgbClr val="00FF00"/>
                </a:solidFill>
              </a:rPr>
              <a:t>M</a:t>
            </a:r>
            <a:r>
              <a:rPr lang="zh-CN" altLang="zh-CN" b="1" dirty="0" smtClean="0">
                <a:solidFill>
                  <a:srgbClr val="00FF00"/>
                </a:solidFill>
              </a:rPr>
              <a:t>的不动</a:t>
            </a:r>
            <a:r>
              <a:rPr lang="zh-CN" altLang="en-US" b="1" dirty="0" smtClean="0">
                <a:solidFill>
                  <a:srgbClr val="00FF00"/>
                </a:solidFill>
              </a:rPr>
              <a:t>点</a:t>
            </a:r>
            <a:endParaRPr lang="en-US" altLang="zh-CN" b="1" dirty="0" smtClean="0">
              <a:solidFill>
                <a:srgbClr val="00FF00"/>
              </a:solidFill>
            </a:endParaRPr>
          </a:p>
        </p:txBody>
      </p:sp>
      <p:sp>
        <p:nvSpPr>
          <p:cNvPr id="63492" name="灯片编号占位符 3"/>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Times New Roman" panose="02020603050405020304" pitchFamily="18" charset="0"/>
                <a:ea typeface="宋体" panose="02010600030101010101" pitchFamily="2" charset="-122"/>
              </a:defRPr>
            </a:lvl1pPr>
            <a:lvl2pPr marL="742950" indent="-285750">
              <a:spcBef>
                <a:spcPct val="20000"/>
              </a:spcBef>
              <a:buChar char="–"/>
              <a:defRPr sz="2800">
                <a:solidFill>
                  <a:schemeClr val="tx1"/>
                </a:solidFill>
                <a:latin typeface="Times New Roman" panose="02020603050405020304" pitchFamily="18" charset="0"/>
                <a:ea typeface="宋体" panose="02010600030101010101" pitchFamily="2" charset="-122"/>
              </a:defRPr>
            </a:lvl2pPr>
            <a:lvl3pPr marL="1143000" indent="-228600">
              <a:spcBef>
                <a:spcPct val="20000"/>
              </a:spcBef>
              <a:buChar char="•"/>
              <a:defRPr sz="2400">
                <a:solidFill>
                  <a:schemeClr val="tx1"/>
                </a:solidFill>
                <a:latin typeface="Times New Roman" panose="02020603050405020304" pitchFamily="18" charset="0"/>
                <a:ea typeface="宋体" panose="02010600030101010101" pitchFamily="2" charset="-122"/>
              </a:defRPr>
            </a:lvl3pPr>
            <a:lvl4pPr marL="1600200" indent="-228600">
              <a:spcBef>
                <a:spcPct val="20000"/>
              </a:spcBef>
              <a:buChar char="–"/>
              <a:defRPr sz="2000">
                <a:solidFill>
                  <a:schemeClr val="tx1"/>
                </a:solidFill>
                <a:latin typeface="Times New Roman" panose="02020603050405020304" pitchFamily="18" charset="0"/>
                <a:ea typeface="宋体" panose="02010600030101010101" pitchFamily="2" charset="-122"/>
              </a:defRPr>
            </a:lvl4pPr>
            <a:lvl5pPr marL="2057400" indent="-228600">
              <a:spcBef>
                <a:spcPct val="20000"/>
              </a:spcBef>
              <a:buChar char="»"/>
              <a:defRPr sz="20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ea typeface="宋体" panose="02010600030101010101" pitchFamily="2" charset="-122"/>
              </a:defRPr>
            </a:lvl9pPr>
          </a:lstStyle>
          <a:p>
            <a:pPr>
              <a:spcBef>
                <a:spcPct val="0"/>
              </a:spcBef>
              <a:buFontTx/>
              <a:buNone/>
            </a:pPr>
            <a:fld id="{DD69D54B-0B3B-48D2-B9F7-E6BB5D23663B}" type="slidenum">
              <a:rPr lang="zh-CN" altLang="en-US" sz="1400" smtClean="0"/>
              <a:pPr>
                <a:spcBef>
                  <a:spcPct val="0"/>
                </a:spcBef>
                <a:buFontTx/>
                <a:buNone/>
              </a:pPr>
              <a:t>33</a:t>
            </a:fld>
            <a:endParaRPr lang="en-US" altLang="zh-CN" sz="1400" smtClean="0"/>
          </a:p>
        </p:txBody>
      </p:sp>
    </p:spTree>
    <p:extLst>
      <p:ext uri="{BB962C8B-B14F-4D97-AF65-F5344CB8AC3E}">
        <p14:creationId xmlns:p14="http://schemas.microsoft.com/office/powerpoint/2010/main" val="20707954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6387">
                                            <p:txEl>
                                              <p:pRg st="4" end="4"/>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16387">
                                            <p:txEl>
                                              <p:pRg st="5" end="5"/>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16387">
                                            <p:txEl>
                                              <p:pRg st="6" end="6"/>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6387">
                                            <p:txEl>
                                              <p:pRg st="7" end="7"/>
                                            </p:txEl>
                                          </p:spTgt>
                                        </p:tgtEl>
                                        <p:attrNameLst>
                                          <p:attrName>style.visibility</p:attrName>
                                        </p:attrNameLst>
                                      </p:cBhvr>
                                      <p:to>
                                        <p:strVal val="visible"/>
                                      </p:to>
                                    </p:set>
                                  </p:childTnLst>
                                </p:cTn>
                              </p:par>
                            </p:childTnLst>
                          </p:cTn>
                        </p:par>
                      </p:childTnLst>
                    </p:cTn>
                  </p:par>
                  <p:par>
                    <p:cTn id="17" fill="hold" nodeType="clickPar">
                      <p:stCondLst>
                        <p:cond delay="indefinite"/>
                      </p:stCondLst>
                      <p:childTnLst>
                        <p:par>
                          <p:cTn id="18" fill="hold" nodeType="withGroup">
                            <p:stCondLst>
                              <p:cond delay="0"/>
                            </p:stCondLst>
                            <p:childTnLst>
                              <p:par>
                                <p:cTn id="19" presetID="1" presetClass="entr" presetSubtype="0" fill="hold" nodeType="clickEffect">
                                  <p:stCondLst>
                                    <p:cond delay="0"/>
                                  </p:stCondLst>
                                  <p:childTnLst>
                                    <p:set>
                                      <p:cBhvr>
                                        <p:cTn id="20" dur="1" fill="hold">
                                          <p:stCondLst>
                                            <p:cond delay="0"/>
                                          </p:stCondLst>
                                        </p:cTn>
                                        <p:tgtEl>
                                          <p:spTgt spid="16387">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2"/>
          <p:cNvSpPr>
            <a:spLocks noGrp="1" noChangeArrowheads="1"/>
          </p:cNvSpPr>
          <p:nvPr>
            <p:ph type="title" idx="4294967295"/>
          </p:nvPr>
        </p:nvSpPr>
        <p:spPr>
          <a:xfrm>
            <a:off x="228600" y="228600"/>
            <a:ext cx="8640763" cy="1150938"/>
          </a:xfrm>
        </p:spPr>
        <p:txBody>
          <a:bodyPr/>
          <a:lstStyle/>
          <a:p>
            <a:r>
              <a:rPr lang="zh-CN" altLang="en-US" b="1" dirty="0"/>
              <a:t>递归函数的定义式的求解</a:t>
            </a:r>
            <a:endParaRPr lang="zh-CN" altLang="en-US" b="1" dirty="0" smtClean="0"/>
          </a:p>
        </p:txBody>
      </p:sp>
      <p:sp>
        <p:nvSpPr>
          <p:cNvPr id="16387" name="Rectangle 3"/>
          <p:cNvSpPr>
            <a:spLocks noGrp="1" noChangeArrowheads="1"/>
          </p:cNvSpPr>
          <p:nvPr>
            <p:ph type="body" idx="4294967295"/>
          </p:nvPr>
        </p:nvSpPr>
        <p:spPr>
          <a:xfrm>
            <a:off x="287338" y="1438275"/>
            <a:ext cx="8783637" cy="5038725"/>
          </a:xfrm>
        </p:spPr>
        <p:txBody>
          <a:bodyPr/>
          <a:lstStyle/>
          <a:p>
            <a:r>
              <a:rPr lang="zh-CN" altLang="en-US" b="1" smtClean="0">
                <a:sym typeface="Symbol" panose="05050102010706020507" pitchFamily="18" charset="2"/>
              </a:rPr>
              <a:t>递归定义的解与相应高阶函数的不动点的联系</a:t>
            </a:r>
            <a:endParaRPr lang="en-US" altLang="zh-CN" b="1" smtClean="0">
              <a:sym typeface="Symbol" panose="05050102010706020507" pitchFamily="18" charset="2"/>
            </a:endParaRPr>
          </a:p>
          <a:p>
            <a:pPr lvl="1"/>
            <a:r>
              <a:rPr lang="zh-CN" altLang="zh-CN" b="1" smtClean="0"/>
              <a:t>递归定义</a:t>
            </a:r>
            <a:r>
              <a:rPr lang="en-US" altLang="zh-CN" b="1" i="1" smtClean="0"/>
              <a:t>f </a:t>
            </a:r>
            <a:r>
              <a:rPr lang="en-US" altLang="zh-CN" b="1" smtClean="0"/>
              <a:t>:</a:t>
            </a:r>
            <a:r>
              <a:rPr lang="en-US" altLang="zh-CN" b="1" i="1" smtClean="0">
                <a:sym typeface="Symbol" panose="05050102010706020507" pitchFamily="18" charset="2"/>
              </a:rPr>
              <a:t> D</a:t>
            </a:r>
            <a:r>
              <a:rPr lang="en-US" altLang="zh-CN" b="1" smtClean="0">
                <a:sym typeface="Symbol" panose="05050102010706020507" pitchFamily="18" charset="2"/>
              </a:rPr>
              <a:t></a:t>
            </a:r>
            <a:r>
              <a:rPr lang="en-US" altLang="zh-CN" b="1" i="1" smtClean="0">
                <a:sym typeface="Symbol" panose="05050102010706020507" pitchFamily="18" charset="2"/>
              </a:rPr>
              <a:t>D</a:t>
            </a:r>
            <a:r>
              <a:rPr lang="en-US" altLang="zh-CN" b="1" smtClean="0">
                <a:sym typeface="Symbol" panose="05050102010706020507" pitchFamily="18" charset="2"/>
              </a:rPr>
              <a:t>,  </a:t>
            </a:r>
            <a:r>
              <a:rPr lang="en-US" altLang="zh-CN" b="1" i="1" smtClean="0"/>
              <a:t>f</a:t>
            </a:r>
            <a:r>
              <a:rPr lang="en-US" altLang="zh-CN" b="1" smtClean="0"/>
              <a:t> </a:t>
            </a:r>
            <a:r>
              <a:rPr lang="en-US" altLang="zh-CN" b="1" smtClean="0">
                <a:sym typeface="Euclid Extra" panose="02050502000505020303" pitchFamily="18" charset="2"/>
              </a:rPr>
              <a:t></a:t>
            </a:r>
            <a:r>
              <a:rPr lang="en-US" altLang="zh-CN" b="1" smtClean="0"/>
              <a:t> </a:t>
            </a:r>
            <a:r>
              <a:rPr lang="en-US" altLang="zh-CN" b="1" smtClean="0">
                <a:sym typeface="Symbol" panose="05050102010706020507" pitchFamily="18" charset="2"/>
              </a:rPr>
              <a:t></a:t>
            </a:r>
            <a:r>
              <a:rPr lang="en-US" altLang="zh-CN" b="1" i="1" smtClean="0">
                <a:sym typeface="Symbol" panose="05050102010706020507" pitchFamily="18" charset="2"/>
              </a:rPr>
              <a:t>x</a:t>
            </a:r>
            <a:r>
              <a:rPr lang="en-US" altLang="zh-CN" b="1" smtClean="0"/>
              <a:t>:</a:t>
            </a:r>
            <a:r>
              <a:rPr lang="en-US" altLang="zh-CN" b="1" i="1" smtClean="0">
                <a:sym typeface="Symbol" panose="05050102010706020507" pitchFamily="18" charset="2"/>
              </a:rPr>
              <a:t>D</a:t>
            </a:r>
            <a:r>
              <a:rPr lang="en-US" altLang="zh-CN" b="1" smtClean="0"/>
              <a:t>.</a:t>
            </a:r>
            <a:r>
              <a:rPr lang="en-US" altLang="zh-CN" b="1" i="1" smtClean="0"/>
              <a:t>E</a:t>
            </a:r>
            <a:r>
              <a:rPr lang="zh-CN" altLang="en-US" b="1" smtClean="0"/>
              <a:t>的相应高阶</a:t>
            </a:r>
            <a:r>
              <a:rPr lang="zh-CN" altLang="zh-CN" b="1" smtClean="0"/>
              <a:t>函数</a:t>
            </a:r>
            <a:r>
              <a:rPr lang="zh-CN" altLang="en-US" b="1" smtClean="0"/>
              <a:t>：</a:t>
            </a:r>
            <a:endParaRPr lang="en-US" altLang="zh-CN" b="1" smtClean="0"/>
          </a:p>
          <a:p>
            <a:pPr lvl="1">
              <a:buFontTx/>
              <a:buNone/>
            </a:pPr>
            <a:r>
              <a:rPr lang="en-US" altLang="zh-CN" b="1" smtClean="0">
                <a:sym typeface="Symbol" panose="05050102010706020507" pitchFamily="18" charset="2"/>
              </a:rPr>
              <a:t>		 </a:t>
            </a:r>
            <a:r>
              <a:rPr lang="en-US" altLang="zh-CN" b="1" i="1" smtClean="0"/>
              <a:t>F </a:t>
            </a:r>
            <a:r>
              <a:rPr lang="en-US" altLang="zh-CN" b="1" smtClean="0">
                <a:sym typeface="Euclid Extra" panose="02050502000505020303" pitchFamily="18" charset="2"/>
              </a:rPr>
              <a:t> </a:t>
            </a:r>
            <a:r>
              <a:rPr lang="en-US" altLang="zh-CN" b="1" smtClean="0">
                <a:sym typeface="Symbol" panose="05050102010706020507" pitchFamily="18" charset="2"/>
              </a:rPr>
              <a:t></a:t>
            </a:r>
            <a:r>
              <a:rPr lang="en-US" altLang="zh-CN" b="1" i="1" smtClean="0"/>
              <a:t>f</a:t>
            </a:r>
            <a:r>
              <a:rPr lang="en-US" altLang="zh-CN" b="1" smtClean="0"/>
              <a:t> :</a:t>
            </a:r>
            <a:r>
              <a:rPr lang="en-US" altLang="zh-CN" b="1" i="1" smtClean="0">
                <a:sym typeface="Symbol" panose="05050102010706020507" pitchFamily="18" charset="2"/>
              </a:rPr>
              <a:t>D</a:t>
            </a:r>
            <a:r>
              <a:rPr lang="en-US" altLang="zh-CN" b="1" smtClean="0">
                <a:sym typeface="Symbol" panose="05050102010706020507" pitchFamily="18" charset="2"/>
              </a:rPr>
              <a:t></a:t>
            </a:r>
            <a:r>
              <a:rPr lang="en-US" altLang="zh-CN" b="1" i="1" smtClean="0">
                <a:sym typeface="Symbol" panose="05050102010706020507" pitchFamily="18" charset="2"/>
              </a:rPr>
              <a:t>D</a:t>
            </a:r>
            <a:r>
              <a:rPr lang="en-US" altLang="zh-CN" b="1" smtClean="0"/>
              <a:t>.</a:t>
            </a:r>
            <a:r>
              <a:rPr lang="en-US" altLang="zh-CN" b="1" i="1" smtClean="0"/>
              <a:t> </a:t>
            </a:r>
            <a:r>
              <a:rPr lang="en-US" altLang="zh-CN" b="1" smtClean="0">
                <a:sym typeface="Symbol" panose="05050102010706020507" pitchFamily="18" charset="2"/>
              </a:rPr>
              <a:t></a:t>
            </a:r>
            <a:r>
              <a:rPr lang="en-US" altLang="zh-CN" b="1" i="1" smtClean="0">
                <a:sym typeface="Symbol" panose="05050102010706020507" pitchFamily="18" charset="2"/>
              </a:rPr>
              <a:t>x</a:t>
            </a:r>
            <a:r>
              <a:rPr lang="en-US" altLang="zh-CN" b="1" smtClean="0"/>
              <a:t>:</a:t>
            </a:r>
            <a:r>
              <a:rPr lang="en-US" altLang="zh-CN" b="1" i="1" smtClean="0">
                <a:sym typeface="Symbol" panose="05050102010706020507" pitchFamily="18" charset="2"/>
              </a:rPr>
              <a:t>D</a:t>
            </a:r>
            <a:r>
              <a:rPr lang="en-US" altLang="zh-CN" b="1" smtClean="0"/>
              <a:t>.</a:t>
            </a:r>
            <a:r>
              <a:rPr lang="en-US" altLang="zh-CN" b="1" i="1" smtClean="0"/>
              <a:t>E</a:t>
            </a:r>
            <a:endParaRPr lang="en-US" altLang="zh-CN" b="1" smtClean="0"/>
          </a:p>
          <a:p>
            <a:pPr lvl="1">
              <a:buFontTx/>
              <a:buNone/>
            </a:pPr>
            <a:r>
              <a:rPr lang="zh-CN" altLang="en-US" b="1" smtClean="0"/>
              <a:t>例</a:t>
            </a:r>
            <a:r>
              <a:rPr lang="en-US" altLang="zh-CN" b="1" smtClean="0"/>
              <a:t>: </a:t>
            </a:r>
            <a:r>
              <a:rPr lang="en-US" altLang="zh-CN" b="1" i="1" smtClean="0"/>
              <a:t>f</a:t>
            </a:r>
            <a:r>
              <a:rPr lang="en-US" altLang="zh-CN" b="1" smtClean="0"/>
              <a:t>(</a:t>
            </a:r>
            <a:r>
              <a:rPr lang="en-US" altLang="zh-CN" b="1" i="1" smtClean="0"/>
              <a:t>x</a:t>
            </a:r>
            <a:r>
              <a:rPr lang="en-US" altLang="zh-CN" b="1" smtClean="0"/>
              <a:t>) = if </a:t>
            </a:r>
            <a:r>
              <a:rPr lang="en-US" altLang="zh-CN" b="1" i="1" smtClean="0"/>
              <a:t>x</a:t>
            </a:r>
            <a:r>
              <a:rPr lang="en-US" altLang="zh-CN" b="1" smtClean="0"/>
              <a:t>=0 then 1 else </a:t>
            </a:r>
            <a:r>
              <a:rPr lang="en-US" altLang="zh-CN" b="1" i="1" smtClean="0"/>
              <a:t>x</a:t>
            </a:r>
            <a:r>
              <a:rPr lang="en-US" altLang="zh-CN" b="1" smtClean="0">
                <a:sym typeface="Symbol" panose="05050102010706020507" pitchFamily="18" charset="2"/>
              </a:rPr>
              <a:t> </a:t>
            </a:r>
            <a:r>
              <a:rPr lang="en-US" altLang="zh-CN" b="1" i="1" smtClean="0"/>
              <a:t>f</a:t>
            </a:r>
            <a:r>
              <a:rPr lang="en-US" altLang="zh-CN" b="1" smtClean="0"/>
              <a:t>(</a:t>
            </a:r>
            <a:r>
              <a:rPr lang="en-US" altLang="zh-CN" b="1" i="1" smtClean="0"/>
              <a:t>x</a:t>
            </a:r>
            <a:r>
              <a:rPr lang="en-US" altLang="zh-CN" b="1" smtClean="0">
                <a:sym typeface="Symbol" panose="05050102010706020507" pitchFamily="18" charset="2"/>
              </a:rPr>
              <a:t>1</a:t>
            </a:r>
            <a:r>
              <a:rPr lang="en-US" altLang="zh-CN" b="1" smtClean="0"/>
              <a:t>)</a:t>
            </a:r>
            <a:r>
              <a:rPr lang="zh-CN" altLang="en-US" b="1" smtClean="0"/>
              <a:t>的相应高阶函数</a:t>
            </a:r>
            <a:r>
              <a:rPr lang="en-US" altLang="zh-CN" b="1" smtClean="0"/>
              <a:t>:</a:t>
            </a:r>
          </a:p>
          <a:p>
            <a:pPr lvl="1">
              <a:buFontTx/>
              <a:buNone/>
            </a:pPr>
            <a:r>
              <a:rPr lang="en-US" altLang="zh-CN" b="1" smtClean="0">
                <a:sym typeface="Symbol" panose="05050102010706020507" pitchFamily="18" charset="2"/>
              </a:rPr>
              <a:t>  </a:t>
            </a:r>
            <a:r>
              <a:rPr lang="en-US" altLang="zh-CN" b="1" smtClean="0"/>
              <a:t>	</a:t>
            </a:r>
            <a:r>
              <a:rPr lang="en-US" altLang="zh-CN" b="1" i="1" smtClean="0"/>
              <a:t>f </a:t>
            </a:r>
            <a:r>
              <a:rPr lang="en-US" altLang="zh-CN" b="1" smtClean="0">
                <a:sym typeface="Euclid Extra" panose="02050502000505020303" pitchFamily="18" charset="2"/>
              </a:rPr>
              <a:t> </a:t>
            </a:r>
            <a:r>
              <a:rPr lang="en-US" altLang="zh-CN" b="1" smtClean="0">
                <a:sym typeface="Symbol" panose="05050102010706020507" pitchFamily="18" charset="2"/>
              </a:rPr>
              <a:t></a:t>
            </a:r>
            <a:r>
              <a:rPr lang="en-US" altLang="zh-CN" b="1" i="1" smtClean="0">
                <a:sym typeface="Symbol" panose="05050102010706020507" pitchFamily="18" charset="2"/>
              </a:rPr>
              <a:t>x</a:t>
            </a:r>
            <a:r>
              <a:rPr lang="en-US" altLang="zh-CN" b="1" smtClean="0"/>
              <a:t>:</a:t>
            </a:r>
            <a:r>
              <a:rPr lang="en-US" altLang="zh-CN" b="1" i="1" smtClean="0"/>
              <a:t>nat</a:t>
            </a:r>
            <a:r>
              <a:rPr lang="en-US" altLang="zh-CN" b="1" smtClean="0"/>
              <a:t>. if </a:t>
            </a:r>
            <a:r>
              <a:rPr lang="en-US" altLang="zh-CN" b="1" i="1" smtClean="0"/>
              <a:t>x</a:t>
            </a:r>
            <a:r>
              <a:rPr lang="en-US" altLang="zh-CN" b="1" smtClean="0"/>
              <a:t> = 0 then 1 else </a:t>
            </a:r>
            <a:r>
              <a:rPr lang="en-US" altLang="zh-CN" b="1" i="1" smtClean="0"/>
              <a:t>x </a:t>
            </a:r>
            <a:r>
              <a:rPr lang="en-US" altLang="zh-CN" b="1" smtClean="0">
                <a:sym typeface="Symbol" panose="05050102010706020507" pitchFamily="18" charset="2"/>
              </a:rPr>
              <a:t> </a:t>
            </a:r>
            <a:r>
              <a:rPr lang="en-US" altLang="zh-CN" b="1" i="1" smtClean="0"/>
              <a:t>f</a:t>
            </a:r>
            <a:r>
              <a:rPr lang="en-US" altLang="zh-CN" b="1" smtClean="0"/>
              <a:t>(</a:t>
            </a:r>
            <a:r>
              <a:rPr lang="en-US" altLang="zh-CN" b="1" i="1" smtClean="0"/>
              <a:t>x</a:t>
            </a:r>
            <a:r>
              <a:rPr lang="en-US" altLang="zh-CN" b="1" smtClean="0">
                <a:sym typeface="Symbol" panose="05050102010706020507" pitchFamily="18" charset="2"/>
              </a:rPr>
              <a:t>1</a:t>
            </a:r>
            <a:r>
              <a:rPr lang="en-US" altLang="zh-CN" b="1" smtClean="0"/>
              <a:t>)</a:t>
            </a:r>
            <a:endParaRPr lang="zh-CN" altLang="zh-CN" b="1" smtClean="0"/>
          </a:p>
          <a:p>
            <a:pPr lvl="1">
              <a:buFontTx/>
              <a:buNone/>
            </a:pPr>
            <a:r>
              <a:rPr lang="en-US" altLang="zh-CN" b="1" i="1" smtClean="0">
                <a:sym typeface="Symbol" panose="05050102010706020507" pitchFamily="18" charset="2"/>
              </a:rPr>
              <a:t>  </a:t>
            </a:r>
            <a:r>
              <a:rPr lang="en-US" altLang="zh-CN" b="1" smtClean="0">
                <a:sym typeface="Symbol" panose="05050102010706020507" pitchFamily="18" charset="2"/>
              </a:rPr>
              <a:t> </a:t>
            </a:r>
            <a:r>
              <a:rPr lang="en-US" altLang="zh-CN" b="1" i="1" smtClean="0"/>
              <a:t>	F </a:t>
            </a:r>
            <a:r>
              <a:rPr lang="en-US" altLang="zh-CN" b="1" smtClean="0">
                <a:sym typeface="Euclid Extra" panose="02050502000505020303" pitchFamily="18" charset="2"/>
              </a:rPr>
              <a:t></a:t>
            </a:r>
            <a:r>
              <a:rPr lang="en-US" altLang="zh-CN" b="1" smtClean="0"/>
              <a:t> </a:t>
            </a:r>
            <a:r>
              <a:rPr lang="en-US" altLang="zh-CN" b="1" smtClean="0">
                <a:sym typeface="Symbol" panose="05050102010706020507" pitchFamily="18" charset="2"/>
              </a:rPr>
              <a:t></a:t>
            </a:r>
            <a:r>
              <a:rPr lang="en-US" altLang="zh-CN" b="1" i="1" smtClean="0"/>
              <a:t>f</a:t>
            </a:r>
            <a:r>
              <a:rPr lang="en-US" altLang="zh-CN" b="1" smtClean="0"/>
              <a:t>:</a:t>
            </a:r>
            <a:r>
              <a:rPr lang="en-US" altLang="zh-CN" b="1" i="1" smtClean="0"/>
              <a:t>nat</a:t>
            </a:r>
            <a:r>
              <a:rPr lang="en-US" altLang="zh-CN" b="1" smtClean="0"/>
              <a:t> </a:t>
            </a:r>
            <a:r>
              <a:rPr lang="en-US" altLang="zh-CN" b="1" smtClean="0">
                <a:sym typeface="Symbol" panose="05050102010706020507" pitchFamily="18" charset="2"/>
              </a:rPr>
              <a:t></a:t>
            </a:r>
            <a:r>
              <a:rPr lang="en-US" altLang="zh-CN" b="1" smtClean="0"/>
              <a:t> </a:t>
            </a:r>
            <a:r>
              <a:rPr lang="en-US" altLang="zh-CN" b="1" i="1" smtClean="0"/>
              <a:t>nat</a:t>
            </a:r>
            <a:r>
              <a:rPr lang="en-US" altLang="zh-CN" b="1" smtClean="0"/>
              <a:t>. </a:t>
            </a:r>
          </a:p>
          <a:p>
            <a:pPr lvl="1">
              <a:spcBef>
                <a:spcPct val="0"/>
              </a:spcBef>
              <a:buFontTx/>
              <a:buNone/>
            </a:pPr>
            <a:r>
              <a:rPr lang="en-US" altLang="zh-CN" b="1" smtClean="0"/>
              <a:t>			</a:t>
            </a:r>
            <a:r>
              <a:rPr lang="en-US" altLang="zh-CN" b="1" smtClean="0">
                <a:sym typeface="Symbol" panose="05050102010706020507" pitchFamily="18" charset="2"/>
              </a:rPr>
              <a:t> </a:t>
            </a:r>
            <a:r>
              <a:rPr lang="en-US" altLang="zh-CN" b="1" i="1" smtClean="0">
                <a:sym typeface="Symbol" panose="05050102010706020507" pitchFamily="18" charset="2"/>
              </a:rPr>
              <a:t>x</a:t>
            </a:r>
            <a:r>
              <a:rPr lang="en-US" altLang="zh-CN" b="1" smtClean="0"/>
              <a:t>:</a:t>
            </a:r>
            <a:r>
              <a:rPr lang="en-US" altLang="zh-CN" b="1" i="1" smtClean="0"/>
              <a:t>nat</a:t>
            </a:r>
            <a:r>
              <a:rPr lang="en-US" altLang="zh-CN" b="1" smtClean="0"/>
              <a:t>. if </a:t>
            </a:r>
            <a:r>
              <a:rPr lang="en-US" altLang="zh-CN" b="1" i="1" smtClean="0"/>
              <a:t>x</a:t>
            </a:r>
            <a:r>
              <a:rPr lang="en-US" altLang="zh-CN" b="1" smtClean="0"/>
              <a:t> = 0 then 1 else </a:t>
            </a:r>
            <a:r>
              <a:rPr lang="en-US" altLang="zh-CN" b="1" i="1" smtClean="0"/>
              <a:t>x </a:t>
            </a:r>
            <a:r>
              <a:rPr lang="en-US" altLang="zh-CN" b="1" smtClean="0">
                <a:sym typeface="Symbol" panose="05050102010706020507" pitchFamily="18" charset="2"/>
              </a:rPr>
              <a:t> </a:t>
            </a:r>
            <a:r>
              <a:rPr lang="en-US" altLang="zh-CN" b="1" i="1" smtClean="0"/>
              <a:t>f</a:t>
            </a:r>
            <a:r>
              <a:rPr lang="en-US" altLang="zh-CN" b="1" smtClean="0"/>
              <a:t>(</a:t>
            </a:r>
            <a:r>
              <a:rPr lang="en-US" altLang="zh-CN" b="1" i="1" smtClean="0"/>
              <a:t>x</a:t>
            </a:r>
            <a:r>
              <a:rPr lang="en-US" altLang="zh-CN" b="1" smtClean="0">
                <a:sym typeface="Symbol" panose="05050102010706020507" pitchFamily="18" charset="2"/>
              </a:rPr>
              <a:t>1</a:t>
            </a:r>
            <a:r>
              <a:rPr lang="en-US" altLang="zh-CN" b="1" smtClean="0"/>
              <a:t>)</a:t>
            </a:r>
            <a:endParaRPr lang="zh-CN" altLang="zh-CN" b="1" smtClean="0"/>
          </a:p>
          <a:p>
            <a:pPr lvl="1">
              <a:spcBef>
                <a:spcPct val="0"/>
              </a:spcBef>
              <a:buFontTx/>
              <a:buNone/>
            </a:pPr>
            <a:r>
              <a:rPr lang="en-US" altLang="zh-CN" b="1" smtClean="0"/>
              <a:t>  </a:t>
            </a:r>
            <a:r>
              <a:rPr lang="en-US" altLang="zh-CN" b="1" smtClean="0">
                <a:sym typeface="Symbol" panose="05050102010706020507" pitchFamily="18" charset="2"/>
              </a:rPr>
              <a:t> </a:t>
            </a:r>
            <a:r>
              <a:rPr lang="zh-CN" altLang="en-US" b="1" smtClean="0"/>
              <a:t>阶乘函数（在此记为 </a:t>
            </a:r>
            <a:r>
              <a:rPr lang="en-US" altLang="zh-CN" b="1" i="1" smtClean="0"/>
              <a:t>x</a:t>
            </a:r>
            <a:r>
              <a:rPr lang="en-US" altLang="zh-CN" b="1" smtClean="0"/>
              <a:t>!</a:t>
            </a:r>
            <a:r>
              <a:rPr lang="zh-CN" altLang="en-US" b="1" smtClean="0"/>
              <a:t>）是</a:t>
            </a:r>
            <a:r>
              <a:rPr lang="en-US" altLang="zh-CN" b="1" i="1" smtClean="0"/>
              <a:t>F</a:t>
            </a:r>
            <a:r>
              <a:rPr lang="zh-CN" altLang="en-US" b="1" smtClean="0"/>
              <a:t>的不动点，因为</a:t>
            </a:r>
          </a:p>
          <a:p>
            <a:pPr lvl="1">
              <a:buFontTx/>
              <a:buNone/>
            </a:pPr>
            <a:r>
              <a:rPr lang="en-US" altLang="zh-CN" b="1" smtClean="0">
                <a:sym typeface="Symbol" panose="05050102010706020507" pitchFamily="18" charset="2"/>
              </a:rPr>
              <a:t>		 </a:t>
            </a:r>
            <a:r>
              <a:rPr lang="en-US" altLang="zh-CN" b="1" i="1" smtClean="0"/>
              <a:t>F</a:t>
            </a:r>
            <a:r>
              <a:rPr lang="en-US" altLang="zh-CN" b="1" smtClean="0"/>
              <a:t>(</a:t>
            </a:r>
            <a:r>
              <a:rPr lang="en-US" altLang="zh-CN" b="1" i="1" smtClean="0"/>
              <a:t>x</a:t>
            </a:r>
            <a:r>
              <a:rPr lang="en-US" altLang="zh-CN" b="1" smtClean="0"/>
              <a:t>!) = </a:t>
            </a:r>
            <a:r>
              <a:rPr lang="en-US" altLang="zh-CN" b="1" smtClean="0">
                <a:sym typeface="Symbol" panose="05050102010706020507" pitchFamily="18" charset="2"/>
              </a:rPr>
              <a:t></a:t>
            </a:r>
            <a:r>
              <a:rPr lang="en-US" altLang="zh-CN" b="1" i="1" smtClean="0">
                <a:sym typeface="Symbol" panose="05050102010706020507" pitchFamily="18" charset="2"/>
              </a:rPr>
              <a:t>x</a:t>
            </a:r>
            <a:r>
              <a:rPr lang="en-US" altLang="zh-CN" b="1" smtClean="0"/>
              <a:t>:</a:t>
            </a:r>
            <a:r>
              <a:rPr lang="en-US" altLang="zh-CN" b="1" i="1" smtClean="0"/>
              <a:t>nat</a:t>
            </a:r>
            <a:r>
              <a:rPr lang="en-US" altLang="zh-CN" b="1" smtClean="0"/>
              <a:t>. if </a:t>
            </a:r>
            <a:r>
              <a:rPr lang="en-US" altLang="zh-CN" b="1" i="1" smtClean="0"/>
              <a:t>x</a:t>
            </a:r>
            <a:r>
              <a:rPr lang="en-US" altLang="zh-CN" b="1" smtClean="0"/>
              <a:t> = 0 then 1 else </a:t>
            </a:r>
            <a:r>
              <a:rPr lang="en-US" altLang="zh-CN" b="1" i="1" smtClean="0"/>
              <a:t>x </a:t>
            </a:r>
            <a:r>
              <a:rPr lang="en-US" altLang="zh-CN" b="1" smtClean="0">
                <a:sym typeface="Symbol" panose="05050102010706020507" pitchFamily="18" charset="2"/>
              </a:rPr>
              <a:t> (</a:t>
            </a:r>
            <a:r>
              <a:rPr lang="en-US" altLang="zh-CN" b="1" i="1" smtClean="0"/>
              <a:t>x</a:t>
            </a:r>
            <a:r>
              <a:rPr lang="en-US" altLang="zh-CN" b="1" smtClean="0"/>
              <a:t>!</a:t>
            </a:r>
            <a:r>
              <a:rPr lang="en-US" altLang="zh-CN" b="1" smtClean="0">
                <a:sym typeface="Symbol" panose="05050102010706020507" pitchFamily="18" charset="2"/>
              </a:rPr>
              <a:t>)</a:t>
            </a:r>
            <a:r>
              <a:rPr lang="en-US" altLang="zh-CN" b="1" smtClean="0"/>
              <a:t>(</a:t>
            </a:r>
            <a:r>
              <a:rPr lang="en-US" altLang="zh-CN" b="1" i="1" smtClean="0"/>
              <a:t>x</a:t>
            </a:r>
            <a:r>
              <a:rPr lang="en-US" altLang="zh-CN" b="1" smtClean="0">
                <a:sym typeface="Symbol" panose="05050102010706020507" pitchFamily="18" charset="2"/>
              </a:rPr>
              <a:t>1</a:t>
            </a:r>
            <a:r>
              <a:rPr lang="en-US" altLang="zh-CN" b="1" smtClean="0"/>
              <a:t>)</a:t>
            </a:r>
          </a:p>
          <a:p>
            <a:pPr lvl="1">
              <a:buFontTx/>
              <a:buNone/>
            </a:pPr>
            <a:r>
              <a:rPr lang="en-US" altLang="zh-CN" b="1" smtClean="0">
                <a:sym typeface="Symbol" panose="05050102010706020507" pitchFamily="18" charset="2"/>
              </a:rPr>
              <a:t>			= </a:t>
            </a:r>
            <a:r>
              <a:rPr lang="en-US" altLang="zh-CN" b="1" i="1" smtClean="0"/>
              <a:t>x</a:t>
            </a:r>
            <a:r>
              <a:rPr lang="en-US" altLang="zh-CN" b="1" smtClean="0"/>
              <a:t>!</a:t>
            </a:r>
            <a:endParaRPr lang="en-US" altLang="zh-CN" b="1" smtClean="0">
              <a:sym typeface="Symbol" panose="05050102010706020507" pitchFamily="18" charset="2"/>
            </a:endParaRPr>
          </a:p>
        </p:txBody>
      </p:sp>
      <p:sp>
        <p:nvSpPr>
          <p:cNvPr id="65540" name="灯片编号占位符 3"/>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Times New Roman" panose="02020603050405020304" pitchFamily="18" charset="0"/>
                <a:ea typeface="宋体" panose="02010600030101010101" pitchFamily="2" charset="-122"/>
              </a:defRPr>
            </a:lvl1pPr>
            <a:lvl2pPr marL="742950" indent="-285750">
              <a:spcBef>
                <a:spcPct val="20000"/>
              </a:spcBef>
              <a:buChar char="–"/>
              <a:defRPr sz="2800">
                <a:solidFill>
                  <a:schemeClr val="tx1"/>
                </a:solidFill>
                <a:latin typeface="Times New Roman" panose="02020603050405020304" pitchFamily="18" charset="0"/>
                <a:ea typeface="宋体" panose="02010600030101010101" pitchFamily="2" charset="-122"/>
              </a:defRPr>
            </a:lvl2pPr>
            <a:lvl3pPr marL="1143000" indent="-228600">
              <a:spcBef>
                <a:spcPct val="20000"/>
              </a:spcBef>
              <a:buChar char="•"/>
              <a:defRPr sz="2400">
                <a:solidFill>
                  <a:schemeClr val="tx1"/>
                </a:solidFill>
                <a:latin typeface="Times New Roman" panose="02020603050405020304" pitchFamily="18" charset="0"/>
                <a:ea typeface="宋体" panose="02010600030101010101" pitchFamily="2" charset="-122"/>
              </a:defRPr>
            </a:lvl3pPr>
            <a:lvl4pPr marL="1600200" indent="-228600">
              <a:spcBef>
                <a:spcPct val="20000"/>
              </a:spcBef>
              <a:buChar char="–"/>
              <a:defRPr sz="2000">
                <a:solidFill>
                  <a:schemeClr val="tx1"/>
                </a:solidFill>
                <a:latin typeface="Times New Roman" panose="02020603050405020304" pitchFamily="18" charset="0"/>
                <a:ea typeface="宋体" panose="02010600030101010101" pitchFamily="2" charset="-122"/>
              </a:defRPr>
            </a:lvl4pPr>
            <a:lvl5pPr marL="2057400" indent="-228600">
              <a:spcBef>
                <a:spcPct val="20000"/>
              </a:spcBef>
              <a:buChar char="»"/>
              <a:defRPr sz="20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ea typeface="宋体" panose="02010600030101010101" pitchFamily="2" charset="-122"/>
              </a:defRPr>
            </a:lvl9pPr>
          </a:lstStyle>
          <a:p>
            <a:pPr>
              <a:spcBef>
                <a:spcPct val="0"/>
              </a:spcBef>
              <a:buFontTx/>
              <a:buNone/>
            </a:pPr>
            <a:fld id="{184C2572-B8DE-4D82-832A-DE68C431A5FB}" type="slidenum">
              <a:rPr lang="zh-CN" altLang="en-US" sz="1400" smtClean="0"/>
              <a:pPr>
                <a:spcBef>
                  <a:spcPct val="0"/>
                </a:spcBef>
                <a:buFontTx/>
                <a:buNone/>
              </a:pPr>
              <a:t>34</a:t>
            </a:fld>
            <a:endParaRPr lang="en-US" altLang="zh-CN" sz="1400" smtClean="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6387">
                                            <p:txEl>
                                              <p:pRg st="4" end="4"/>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16387">
                                            <p:txEl>
                                              <p:pRg st="5" end="5"/>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6387">
                                            <p:txEl>
                                              <p:pRg st="6" end="6"/>
                                            </p:txEl>
                                          </p:spTgt>
                                        </p:tgtEl>
                                        <p:attrNameLst>
                                          <p:attrName>style.visibility</p:attrName>
                                        </p:attrNameLst>
                                      </p:cBhvr>
                                      <p:to>
                                        <p:strVal val="visible"/>
                                      </p:to>
                                    </p:set>
                                  </p:childTnLst>
                                </p:cTn>
                              </p:par>
                            </p:childTnLst>
                          </p:cTn>
                        </p:par>
                      </p:childTnLst>
                    </p:cTn>
                  </p:par>
                  <p:par>
                    <p:cTn id="13" fill="hold" nodeType="clickPar">
                      <p:stCondLst>
                        <p:cond delay="indefinite"/>
                      </p:stCondLst>
                      <p:childTnLst>
                        <p:par>
                          <p:cTn id="14" fill="hold" nodeType="withGroup">
                            <p:stCondLst>
                              <p:cond delay="0"/>
                            </p:stCondLst>
                            <p:childTnLst>
                              <p:par>
                                <p:cTn id="15" presetID="1" presetClass="entr" presetSubtype="0" fill="hold" nodeType="clickEffect">
                                  <p:stCondLst>
                                    <p:cond delay="0"/>
                                  </p:stCondLst>
                                  <p:childTnLst>
                                    <p:set>
                                      <p:cBhvr>
                                        <p:cTn id="16" dur="1" fill="hold">
                                          <p:stCondLst>
                                            <p:cond delay="0"/>
                                          </p:stCondLst>
                                        </p:cTn>
                                        <p:tgtEl>
                                          <p:spTgt spid="16387">
                                            <p:txEl>
                                              <p:pRg st="7" end="7"/>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16387">
                                            <p:txEl>
                                              <p:pRg st="8" end="8"/>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6387">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2"/>
          <p:cNvSpPr>
            <a:spLocks noGrp="1" noChangeArrowheads="1"/>
          </p:cNvSpPr>
          <p:nvPr>
            <p:ph type="title" idx="4294967295"/>
          </p:nvPr>
        </p:nvSpPr>
        <p:spPr>
          <a:xfrm>
            <a:off x="228600" y="228600"/>
            <a:ext cx="8640763" cy="1150938"/>
          </a:xfrm>
        </p:spPr>
        <p:txBody>
          <a:bodyPr/>
          <a:lstStyle/>
          <a:p>
            <a:r>
              <a:rPr lang="zh-CN" altLang="en-US" b="1" dirty="0"/>
              <a:t>递归函数的定义式的求解</a:t>
            </a:r>
            <a:endParaRPr lang="zh-CN" altLang="en-US" b="1" dirty="0" smtClean="0"/>
          </a:p>
        </p:txBody>
      </p:sp>
      <p:sp>
        <p:nvSpPr>
          <p:cNvPr id="16387" name="Rectangle 3"/>
          <p:cNvSpPr>
            <a:spLocks noGrp="1" noChangeArrowheads="1"/>
          </p:cNvSpPr>
          <p:nvPr>
            <p:ph type="body" idx="4294967295"/>
          </p:nvPr>
        </p:nvSpPr>
        <p:spPr>
          <a:xfrm>
            <a:off x="287338" y="1438275"/>
            <a:ext cx="8640762" cy="5038725"/>
          </a:xfrm>
        </p:spPr>
        <p:txBody>
          <a:bodyPr/>
          <a:lstStyle/>
          <a:p>
            <a:r>
              <a:rPr lang="zh-CN" altLang="en-US" b="1" dirty="0" smtClean="0">
                <a:sym typeface="Symbol" panose="05050102010706020507" pitchFamily="18" charset="2"/>
              </a:rPr>
              <a:t>不动点语义</a:t>
            </a:r>
            <a:endParaRPr lang="en-US" altLang="zh-CN" b="1" dirty="0" smtClean="0">
              <a:sym typeface="Symbol" panose="05050102010706020507" pitchFamily="18" charset="2"/>
            </a:endParaRPr>
          </a:p>
          <a:p>
            <a:pPr lvl="1">
              <a:buFontTx/>
              <a:buNone/>
            </a:pPr>
            <a:r>
              <a:rPr lang="zh-CN" altLang="zh-CN" b="1" dirty="0" smtClean="0">
                <a:solidFill>
                  <a:srgbClr val="00FF00"/>
                </a:solidFill>
              </a:rPr>
              <a:t>函数</a:t>
            </a:r>
            <a:r>
              <a:rPr lang="en-US" altLang="zh-CN" b="1" dirty="0" smtClean="0">
                <a:solidFill>
                  <a:srgbClr val="00FF00"/>
                </a:solidFill>
                <a:sym typeface="Symbol" panose="05050102010706020507" pitchFamily="18" charset="2"/>
              </a:rPr>
              <a:t></a:t>
            </a:r>
            <a:r>
              <a:rPr lang="en-US" altLang="zh-CN" b="1" i="1" dirty="0" smtClean="0">
                <a:solidFill>
                  <a:srgbClr val="00FF00"/>
                </a:solidFill>
              </a:rPr>
              <a:t>f</a:t>
            </a:r>
            <a:r>
              <a:rPr lang="en-US" altLang="zh-CN" b="1" dirty="0" smtClean="0">
                <a:solidFill>
                  <a:srgbClr val="00FF00"/>
                </a:solidFill>
              </a:rPr>
              <a:t> :</a:t>
            </a:r>
            <a:r>
              <a:rPr lang="en-US" altLang="zh-CN" b="1" i="1" dirty="0" smtClean="0">
                <a:solidFill>
                  <a:srgbClr val="00FF00"/>
                </a:solidFill>
                <a:sym typeface="Symbol" panose="05050102010706020507" pitchFamily="18" charset="2"/>
              </a:rPr>
              <a:t></a:t>
            </a:r>
            <a:r>
              <a:rPr lang="en-US" altLang="zh-CN" b="1" dirty="0" smtClean="0">
                <a:solidFill>
                  <a:srgbClr val="00FF00"/>
                </a:solidFill>
              </a:rPr>
              <a:t>.</a:t>
            </a:r>
            <a:r>
              <a:rPr lang="en-US" altLang="zh-CN" b="1" i="1" dirty="0" smtClean="0">
                <a:solidFill>
                  <a:srgbClr val="00FF00"/>
                </a:solidFill>
              </a:rPr>
              <a:t>M</a:t>
            </a:r>
            <a:r>
              <a:rPr lang="zh-CN" altLang="zh-CN" b="1" dirty="0" smtClean="0">
                <a:solidFill>
                  <a:srgbClr val="00FF00"/>
                </a:solidFill>
              </a:rPr>
              <a:t>不动</a:t>
            </a:r>
            <a:r>
              <a:rPr lang="zh-CN" altLang="en-US" b="1" dirty="0" smtClean="0">
                <a:solidFill>
                  <a:srgbClr val="00FF00"/>
                </a:solidFill>
              </a:rPr>
              <a:t>点</a:t>
            </a:r>
            <a:r>
              <a:rPr lang="zh-CN" altLang="en-US" b="1" dirty="0">
                <a:solidFill>
                  <a:srgbClr val="00FF00"/>
                </a:solidFill>
              </a:rPr>
              <a:t>就是</a:t>
            </a:r>
            <a:r>
              <a:rPr lang="zh-CN" altLang="zh-CN" b="1" dirty="0" smtClean="0">
                <a:solidFill>
                  <a:srgbClr val="00FF00"/>
                </a:solidFill>
              </a:rPr>
              <a:t>递归</a:t>
            </a:r>
            <a:r>
              <a:rPr lang="zh-CN" altLang="en-US" b="1" dirty="0" smtClean="0">
                <a:solidFill>
                  <a:srgbClr val="00FF00"/>
                </a:solidFill>
              </a:rPr>
              <a:t>定义</a:t>
            </a:r>
            <a:r>
              <a:rPr lang="en-US" altLang="zh-CN" b="1" i="1" dirty="0" smtClean="0">
                <a:solidFill>
                  <a:srgbClr val="00FF00"/>
                </a:solidFill>
              </a:rPr>
              <a:t>f </a:t>
            </a:r>
            <a:r>
              <a:rPr lang="en-US" altLang="zh-CN" b="1" dirty="0" smtClean="0">
                <a:solidFill>
                  <a:srgbClr val="00FF00"/>
                </a:solidFill>
              </a:rPr>
              <a:t> = </a:t>
            </a:r>
            <a:r>
              <a:rPr lang="en-US" altLang="zh-CN" b="1" i="1" dirty="0" smtClean="0">
                <a:solidFill>
                  <a:srgbClr val="00FF00"/>
                </a:solidFill>
              </a:rPr>
              <a:t>M</a:t>
            </a:r>
            <a:r>
              <a:rPr lang="zh-CN" altLang="en-US" b="1" dirty="0" smtClean="0">
                <a:solidFill>
                  <a:srgbClr val="00FF00"/>
                </a:solidFill>
              </a:rPr>
              <a:t>的</a:t>
            </a:r>
            <a:r>
              <a:rPr lang="zh-CN" altLang="en-US" b="1" dirty="0">
                <a:solidFill>
                  <a:srgbClr val="00FF00"/>
                </a:solidFill>
              </a:rPr>
              <a:t>解</a:t>
            </a:r>
            <a:endParaRPr lang="en-US" altLang="zh-CN" b="1" dirty="0" smtClean="0">
              <a:solidFill>
                <a:srgbClr val="00FF00"/>
              </a:solidFill>
            </a:endParaRPr>
          </a:p>
          <a:p>
            <a:pPr lvl="1"/>
            <a:r>
              <a:rPr lang="zh-CN" altLang="en-US" b="1" dirty="0" smtClean="0"/>
              <a:t>问题</a:t>
            </a:r>
            <a:endParaRPr lang="en-US" altLang="zh-CN" b="1" dirty="0" smtClean="0"/>
          </a:p>
          <a:p>
            <a:pPr lvl="1">
              <a:spcBef>
                <a:spcPts val="600"/>
              </a:spcBef>
              <a:buFontTx/>
              <a:buNone/>
            </a:pPr>
            <a:r>
              <a:rPr lang="en-US" altLang="zh-CN" b="1" dirty="0" smtClean="0"/>
              <a:t>1. </a:t>
            </a:r>
            <a:r>
              <a:rPr lang="zh-CN" altLang="en-US" b="1" dirty="0" smtClean="0"/>
              <a:t>不动点可能不唯一</a:t>
            </a:r>
            <a:r>
              <a:rPr lang="en-US" altLang="zh-CN" b="1" dirty="0" smtClean="0"/>
              <a:t>, </a:t>
            </a:r>
            <a:r>
              <a:rPr lang="zh-CN" altLang="en-US" b="1" dirty="0" smtClean="0"/>
              <a:t>取哪个</a:t>
            </a:r>
            <a:r>
              <a:rPr lang="en-US" altLang="zh-CN" b="1" dirty="0" smtClean="0"/>
              <a:t>(</a:t>
            </a:r>
            <a:r>
              <a:rPr lang="zh-CN" altLang="en-US" b="1" dirty="0" smtClean="0"/>
              <a:t>哪些</a:t>
            </a:r>
            <a:r>
              <a:rPr lang="en-US" altLang="zh-CN" b="1" dirty="0" smtClean="0"/>
              <a:t>)</a:t>
            </a:r>
            <a:r>
              <a:rPr lang="zh-CN" altLang="en-US" b="1" dirty="0" smtClean="0"/>
              <a:t>不动点作为语义</a:t>
            </a:r>
            <a:endParaRPr lang="en-US" altLang="zh-CN" b="1" dirty="0" smtClean="0"/>
          </a:p>
          <a:p>
            <a:pPr lvl="1">
              <a:spcBef>
                <a:spcPts val="600"/>
              </a:spcBef>
            </a:pPr>
            <a:r>
              <a:rPr lang="zh-CN" altLang="en-US" b="1" dirty="0" smtClean="0"/>
              <a:t>不同场合有不同选择：最小、最大或全部不动点</a:t>
            </a:r>
            <a:endParaRPr lang="en-US" altLang="zh-CN" b="1" dirty="0" smtClean="0"/>
          </a:p>
          <a:p>
            <a:pPr lvl="1">
              <a:spcBef>
                <a:spcPts val="600"/>
              </a:spcBef>
              <a:buFontTx/>
              <a:buNone/>
            </a:pPr>
            <a:r>
              <a:rPr lang="en-US" altLang="zh-CN" b="1" dirty="0" smtClean="0"/>
              <a:t>	</a:t>
            </a:r>
            <a:r>
              <a:rPr lang="zh-CN" altLang="en-US" b="1" dirty="0" smtClean="0"/>
              <a:t>注：不动点集合上的偏序关系：函数包含序。最小</a:t>
            </a:r>
            <a:r>
              <a:rPr lang="en-US" altLang="zh-CN" b="1" dirty="0" smtClean="0"/>
              <a:t>(</a:t>
            </a:r>
            <a:r>
              <a:rPr lang="zh-CN" altLang="en-US" b="1" dirty="0" smtClean="0"/>
              <a:t>大</a:t>
            </a:r>
            <a:r>
              <a:rPr lang="en-US" altLang="zh-CN" b="1" dirty="0" smtClean="0"/>
              <a:t>)</a:t>
            </a:r>
            <a:r>
              <a:rPr lang="zh-CN" altLang="en-US" b="1" dirty="0" smtClean="0"/>
              <a:t>不动点是指不动点集合中最小</a:t>
            </a:r>
            <a:r>
              <a:rPr lang="en-US" altLang="zh-CN" b="1" dirty="0" smtClean="0"/>
              <a:t>(</a:t>
            </a:r>
            <a:r>
              <a:rPr lang="zh-CN" altLang="en-US" b="1" dirty="0" smtClean="0"/>
              <a:t>大</a:t>
            </a:r>
            <a:r>
              <a:rPr lang="en-US" altLang="zh-CN" b="1" dirty="0" smtClean="0"/>
              <a:t>)</a:t>
            </a:r>
            <a:r>
              <a:rPr lang="zh-CN" altLang="en-US" b="1" dirty="0" smtClean="0"/>
              <a:t>的那个</a:t>
            </a:r>
            <a:endParaRPr lang="en-US" altLang="zh-CN" b="1" dirty="0" smtClean="0"/>
          </a:p>
          <a:p>
            <a:pPr lvl="1">
              <a:spcBef>
                <a:spcPts val="600"/>
              </a:spcBef>
            </a:pPr>
            <a:r>
              <a:rPr lang="zh-CN" altLang="en-US" b="1" dirty="0" smtClean="0"/>
              <a:t>本讲座内容需要最小不动点，第九讲用到最大不动点</a:t>
            </a:r>
            <a:endParaRPr lang="en-US" altLang="zh-CN" b="1" dirty="0" smtClean="0"/>
          </a:p>
          <a:p>
            <a:pPr lvl="1">
              <a:spcBef>
                <a:spcPts val="1200"/>
              </a:spcBef>
              <a:buFontTx/>
              <a:buNone/>
            </a:pPr>
            <a:r>
              <a:rPr lang="en-US" altLang="zh-CN" b="1" dirty="0" smtClean="0"/>
              <a:t>2. </a:t>
            </a:r>
            <a:r>
              <a:rPr lang="zh-CN" altLang="en-US" b="1" dirty="0" smtClean="0"/>
              <a:t>怎样计算</a:t>
            </a:r>
            <a:r>
              <a:rPr lang="zh-CN" altLang="en-US" b="1" dirty="0"/>
              <a:t>一</a:t>
            </a:r>
            <a:r>
              <a:rPr lang="zh-CN" altLang="en-US" b="1" dirty="0" smtClean="0"/>
              <a:t>个高阶函数的不动点</a:t>
            </a:r>
            <a:endParaRPr lang="en-US" altLang="zh-CN" b="1" dirty="0" smtClean="0"/>
          </a:p>
        </p:txBody>
      </p:sp>
      <p:sp>
        <p:nvSpPr>
          <p:cNvPr id="67588" name="灯片编号占位符 3"/>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Times New Roman" panose="02020603050405020304" pitchFamily="18" charset="0"/>
                <a:ea typeface="宋体" panose="02010600030101010101" pitchFamily="2" charset="-122"/>
              </a:defRPr>
            </a:lvl1pPr>
            <a:lvl2pPr marL="742950" indent="-285750">
              <a:spcBef>
                <a:spcPct val="20000"/>
              </a:spcBef>
              <a:buChar char="–"/>
              <a:defRPr sz="2800">
                <a:solidFill>
                  <a:schemeClr val="tx1"/>
                </a:solidFill>
                <a:latin typeface="Times New Roman" panose="02020603050405020304" pitchFamily="18" charset="0"/>
                <a:ea typeface="宋体" panose="02010600030101010101" pitchFamily="2" charset="-122"/>
              </a:defRPr>
            </a:lvl2pPr>
            <a:lvl3pPr marL="1143000" indent="-228600">
              <a:spcBef>
                <a:spcPct val="20000"/>
              </a:spcBef>
              <a:buChar char="•"/>
              <a:defRPr sz="2400">
                <a:solidFill>
                  <a:schemeClr val="tx1"/>
                </a:solidFill>
                <a:latin typeface="Times New Roman" panose="02020603050405020304" pitchFamily="18" charset="0"/>
                <a:ea typeface="宋体" panose="02010600030101010101" pitchFamily="2" charset="-122"/>
              </a:defRPr>
            </a:lvl3pPr>
            <a:lvl4pPr marL="1600200" indent="-228600">
              <a:spcBef>
                <a:spcPct val="20000"/>
              </a:spcBef>
              <a:buChar char="–"/>
              <a:defRPr sz="2000">
                <a:solidFill>
                  <a:schemeClr val="tx1"/>
                </a:solidFill>
                <a:latin typeface="Times New Roman" panose="02020603050405020304" pitchFamily="18" charset="0"/>
                <a:ea typeface="宋体" panose="02010600030101010101" pitchFamily="2" charset="-122"/>
              </a:defRPr>
            </a:lvl4pPr>
            <a:lvl5pPr marL="2057400" indent="-228600">
              <a:spcBef>
                <a:spcPct val="20000"/>
              </a:spcBef>
              <a:buChar char="»"/>
              <a:defRPr sz="20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ea typeface="宋体" panose="02010600030101010101" pitchFamily="2" charset="-122"/>
              </a:defRPr>
            </a:lvl9pPr>
          </a:lstStyle>
          <a:p>
            <a:pPr>
              <a:spcBef>
                <a:spcPct val="0"/>
              </a:spcBef>
              <a:buFontTx/>
              <a:buNone/>
            </a:pPr>
            <a:fld id="{45FA295C-3653-4868-B837-09AA8E94316E}" type="slidenum">
              <a:rPr lang="zh-CN" altLang="en-US" sz="1400" smtClean="0"/>
              <a:pPr>
                <a:spcBef>
                  <a:spcPct val="0"/>
                </a:spcBef>
                <a:buFontTx/>
                <a:buNone/>
              </a:pPr>
              <a:t>35</a:t>
            </a:fld>
            <a:endParaRPr lang="en-US" altLang="zh-CN" sz="1400" smtClean="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6387">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6387">
                                            <p:txEl>
                                              <p:pRg st="3" end="3"/>
                                            </p:txEl>
                                          </p:spTgt>
                                        </p:tgtEl>
                                        <p:attrNameLst>
                                          <p:attrName>style.visibility</p:attrName>
                                        </p:attrNameLst>
                                      </p:cBhvr>
                                      <p:to>
                                        <p:strVal val="visible"/>
                                      </p:to>
                                    </p:set>
                                  </p:childTnLst>
                                </p:cTn>
                              </p:par>
                            </p:childTnLst>
                          </p:cTn>
                        </p:par>
                      </p:childTnLst>
                    </p:cTn>
                  </p:par>
                  <p:par>
                    <p:cTn id="9" fill="hold" nodeType="clickPar">
                      <p:stCondLst>
                        <p:cond delay="indefinite"/>
                      </p:stCondLst>
                      <p:childTnLst>
                        <p:par>
                          <p:cTn id="10" fill="hold" nodeType="withGroup">
                            <p:stCondLst>
                              <p:cond delay="0"/>
                            </p:stCondLst>
                            <p:childTnLst>
                              <p:par>
                                <p:cTn id="11" presetID="1" presetClass="entr" presetSubtype="0" fill="hold" nodeType="clickEffect">
                                  <p:stCondLst>
                                    <p:cond delay="0"/>
                                  </p:stCondLst>
                                  <p:childTnLst>
                                    <p:set>
                                      <p:cBhvr>
                                        <p:cTn id="12" dur="1" fill="hold">
                                          <p:stCondLst>
                                            <p:cond delay="0"/>
                                          </p:stCondLst>
                                        </p:cTn>
                                        <p:tgtEl>
                                          <p:spTgt spid="16387">
                                            <p:txEl>
                                              <p:pRg st="4" end="4"/>
                                            </p:txEl>
                                          </p:spTgt>
                                        </p:tgtEl>
                                        <p:attrNameLst>
                                          <p:attrName>style.visibility</p:attrName>
                                        </p:attrNameLst>
                                      </p:cBhvr>
                                      <p:to>
                                        <p:strVal val="visible"/>
                                      </p:to>
                                    </p:set>
                                  </p:childTnLst>
                                </p:cTn>
                              </p:par>
                            </p:childTnLst>
                          </p:cTn>
                        </p:par>
                      </p:childTnLst>
                    </p:cTn>
                  </p:par>
                  <p:par>
                    <p:cTn id="13" fill="hold" nodeType="clickPar">
                      <p:stCondLst>
                        <p:cond delay="indefinite"/>
                      </p:stCondLst>
                      <p:childTnLst>
                        <p:par>
                          <p:cTn id="14" fill="hold" nodeType="withGroup">
                            <p:stCondLst>
                              <p:cond delay="0"/>
                            </p:stCondLst>
                            <p:childTnLst>
                              <p:par>
                                <p:cTn id="15" presetID="1" presetClass="entr" presetSubtype="0" fill="hold" nodeType="clickEffect">
                                  <p:stCondLst>
                                    <p:cond delay="0"/>
                                  </p:stCondLst>
                                  <p:childTnLst>
                                    <p:set>
                                      <p:cBhvr>
                                        <p:cTn id="16" dur="1" fill="hold">
                                          <p:stCondLst>
                                            <p:cond delay="0"/>
                                          </p:stCondLst>
                                        </p:cTn>
                                        <p:tgtEl>
                                          <p:spTgt spid="16387">
                                            <p:txEl>
                                              <p:pRg st="5" end="5"/>
                                            </p:txEl>
                                          </p:spTgt>
                                        </p:tgtEl>
                                        <p:attrNameLst>
                                          <p:attrName>style.visibility</p:attrName>
                                        </p:attrNameLst>
                                      </p:cBhvr>
                                      <p:to>
                                        <p:strVal val="visible"/>
                                      </p:to>
                                    </p:set>
                                  </p:childTnLst>
                                </p:cTn>
                              </p:par>
                            </p:childTnLst>
                          </p:cTn>
                        </p:par>
                      </p:childTnLst>
                    </p:cTn>
                  </p:par>
                  <p:par>
                    <p:cTn id="17" fill="hold" nodeType="clickPar">
                      <p:stCondLst>
                        <p:cond delay="indefinite"/>
                      </p:stCondLst>
                      <p:childTnLst>
                        <p:par>
                          <p:cTn id="18" fill="hold" nodeType="withGroup">
                            <p:stCondLst>
                              <p:cond delay="0"/>
                            </p:stCondLst>
                            <p:childTnLst>
                              <p:par>
                                <p:cTn id="19" presetID="1" presetClass="entr" presetSubtype="0" fill="hold" nodeType="clickEffect">
                                  <p:stCondLst>
                                    <p:cond delay="0"/>
                                  </p:stCondLst>
                                  <p:childTnLst>
                                    <p:set>
                                      <p:cBhvr>
                                        <p:cTn id="20" dur="1" fill="hold">
                                          <p:stCondLst>
                                            <p:cond delay="0"/>
                                          </p:stCondLst>
                                        </p:cTn>
                                        <p:tgtEl>
                                          <p:spTgt spid="16387">
                                            <p:txEl>
                                              <p:pRg st="6" end="6"/>
                                            </p:txEl>
                                          </p:spTgt>
                                        </p:tgtEl>
                                        <p:attrNameLst>
                                          <p:attrName>style.visibility</p:attrName>
                                        </p:attrNameLst>
                                      </p:cBhvr>
                                      <p:to>
                                        <p:strVal val="visible"/>
                                      </p:to>
                                    </p:set>
                                  </p:childTnLst>
                                </p:cTn>
                              </p:par>
                            </p:childTnLst>
                          </p:cTn>
                        </p:par>
                      </p:childTnLst>
                    </p:cTn>
                  </p:par>
                  <p:par>
                    <p:cTn id="21" fill="hold" nodeType="clickPar">
                      <p:stCondLst>
                        <p:cond delay="indefinite"/>
                      </p:stCondLst>
                      <p:childTnLst>
                        <p:par>
                          <p:cTn id="22" fill="hold" nodeType="withGroup">
                            <p:stCondLst>
                              <p:cond delay="0"/>
                            </p:stCondLst>
                            <p:childTnLst>
                              <p:par>
                                <p:cTn id="23" presetID="1" presetClass="entr" presetSubtype="0" fill="hold" nodeType="clickEffect">
                                  <p:stCondLst>
                                    <p:cond delay="0"/>
                                  </p:stCondLst>
                                  <p:childTnLst>
                                    <p:set>
                                      <p:cBhvr>
                                        <p:cTn id="24" dur="1" fill="hold">
                                          <p:stCondLst>
                                            <p:cond delay="0"/>
                                          </p:stCondLst>
                                        </p:cTn>
                                        <p:tgtEl>
                                          <p:spTgt spid="16387">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2"/>
          <p:cNvSpPr>
            <a:spLocks noGrp="1" noChangeArrowheads="1"/>
          </p:cNvSpPr>
          <p:nvPr>
            <p:ph type="title" idx="4294967295"/>
          </p:nvPr>
        </p:nvSpPr>
        <p:spPr>
          <a:xfrm>
            <a:off x="228600" y="228600"/>
            <a:ext cx="8640763" cy="1150938"/>
          </a:xfrm>
        </p:spPr>
        <p:txBody>
          <a:bodyPr/>
          <a:lstStyle/>
          <a:p>
            <a:r>
              <a:rPr lang="zh-CN" altLang="en-US" b="1" dirty="0"/>
              <a:t>递归函数的定义式的求解</a:t>
            </a:r>
            <a:endParaRPr lang="zh-CN" altLang="en-US" b="1" dirty="0" smtClean="0"/>
          </a:p>
        </p:txBody>
      </p:sp>
      <p:sp>
        <p:nvSpPr>
          <p:cNvPr id="17411" name="Rectangle 3"/>
          <p:cNvSpPr>
            <a:spLocks noGrp="1" noChangeArrowheads="1"/>
          </p:cNvSpPr>
          <p:nvPr>
            <p:ph type="body" idx="4294967295"/>
          </p:nvPr>
        </p:nvSpPr>
        <p:spPr>
          <a:xfrm>
            <a:off x="287338" y="1438275"/>
            <a:ext cx="8640762" cy="5038725"/>
          </a:xfrm>
        </p:spPr>
        <p:txBody>
          <a:bodyPr/>
          <a:lstStyle/>
          <a:p>
            <a:pPr>
              <a:defRPr/>
            </a:pPr>
            <a:r>
              <a:rPr lang="zh-CN" altLang="en-US" b="1" dirty="0" smtClean="0"/>
              <a:t>不动点算子</a:t>
            </a:r>
            <a:endParaRPr lang="en-US" altLang="zh-CN" b="1" dirty="0" smtClean="0"/>
          </a:p>
          <a:p>
            <a:pPr lvl="1">
              <a:defRPr/>
            </a:pPr>
            <a:r>
              <a:rPr lang="zh-CN" altLang="en-US" b="1" dirty="0" smtClean="0">
                <a:solidFill>
                  <a:srgbClr val="00FF00"/>
                </a:solidFill>
              </a:rPr>
              <a:t>不动点算子用于计算最小不动点</a:t>
            </a:r>
            <a:endParaRPr lang="en-US" altLang="zh-CN" b="1" dirty="0" smtClean="0">
              <a:solidFill>
                <a:srgbClr val="00FF00"/>
              </a:solidFill>
            </a:endParaRPr>
          </a:p>
          <a:p>
            <a:pPr lvl="1">
              <a:defRPr/>
            </a:pPr>
            <a:r>
              <a:rPr lang="zh-CN" altLang="en-US" b="1" dirty="0" smtClean="0"/>
              <a:t>不动点算子</a:t>
            </a:r>
            <a:r>
              <a:rPr lang="en-US" altLang="zh-CN" b="1" i="1" dirty="0" smtClean="0">
                <a:sym typeface="Symbol" pitchFamily="18" charset="2"/>
              </a:rPr>
              <a:t>fix</a:t>
            </a:r>
            <a:r>
              <a:rPr lang="zh-CN" altLang="en-US" b="1" dirty="0" smtClean="0"/>
              <a:t>是一簇函数，其类型是</a:t>
            </a:r>
            <a:r>
              <a:rPr lang="en-US" altLang="zh-CN" b="1" dirty="0" smtClean="0"/>
              <a:t>  </a:t>
            </a:r>
          </a:p>
          <a:p>
            <a:pPr lvl="1">
              <a:spcBef>
                <a:spcPts val="0"/>
              </a:spcBef>
              <a:buFontTx/>
              <a:buNone/>
              <a:defRPr/>
            </a:pPr>
            <a:r>
              <a:rPr lang="en-US" altLang="zh-CN" b="1" i="1" dirty="0" smtClean="0">
                <a:sym typeface="Symbol" pitchFamily="18" charset="2"/>
              </a:rPr>
              <a:t>		       fix</a:t>
            </a:r>
            <a:r>
              <a:rPr lang="en-US" altLang="zh-CN" b="1" i="1" baseline="-25000" dirty="0" smtClean="0">
                <a:sym typeface="Symbol" pitchFamily="18" charset="2"/>
              </a:rPr>
              <a:t></a:t>
            </a:r>
            <a:r>
              <a:rPr lang="en-US" altLang="zh-CN" b="1" i="1" dirty="0" smtClean="0">
                <a:sym typeface="Symbol" pitchFamily="18" charset="2"/>
              </a:rPr>
              <a:t> </a:t>
            </a:r>
            <a:r>
              <a:rPr lang="en-US" altLang="zh-CN" b="1" dirty="0" smtClean="0">
                <a:sym typeface="Symbol" pitchFamily="18" charset="2"/>
              </a:rPr>
              <a:t>: (</a:t>
            </a:r>
            <a:r>
              <a:rPr lang="en-US" altLang="zh-CN" b="1" i="1" dirty="0" smtClean="0">
                <a:sym typeface="Symbol" pitchFamily="18" charset="2"/>
              </a:rPr>
              <a:t></a:t>
            </a:r>
            <a:r>
              <a:rPr lang="en-US" altLang="zh-CN" b="1" dirty="0" smtClean="0">
                <a:sym typeface="Symbol" pitchFamily="18" charset="2"/>
              </a:rPr>
              <a:t> </a:t>
            </a:r>
            <a:r>
              <a:rPr lang="en-US" altLang="zh-CN" b="1" i="1" dirty="0" smtClean="0">
                <a:sym typeface="Symbol" pitchFamily="18" charset="2"/>
              </a:rPr>
              <a:t></a:t>
            </a:r>
            <a:r>
              <a:rPr lang="en-US" altLang="zh-CN" b="1" dirty="0" smtClean="0">
                <a:sym typeface="Symbol" pitchFamily="18" charset="2"/>
              </a:rPr>
              <a:t>) </a:t>
            </a:r>
            <a:r>
              <a:rPr lang="en-US" altLang="zh-CN" b="1" i="1" dirty="0" smtClean="0">
                <a:sym typeface="Symbol" pitchFamily="18" charset="2"/>
              </a:rPr>
              <a:t> </a:t>
            </a:r>
            <a:r>
              <a:rPr lang="zh-CN" altLang="en-US" b="1" dirty="0" smtClean="0">
                <a:sym typeface="Symbol" pitchFamily="18" charset="2"/>
              </a:rPr>
              <a:t>（先前</a:t>
            </a:r>
            <a:r>
              <a:rPr lang="en-US" altLang="zh-CN" b="1" i="1" dirty="0" smtClean="0">
                <a:sym typeface="Symbol" pitchFamily="18" charset="2"/>
              </a:rPr>
              <a:t>F</a:t>
            </a:r>
            <a:r>
              <a:rPr lang="zh-CN" altLang="en-US" b="1" dirty="0" smtClean="0">
                <a:sym typeface="Symbol" pitchFamily="18" charset="2"/>
              </a:rPr>
              <a:t>的类型是</a:t>
            </a:r>
            <a:r>
              <a:rPr lang="en-US" altLang="zh-CN" b="1" i="1" dirty="0" smtClean="0">
                <a:sym typeface="Symbol" pitchFamily="18" charset="2"/>
              </a:rPr>
              <a:t></a:t>
            </a:r>
            <a:r>
              <a:rPr lang="en-US" altLang="zh-CN" b="1" dirty="0" smtClean="0">
                <a:sym typeface="Symbol" pitchFamily="18" charset="2"/>
              </a:rPr>
              <a:t> </a:t>
            </a:r>
            <a:r>
              <a:rPr lang="en-US" altLang="zh-CN" b="1" i="1" dirty="0" smtClean="0">
                <a:sym typeface="Symbol" pitchFamily="18" charset="2"/>
              </a:rPr>
              <a:t> </a:t>
            </a:r>
            <a:r>
              <a:rPr lang="zh-CN" altLang="en-US" b="1" dirty="0" smtClean="0">
                <a:sym typeface="Symbol" pitchFamily="18" charset="2"/>
              </a:rPr>
              <a:t>）</a:t>
            </a:r>
            <a:endParaRPr lang="en-US" altLang="zh-CN" b="1" dirty="0" smtClean="0">
              <a:sym typeface="Symbol" pitchFamily="18" charset="2"/>
            </a:endParaRPr>
          </a:p>
          <a:p>
            <a:pPr lvl="1">
              <a:spcBef>
                <a:spcPts val="0"/>
              </a:spcBef>
              <a:buFontTx/>
              <a:buNone/>
              <a:defRPr/>
            </a:pPr>
            <a:r>
              <a:rPr lang="en-US" altLang="zh-CN" b="1" i="1" dirty="0" smtClean="0">
                <a:sym typeface="Symbol" pitchFamily="18" charset="2"/>
              </a:rPr>
              <a:t>	 fix</a:t>
            </a:r>
            <a:r>
              <a:rPr lang="en-US" altLang="zh-CN" b="1" i="1" baseline="-25000" dirty="0" smtClean="0">
                <a:sym typeface="Symbol" pitchFamily="18" charset="2"/>
              </a:rPr>
              <a:t></a:t>
            </a:r>
            <a:r>
              <a:rPr lang="zh-CN" altLang="en-US" b="1" dirty="0" smtClean="0">
                <a:sym typeface="Symbol" pitchFamily="18" charset="2"/>
              </a:rPr>
              <a:t>为任何</a:t>
            </a:r>
            <a:r>
              <a:rPr lang="en-US" altLang="zh-CN" b="1" i="1" dirty="0" smtClean="0">
                <a:sym typeface="Symbol" pitchFamily="18" charset="2"/>
              </a:rPr>
              <a:t></a:t>
            </a:r>
            <a:r>
              <a:rPr lang="en-US" altLang="zh-CN" b="1" dirty="0" smtClean="0">
                <a:sym typeface="Symbol" pitchFamily="18" charset="2"/>
              </a:rPr>
              <a:t> </a:t>
            </a:r>
            <a:r>
              <a:rPr lang="en-US" altLang="zh-CN" b="1" i="1" dirty="0" smtClean="0">
                <a:sym typeface="Symbol" pitchFamily="18" charset="2"/>
              </a:rPr>
              <a:t> </a:t>
            </a:r>
            <a:r>
              <a:rPr lang="zh-CN" altLang="en-US" b="1" dirty="0" smtClean="0">
                <a:sym typeface="Symbol" pitchFamily="18" charset="2"/>
              </a:rPr>
              <a:t>的函数产生一个不动点</a:t>
            </a:r>
            <a:endParaRPr lang="en-US" altLang="zh-CN" b="1" dirty="0" smtClean="0"/>
          </a:p>
          <a:p>
            <a:pPr marL="457200" lvl="1" indent="0" algn="just">
              <a:defRPr/>
            </a:pPr>
            <a:r>
              <a:rPr lang="en-US" altLang="zh-CN" b="1" i="1" dirty="0" smtClean="0">
                <a:sym typeface="Symbol" pitchFamily="18" charset="2"/>
              </a:rPr>
              <a:t> </a:t>
            </a:r>
            <a:r>
              <a:rPr lang="zh-CN" altLang="en-US" b="1" dirty="0" smtClean="0">
                <a:sym typeface="Symbol" pitchFamily="18" charset="2"/>
              </a:rPr>
              <a:t>不动点算子的等式公理是</a:t>
            </a:r>
            <a:endParaRPr lang="en-US" altLang="zh-CN" b="1" dirty="0" smtClean="0">
              <a:sym typeface="Symbol" pitchFamily="18" charset="2"/>
            </a:endParaRPr>
          </a:p>
          <a:p>
            <a:pPr marL="457200" lvl="1" indent="0" algn="just">
              <a:spcBef>
                <a:spcPts val="0"/>
              </a:spcBef>
              <a:buFontTx/>
              <a:buNone/>
              <a:defRPr/>
            </a:pPr>
            <a:r>
              <a:rPr lang="en-US" altLang="zh-CN" b="1" i="1" dirty="0" smtClean="0">
                <a:sym typeface="Symbol" pitchFamily="18" charset="2"/>
              </a:rPr>
              <a:t>		fix</a:t>
            </a:r>
            <a:r>
              <a:rPr lang="en-US" altLang="zh-CN" b="1" i="1" baseline="-25000" dirty="0" smtClean="0">
                <a:sym typeface="Symbol" pitchFamily="18" charset="2"/>
              </a:rPr>
              <a:t></a:t>
            </a:r>
            <a:r>
              <a:rPr lang="en-US" altLang="zh-CN" b="1" dirty="0" smtClean="0">
                <a:sym typeface="Symbol" pitchFamily="18" charset="2"/>
              </a:rPr>
              <a:t> = </a:t>
            </a:r>
            <a:r>
              <a:rPr lang="en-US" altLang="zh-CN" b="1" i="1" dirty="0" smtClean="0">
                <a:sym typeface="Symbol" pitchFamily="18" charset="2"/>
              </a:rPr>
              <a:t>f</a:t>
            </a:r>
            <a:r>
              <a:rPr lang="en-US" altLang="zh-CN" b="1" dirty="0" smtClean="0">
                <a:sym typeface="Symbol" pitchFamily="18" charset="2"/>
              </a:rPr>
              <a:t>:</a:t>
            </a:r>
            <a:r>
              <a:rPr lang="en-US" altLang="zh-CN" b="1" i="1" dirty="0" smtClean="0">
                <a:sym typeface="Symbol" pitchFamily="18" charset="2"/>
              </a:rPr>
              <a:t></a:t>
            </a:r>
            <a:r>
              <a:rPr lang="en-US" altLang="zh-CN" b="1" dirty="0" smtClean="0">
                <a:sym typeface="Symbol" pitchFamily="18" charset="2"/>
              </a:rPr>
              <a:t> </a:t>
            </a:r>
            <a:r>
              <a:rPr lang="en-US" altLang="zh-CN" b="1" i="1" dirty="0" smtClean="0">
                <a:sym typeface="Symbol" pitchFamily="18" charset="2"/>
              </a:rPr>
              <a:t></a:t>
            </a:r>
            <a:r>
              <a:rPr lang="en-US" altLang="zh-CN" b="1" dirty="0" smtClean="0">
                <a:latin typeface="宋体" pitchFamily="2" charset="-122"/>
                <a:sym typeface="Symbol" pitchFamily="18" charset="2"/>
              </a:rPr>
              <a:t>.</a:t>
            </a:r>
            <a:r>
              <a:rPr lang="en-US" altLang="zh-CN" b="1" i="1" dirty="0" smtClean="0">
                <a:sym typeface="Symbol" pitchFamily="18" charset="2"/>
              </a:rPr>
              <a:t>f </a:t>
            </a:r>
            <a:r>
              <a:rPr lang="en-US" altLang="zh-CN" b="1" dirty="0" smtClean="0">
                <a:sym typeface="Symbol" pitchFamily="18" charset="2"/>
              </a:rPr>
              <a:t>(</a:t>
            </a:r>
            <a:r>
              <a:rPr lang="en-US" altLang="zh-CN" b="1" i="1" dirty="0" smtClean="0">
                <a:sym typeface="Symbol" pitchFamily="18" charset="2"/>
              </a:rPr>
              <a:t>fix</a:t>
            </a:r>
            <a:r>
              <a:rPr lang="en-US" altLang="zh-CN" b="1" i="1" baseline="-25000" dirty="0" smtClean="0">
                <a:sym typeface="Symbol" pitchFamily="18" charset="2"/>
              </a:rPr>
              <a:t></a:t>
            </a:r>
            <a:r>
              <a:rPr lang="en-US" altLang="zh-CN" b="1" i="1" dirty="0" smtClean="0">
                <a:sym typeface="Symbol" pitchFamily="18" charset="2"/>
              </a:rPr>
              <a:t>  f</a:t>
            </a:r>
            <a:r>
              <a:rPr lang="en-US" altLang="zh-CN" b="1" dirty="0" smtClean="0">
                <a:sym typeface="Symbol" pitchFamily="18" charset="2"/>
              </a:rPr>
              <a:t> )</a:t>
            </a:r>
          </a:p>
          <a:p>
            <a:pPr marL="457200" lvl="1" indent="0" algn="just">
              <a:buFontTx/>
              <a:buNone/>
              <a:defRPr/>
            </a:pPr>
            <a:r>
              <a:rPr lang="en-US" altLang="zh-CN" b="1" dirty="0" smtClean="0">
                <a:sym typeface="Symbol" pitchFamily="18" charset="2"/>
              </a:rPr>
              <a:t>   </a:t>
            </a:r>
            <a:r>
              <a:rPr lang="zh-CN" altLang="en-US" b="1" dirty="0" smtClean="0">
                <a:sym typeface="Symbol" pitchFamily="18" charset="2"/>
              </a:rPr>
              <a:t>使用</a:t>
            </a:r>
            <a:r>
              <a:rPr lang="zh-CN" altLang="en-US" b="1" dirty="0" smtClean="0">
                <a:sym typeface="Symbol"/>
              </a:rPr>
              <a:t>表达式的演算规则，可得易于理解的等式</a:t>
            </a:r>
            <a:endParaRPr lang="en-US" altLang="zh-CN" b="1" dirty="0" smtClean="0">
              <a:sym typeface="Symbol"/>
            </a:endParaRPr>
          </a:p>
          <a:p>
            <a:pPr marL="457200" lvl="1" indent="0" algn="just">
              <a:spcBef>
                <a:spcPts val="0"/>
              </a:spcBef>
              <a:buFontTx/>
              <a:buNone/>
              <a:defRPr/>
            </a:pPr>
            <a:r>
              <a:rPr lang="en-US" altLang="zh-CN" b="1" i="1" dirty="0" smtClean="0">
                <a:sym typeface="Symbol"/>
              </a:rPr>
              <a:t>		</a:t>
            </a:r>
            <a:r>
              <a:rPr lang="en-US" altLang="zh-CN" b="1" i="1" dirty="0" smtClean="0">
                <a:sym typeface="Symbol" pitchFamily="18" charset="2"/>
              </a:rPr>
              <a:t>fix</a:t>
            </a:r>
            <a:r>
              <a:rPr lang="en-US" altLang="zh-CN" b="1" i="1" baseline="-25000" dirty="0" smtClean="0">
                <a:sym typeface="Symbol" pitchFamily="18" charset="2"/>
              </a:rPr>
              <a:t></a:t>
            </a:r>
            <a:r>
              <a:rPr lang="en-US" altLang="zh-CN" b="1" i="1" dirty="0" smtClean="0">
                <a:sym typeface="Symbol" pitchFamily="18" charset="2"/>
              </a:rPr>
              <a:t> g </a:t>
            </a:r>
            <a:r>
              <a:rPr lang="en-US" altLang="zh-CN" b="1" dirty="0" smtClean="0">
                <a:sym typeface="Symbol" pitchFamily="18" charset="2"/>
              </a:rPr>
              <a:t> </a:t>
            </a:r>
            <a:r>
              <a:rPr lang="en-US" altLang="zh-CN" b="1" i="1" dirty="0" smtClean="0">
                <a:sym typeface="Symbol" pitchFamily="18" charset="2"/>
              </a:rPr>
              <a:t>g</a:t>
            </a:r>
            <a:r>
              <a:rPr lang="en-US" altLang="zh-CN" b="1" dirty="0" smtClean="0">
                <a:sym typeface="Symbol" pitchFamily="18" charset="2"/>
              </a:rPr>
              <a:t>(</a:t>
            </a:r>
            <a:r>
              <a:rPr lang="en-US" altLang="zh-CN" b="1" i="1" dirty="0" smtClean="0">
                <a:sym typeface="Symbol" pitchFamily="18" charset="2"/>
              </a:rPr>
              <a:t>fix</a:t>
            </a:r>
            <a:r>
              <a:rPr lang="en-US" altLang="zh-CN" b="1" i="1" baseline="-25000" dirty="0" smtClean="0">
                <a:sym typeface="Symbol" pitchFamily="18" charset="2"/>
              </a:rPr>
              <a:t></a:t>
            </a:r>
            <a:r>
              <a:rPr lang="en-US" altLang="zh-CN" b="1" i="1" dirty="0" smtClean="0">
                <a:sym typeface="Symbol" pitchFamily="18" charset="2"/>
              </a:rPr>
              <a:t> g</a:t>
            </a:r>
            <a:r>
              <a:rPr lang="en-US" altLang="zh-CN" b="1" dirty="0" smtClean="0">
                <a:sym typeface="Symbol" pitchFamily="18" charset="2"/>
              </a:rPr>
              <a:t>)</a:t>
            </a:r>
          </a:p>
          <a:p>
            <a:pPr marL="457200" lvl="1" indent="0" algn="just">
              <a:spcBef>
                <a:spcPts val="600"/>
              </a:spcBef>
              <a:defRPr/>
            </a:pPr>
            <a:r>
              <a:rPr lang="en-US" altLang="zh-CN" b="1" dirty="0" smtClean="0">
                <a:sym typeface="Symbol" pitchFamily="18" charset="2"/>
              </a:rPr>
              <a:t> </a:t>
            </a:r>
            <a:r>
              <a:rPr lang="zh-CN" altLang="en-US" b="1" dirty="0" smtClean="0">
                <a:sym typeface="Symbol" pitchFamily="18" charset="2"/>
              </a:rPr>
              <a:t>等式公理定向可得归约规则</a:t>
            </a:r>
            <a:r>
              <a:rPr lang="en-US" altLang="zh-CN" b="1" dirty="0" smtClean="0">
                <a:sym typeface="Symbol" pitchFamily="18" charset="2"/>
              </a:rPr>
              <a:t>	</a:t>
            </a:r>
            <a:endParaRPr lang="zh-CN" altLang="en-US" b="1" dirty="0" smtClean="0">
              <a:latin typeface="宋体" pitchFamily="2" charset="-122"/>
            </a:endParaRPr>
          </a:p>
          <a:p>
            <a:pPr lvl="1">
              <a:spcBef>
                <a:spcPts val="0"/>
              </a:spcBef>
              <a:buFontTx/>
              <a:buNone/>
              <a:defRPr/>
            </a:pPr>
            <a:r>
              <a:rPr lang="en-US" altLang="zh-CN" b="1" dirty="0" smtClean="0"/>
              <a:t>		</a:t>
            </a:r>
            <a:r>
              <a:rPr lang="en-US" altLang="zh-CN" b="1" i="1" dirty="0" smtClean="0">
                <a:sym typeface="Symbol" pitchFamily="18" charset="2"/>
              </a:rPr>
              <a:t> fix</a:t>
            </a:r>
            <a:r>
              <a:rPr lang="en-US" altLang="zh-CN" b="1" i="1" baseline="-25000" dirty="0" smtClean="0">
                <a:sym typeface="Symbol" pitchFamily="18" charset="2"/>
              </a:rPr>
              <a:t></a:t>
            </a:r>
            <a:r>
              <a:rPr lang="en-US" altLang="zh-CN" b="1" dirty="0" smtClean="0">
                <a:sym typeface="Symbol" pitchFamily="18" charset="2"/>
              </a:rPr>
              <a:t>  </a:t>
            </a:r>
            <a:r>
              <a:rPr lang="en-US" altLang="zh-CN" b="1" dirty="0" smtClean="0">
                <a:solidFill>
                  <a:srgbClr val="00FF00"/>
                </a:solidFill>
                <a:sym typeface="Symbol" pitchFamily="18" charset="2"/>
              </a:rPr>
              <a:t></a:t>
            </a:r>
            <a:r>
              <a:rPr lang="en-US" altLang="zh-CN" b="1" dirty="0" smtClean="0">
                <a:sym typeface="Symbol" pitchFamily="18" charset="2"/>
              </a:rPr>
              <a:t>  </a:t>
            </a:r>
            <a:r>
              <a:rPr lang="en-US" altLang="zh-CN" b="1" i="1" dirty="0" smtClean="0">
                <a:sym typeface="Symbol" pitchFamily="18" charset="2"/>
              </a:rPr>
              <a:t>f</a:t>
            </a:r>
            <a:r>
              <a:rPr lang="en-US" altLang="zh-CN" b="1" dirty="0" smtClean="0">
                <a:sym typeface="Symbol" pitchFamily="18" charset="2"/>
              </a:rPr>
              <a:t>:</a:t>
            </a:r>
            <a:r>
              <a:rPr lang="en-US" altLang="zh-CN" b="1" i="1" dirty="0" smtClean="0">
                <a:sym typeface="Symbol" pitchFamily="18" charset="2"/>
              </a:rPr>
              <a:t></a:t>
            </a:r>
            <a:r>
              <a:rPr lang="en-US" altLang="zh-CN" b="1" dirty="0" smtClean="0">
                <a:sym typeface="Symbol" pitchFamily="18" charset="2"/>
              </a:rPr>
              <a:t> </a:t>
            </a:r>
            <a:r>
              <a:rPr lang="en-US" altLang="zh-CN" b="1" i="1" dirty="0" smtClean="0">
                <a:sym typeface="Symbol" pitchFamily="18" charset="2"/>
              </a:rPr>
              <a:t></a:t>
            </a:r>
            <a:r>
              <a:rPr lang="en-US" altLang="zh-CN" b="1" dirty="0" smtClean="0">
                <a:latin typeface="宋体" pitchFamily="2" charset="-122"/>
                <a:sym typeface="Symbol" pitchFamily="18" charset="2"/>
              </a:rPr>
              <a:t>.</a:t>
            </a:r>
            <a:r>
              <a:rPr lang="en-US" altLang="zh-CN" b="1" i="1" dirty="0" smtClean="0">
                <a:sym typeface="Symbol" pitchFamily="18" charset="2"/>
              </a:rPr>
              <a:t>f </a:t>
            </a:r>
            <a:r>
              <a:rPr lang="en-US" altLang="zh-CN" b="1" dirty="0" smtClean="0">
                <a:sym typeface="Symbol" pitchFamily="18" charset="2"/>
              </a:rPr>
              <a:t>(</a:t>
            </a:r>
            <a:r>
              <a:rPr lang="en-US" altLang="zh-CN" b="1" i="1" dirty="0" smtClean="0">
                <a:sym typeface="Symbol" pitchFamily="18" charset="2"/>
              </a:rPr>
              <a:t>fix</a:t>
            </a:r>
            <a:r>
              <a:rPr lang="en-US" altLang="zh-CN" b="1" i="1" baseline="-25000" dirty="0" smtClean="0">
                <a:sym typeface="Symbol" pitchFamily="18" charset="2"/>
              </a:rPr>
              <a:t></a:t>
            </a:r>
            <a:r>
              <a:rPr lang="en-US" altLang="zh-CN" b="1" i="1" dirty="0" smtClean="0">
                <a:sym typeface="Symbol" pitchFamily="18" charset="2"/>
              </a:rPr>
              <a:t>  f</a:t>
            </a:r>
            <a:r>
              <a:rPr lang="en-US" altLang="zh-CN" b="1" dirty="0" smtClean="0">
                <a:sym typeface="Symbol" pitchFamily="18" charset="2"/>
              </a:rPr>
              <a:t> )</a:t>
            </a:r>
            <a:r>
              <a:rPr lang="zh-CN" altLang="en-US" b="1" dirty="0" smtClean="0">
                <a:sym typeface="Symbol" pitchFamily="18" charset="2"/>
              </a:rPr>
              <a:t>，</a:t>
            </a:r>
            <a:r>
              <a:rPr lang="en-US" altLang="zh-CN" b="1" i="1" dirty="0" smtClean="0">
                <a:sym typeface="Symbol" pitchFamily="18" charset="2"/>
              </a:rPr>
              <a:t> fix</a:t>
            </a:r>
            <a:r>
              <a:rPr lang="en-US" altLang="zh-CN" b="1" i="1" baseline="-25000" dirty="0" smtClean="0">
                <a:sym typeface="Symbol" pitchFamily="18" charset="2"/>
              </a:rPr>
              <a:t></a:t>
            </a:r>
            <a:r>
              <a:rPr lang="en-US" altLang="zh-CN" b="1" i="1" dirty="0" smtClean="0">
                <a:sym typeface="Symbol" pitchFamily="18" charset="2"/>
              </a:rPr>
              <a:t> g </a:t>
            </a:r>
            <a:r>
              <a:rPr lang="en-US" altLang="zh-CN" b="1" dirty="0" smtClean="0">
                <a:solidFill>
                  <a:srgbClr val="00FF00"/>
                </a:solidFill>
                <a:sym typeface="Symbol" pitchFamily="18" charset="2"/>
              </a:rPr>
              <a:t></a:t>
            </a:r>
            <a:r>
              <a:rPr lang="en-US" altLang="zh-CN" b="1" dirty="0" smtClean="0">
                <a:sym typeface="Symbol" pitchFamily="18" charset="2"/>
              </a:rPr>
              <a:t> </a:t>
            </a:r>
            <a:r>
              <a:rPr lang="en-US" altLang="zh-CN" b="1" i="1" dirty="0" smtClean="0">
                <a:sym typeface="Symbol" pitchFamily="18" charset="2"/>
              </a:rPr>
              <a:t>g</a:t>
            </a:r>
            <a:r>
              <a:rPr lang="en-US" altLang="zh-CN" b="1" dirty="0" smtClean="0">
                <a:sym typeface="Symbol" pitchFamily="18" charset="2"/>
              </a:rPr>
              <a:t>(</a:t>
            </a:r>
            <a:r>
              <a:rPr lang="en-US" altLang="zh-CN" b="1" i="1" dirty="0" smtClean="0">
                <a:sym typeface="Symbol" pitchFamily="18" charset="2"/>
              </a:rPr>
              <a:t>fix</a:t>
            </a:r>
            <a:r>
              <a:rPr lang="en-US" altLang="zh-CN" b="1" i="1" baseline="-25000" dirty="0" smtClean="0">
                <a:sym typeface="Symbol" pitchFamily="18" charset="2"/>
              </a:rPr>
              <a:t></a:t>
            </a:r>
            <a:r>
              <a:rPr lang="en-US" altLang="zh-CN" b="1" i="1" dirty="0" smtClean="0">
                <a:sym typeface="Symbol" pitchFamily="18" charset="2"/>
              </a:rPr>
              <a:t> g</a:t>
            </a:r>
            <a:r>
              <a:rPr lang="en-US" altLang="zh-CN" b="1" dirty="0" smtClean="0">
                <a:sym typeface="Symbol" pitchFamily="18" charset="2"/>
              </a:rPr>
              <a:t>)</a:t>
            </a:r>
            <a:endParaRPr lang="en-US" altLang="zh-CN" b="1" dirty="0" smtClean="0"/>
          </a:p>
        </p:txBody>
      </p:sp>
      <p:sp>
        <p:nvSpPr>
          <p:cNvPr id="69636" name="灯片编号占位符 3"/>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Times New Roman" panose="02020603050405020304" pitchFamily="18" charset="0"/>
                <a:ea typeface="宋体" panose="02010600030101010101" pitchFamily="2" charset="-122"/>
              </a:defRPr>
            </a:lvl1pPr>
            <a:lvl2pPr marL="742950" indent="-285750">
              <a:spcBef>
                <a:spcPct val="20000"/>
              </a:spcBef>
              <a:buChar char="–"/>
              <a:defRPr sz="2800">
                <a:solidFill>
                  <a:schemeClr val="tx1"/>
                </a:solidFill>
                <a:latin typeface="Times New Roman" panose="02020603050405020304" pitchFamily="18" charset="0"/>
                <a:ea typeface="宋体" panose="02010600030101010101" pitchFamily="2" charset="-122"/>
              </a:defRPr>
            </a:lvl2pPr>
            <a:lvl3pPr marL="1143000" indent="-228600">
              <a:spcBef>
                <a:spcPct val="20000"/>
              </a:spcBef>
              <a:buChar char="•"/>
              <a:defRPr sz="2400">
                <a:solidFill>
                  <a:schemeClr val="tx1"/>
                </a:solidFill>
                <a:latin typeface="Times New Roman" panose="02020603050405020304" pitchFamily="18" charset="0"/>
                <a:ea typeface="宋体" panose="02010600030101010101" pitchFamily="2" charset="-122"/>
              </a:defRPr>
            </a:lvl3pPr>
            <a:lvl4pPr marL="1600200" indent="-228600">
              <a:spcBef>
                <a:spcPct val="20000"/>
              </a:spcBef>
              <a:buChar char="–"/>
              <a:defRPr sz="2000">
                <a:solidFill>
                  <a:schemeClr val="tx1"/>
                </a:solidFill>
                <a:latin typeface="Times New Roman" panose="02020603050405020304" pitchFamily="18" charset="0"/>
                <a:ea typeface="宋体" panose="02010600030101010101" pitchFamily="2" charset="-122"/>
              </a:defRPr>
            </a:lvl4pPr>
            <a:lvl5pPr marL="2057400" indent="-228600">
              <a:spcBef>
                <a:spcPct val="20000"/>
              </a:spcBef>
              <a:buChar char="»"/>
              <a:defRPr sz="20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ea typeface="宋体" panose="02010600030101010101" pitchFamily="2" charset="-122"/>
              </a:defRPr>
            </a:lvl9pPr>
          </a:lstStyle>
          <a:p>
            <a:pPr>
              <a:spcBef>
                <a:spcPct val="0"/>
              </a:spcBef>
              <a:buFontTx/>
              <a:buNone/>
            </a:pPr>
            <a:fld id="{24C506B8-F882-4F24-B1B2-74367B0FFC9B}" type="slidenum">
              <a:rPr lang="zh-CN" altLang="en-US" sz="1400" smtClean="0"/>
              <a:pPr>
                <a:spcBef>
                  <a:spcPct val="0"/>
                </a:spcBef>
                <a:buFontTx/>
                <a:buNone/>
              </a:pPr>
              <a:t>36</a:t>
            </a:fld>
            <a:endParaRPr lang="en-US" altLang="zh-CN" sz="1400" smtClean="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7411">
                                            <p:txEl>
                                              <p:pRg st="5" end="5"/>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7411">
                                            <p:txEl>
                                              <p:pRg st="6" end="6"/>
                                            </p:txEl>
                                          </p:spTgt>
                                        </p:tgtEl>
                                        <p:attrNameLst>
                                          <p:attrName>style.visibility</p:attrName>
                                        </p:attrNameLst>
                                      </p:cBhvr>
                                      <p:to>
                                        <p:strVal val="visible"/>
                                      </p:to>
                                    </p:set>
                                  </p:childTnLst>
                                </p:cTn>
                              </p:par>
                            </p:childTnLst>
                          </p:cTn>
                        </p:par>
                      </p:childTnLst>
                    </p:cTn>
                  </p:par>
                  <p:par>
                    <p:cTn id="9" fill="hold" nodeType="clickPar">
                      <p:stCondLst>
                        <p:cond delay="indefinite"/>
                      </p:stCondLst>
                      <p:childTnLst>
                        <p:par>
                          <p:cTn id="10" fill="hold" nodeType="withGroup">
                            <p:stCondLst>
                              <p:cond delay="0"/>
                            </p:stCondLst>
                            <p:childTnLst>
                              <p:par>
                                <p:cTn id="11" presetID="1" presetClass="entr" presetSubtype="0" fill="hold" nodeType="clickEffect">
                                  <p:stCondLst>
                                    <p:cond delay="0"/>
                                  </p:stCondLst>
                                  <p:childTnLst>
                                    <p:set>
                                      <p:cBhvr>
                                        <p:cTn id="12" dur="1" fill="hold">
                                          <p:stCondLst>
                                            <p:cond delay="0"/>
                                          </p:stCondLst>
                                        </p:cTn>
                                        <p:tgtEl>
                                          <p:spTgt spid="17411">
                                            <p:txEl>
                                              <p:pRg st="7" end="7"/>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7411">
                                            <p:txEl>
                                              <p:pRg st="8" end="8"/>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0"/>
                                          </p:stCondLst>
                                        </p:cTn>
                                        <p:tgtEl>
                                          <p:spTgt spid="17411">
                                            <p:txEl>
                                              <p:pRg st="9" end="9"/>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7411">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a:xfrm>
            <a:off x="228600" y="228600"/>
            <a:ext cx="8640763" cy="1152525"/>
          </a:xfrm>
        </p:spPr>
        <p:txBody>
          <a:bodyPr/>
          <a:lstStyle/>
          <a:p>
            <a:pPr>
              <a:defRPr/>
            </a:pPr>
            <a:r>
              <a:rPr lang="zh-CN" altLang="en-US" b="1" dirty="0"/>
              <a:t>递归函数的定义式的求解</a:t>
            </a:r>
            <a:endParaRPr lang="zh-CN" altLang="en-US" b="1" dirty="0" smtClean="0">
              <a:latin typeface="+mn-lt"/>
            </a:endParaRPr>
          </a:p>
        </p:txBody>
      </p:sp>
      <p:sp>
        <p:nvSpPr>
          <p:cNvPr id="28675" name="Rectangle 3"/>
          <p:cNvSpPr>
            <a:spLocks noGrp="1" noChangeArrowheads="1"/>
          </p:cNvSpPr>
          <p:nvPr>
            <p:ph type="body" idx="1"/>
          </p:nvPr>
        </p:nvSpPr>
        <p:spPr>
          <a:xfrm>
            <a:off x="287338" y="1438275"/>
            <a:ext cx="8640762" cy="5038725"/>
          </a:xfrm>
          <a:noFill/>
        </p:spPr>
        <p:txBody>
          <a:bodyPr/>
          <a:lstStyle/>
          <a:p>
            <a:r>
              <a:rPr lang="zh-CN" altLang="en-US" b="1" dirty="0" smtClean="0">
                <a:latin typeface="宋体" panose="02010600030101010101" pitchFamily="2" charset="-122"/>
              </a:rPr>
              <a:t>把不动点算子用于阶乘函数定义</a:t>
            </a:r>
            <a:endParaRPr lang="en-US" altLang="zh-CN" sz="2400" b="1" dirty="0" smtClean="0">
              <a:latin typeface="宋体" panose="02010600030101010101" pitchFamily="2" charset="-122"/>
            </a:endParaRPr>
          </a:p>
          <a:p>
            <a:pPr lvl="1">
              <a:spcBef>
                <a:spcPct val="0"/>
              </a:spcBef>
              <a:buFontTx/>
              <a:buNone/>
            </a:pPr>
            <a:r>
              <a:rPr lang="zh-CN" altLang="zh-CN" b="1" dirty="0" smtClean="0"/>
              <a:t>阶乘函数</a:t>
            </a:r>
            <a:r>
              <a:rPr lang="zh-CN" altLang="en-US" b="1" dirty="0" smtClean="0"/>
              <a:t>定义的相应高阶函数</a:t>
            </a:r>
            <a:r>
              <a:rPr lang="zh-CN" altLang="zh-CN" b="1" dirty="0" smtClean="0"/>
              <a:t>是</a:t>
            </a:r>
          </a:p>
          <a:p>
            <a:pPr lvl="1">
              <a:buFontTx/>
              <a:buNone/>
            </a:pPr>
            <a:r>
              <a:rPr lang="en-US" altLang="zh-CN" b="1" i="1" dirty="0" smtClean="0"/>
              <a:t>F </a:t>
            </a:r>
            <a:r>
              <a:rPr lang="en-US" altLang="zh-CN" b="1" dirty="0" smtClean="0">
                <a:sym typeface="Euclid Extra" panose="02050502000505020303" pitchFamily="18" charset="2"/>
              </a:rPr>
              <a:t></a:t>
            </a:r>
            <a:r>
              <a:rPr lang="en-US" altLang="zh-CN" b="1" dirty="0" smtClean="0"/>
              <a:t> </a:t>
            </a:r>
            <a:r>
              <a:rPr lang="en-US" altLang="zh-CN" b="1" dirty="0" smtClean="0">
                <a:sym typeface="Symbol" panose="05050102010706020507" pitchFamily="18" charset="2"/>
              </a:rPr>
              <a:t></a:t>
            </a:r>
            <a:r>
              <a:rPr lang="en-US" altLang="zh-CN" b="1" i="1" dirty="0" err="1" smtClean="0"/>
              <a:t>f</a:t>
            </a:r>
            <a:r>
              <a:rPr lang="en-US" altLang="zh-CN" b="1" dirty="0" err="1" smtClean="0"/>
              <a:t>:</a:t>
            </a:r>
            <a:r>
              <a:rPr lang="en-US" altLang="zh-CN" b="1" i="1" dirty="0" err="1" smtClean="0"/>
              <a:t>nat</a:t>
            </a:r>
            <a:r>
              <a:rPr lang="en-US" altLang="zh-CN" b="1" dirty="0" smtClean="0"/>
              <a:t> </a:t>
            </a:r>
            <a:r>
              <a:rPr lang="en-US" altLang="zh-CN" b="1" dirty="0" smtClean="0">
                <a:sym typeface="Symbol" panose="05050102010706020507" pitchFamily="18" charset="2"/>
              </a:rPr>
              <a:t></a:t>
            </a:r>
            <a:r>
              <a:rPr lang="en-US" altLang="zh-CN" b="1" dirty="0" smtClean="0"/>
              <a:t> </a:t>
            </a:r>
            <a:r>
              <a:rPr lang="en-US" altLang="zh-CN" b="1" i="1" dirty="0" err="1" smtClean="0"/>
              <a:t>nat</a:t>
            </a:r>
            <a:r>
              <a:rPr lang="en-US" altLang="zh-CN" b="1" dirty="0" smtClean="0"/>
              <a:t>.</a:t>
            </a:r>
            <a:r>
              <a:rPr lang="en-US" altLang="zh-CN" b="1" dirty="0" smtClean="0">
                <a:sym typeface="Symbol" panose="05050102010706020507" pitchFamily="18" charset="2"/>
              </a:rPr>
              <a:t></a:t>
            </a:r>
            <a:r>
              <a:rPr lang="en-US" altLang="zh-CN" b="1" i="1" dirty="0" err="1" smtClean="0">
                <a:sym typeface="Symbol" panose="05050102010706020507" pitchFamily="18" charset="2"/>
              </a:rPr>
              <a:t>x</a:t>
            </a:r>
            <a:r>
              <a:rPr lang="en-US" altLang="zh-CN" b="1" dirty="0" err="1" smtClean="0"/>
              <a:t>:</a:t>
            </a:r>
            <a:r>
              <a:rPr lang="en-US" altLang="zh-CN" b="1" i="1" dirty="0" err="1" smtClean="0"/>
              <a:t>nat</a:t>
            </a:r>
            <a:r>
              <a:rPr lang="en-US" altLang="zh-CN" b="1" dirty="0" err="1" smtClean="0"/>
              <a:t>.if</a:t>
            </a:r>
            <a:r>
              <a:rPr lang="en-US" altLang="zh-CN" b="1" dirty="0" smtClean="0"/>
              <a:t> </a:t>
            </a:r>
            <a:r>
              <a:rPr lang="en-US" altLang="zh-CN" b="1" i="1" dirty="0" smtClean="0"/>
              <a:t>x</a:t>
            </a:r>
            <a:r>
              <a:rPr lang="en-US" altLang="zh-CN" b="1" dirty="0" smtClean="0"/>
              <a:t> = 0 then 1 else </a:t>
            </a:r>
            <a:r>
              <a:rPr lang="en-US" altLang="zh-CN" b="1" i="1" dirty="0" smtClean="0"/>
              <a:t>x </a:t>
            </a:r>
            <a:r>
              <a:rPr lang="en-US" altLang="zh-CN" b="1" dirty="0" smtClean="0">
                <a:sym typeface="Symbol" panose="05050102010706020507" pitchFamily="18" charset="2"/>
              </a:rPr>
              <a:t></a:t>
            </a:r>
            <a:r>
              <a:rPr lang="en-US" altLang="zh-CN" b="1" i="1" dirty="0" smtClean="0"/>
              <a:t>f</a:t>
            </a:r>
            <a:r>
              <a:rPr lang="en-US" altLang="zh-CN" b="1" dirty="0" smtClean="0"/>
              <a:t>(</a:t>
            </a:r>
            <a:r>
              <a:rPr lang="en-US" altLang="zh-CN" b="1" i="1" dirty="0" smtClean="0"/>
              <a:t>x</a:t>
            </a:r>
            <a:r>
              <a:rPr lang="en-US" altLang="zh-CN" b="1" dirty="0" smtClean="0">
                <a:sym typeface="Symbol" panose="05050102010706020507" pitchFamily="18" charset="2"/>
              </a:rPr>
              <a:t>1</a:t>
            </a:r>
            <a:r>
              <a:rPr lang="en-US" altLang="zh-CN" b="1" dirty="0" smtClean="0"/>
              <a:t>)</a:t>
            </a:r>
          </a:p>
          <a:p>
            <a:pPr lvl="1">
              <a:buFontTx/>
              <a:buNone/>
            </a:pPr>
            <a:r>
              <a:rPr lang="en-US" altLang="zh-CN" b="1" dirty="0" smtClean="0"/>
              <a:t>	(</a:t>
            </a:r>
            <a:r>
              <a:rPr lang="en-US" altLang="zh-CN" b="1" i="1" dirty="0" err="1" smtClean="0"/>
              <a:t>fix</a:t>
            </a:r>
            <a:r>
              <a:rPr lang="en-US" altLang="zh-CN" b="1" i="1" baseline="-30000" dirty="0" err="1" smtClean="0"/>
              <a:t>nat</a:t>
            </a:r>
            <a:r>
              <a:rPr lang="en-US" altLang="zh-CN" b="1" baseline="-30000" dirty="0" err="1" smtClean="0">
                <a:sym typeface="Symbol" panose="05050102010706020507" pitchFamily="18" charset="2"/>
              </a:rPr>
              <a:t></a:t>
            </a:r>
            <a:r>
              <a:rPr lang="en-US" altLang="zh-CN" b="1" i="1" baseline="-30000" dirty="0" err="1" smtClean="0"/>
              <a:t>nat</a:t>
            </a:r>
            <a:r>
              <a:rPr lang="en-US" altLang="zh-CN" b="1" i="1" dirty="0"/>
              <a:t> </a:t>
            </a:r>
            <a:r>
              <a:rPr lang="en-US" altLang="zh-CN" b="1" i="1" dirty="0" smtClean="0"/>
              <a:t>F</a:t>
            </a:r>
            <a:r>
              <a:rPr lang="en-US" altLang="zh-CN" b="1" dirty="0" smtClean="0"/>
              <a:t>)</a:t>
            </a:r>
            <a:r>
              <a:rPr lang="en-US" altLang="zh-CN" b="1" i="1" dirty="0" smtClean="0"/>
              <a:t>n</a:t>
            </a:r>
            <a:r>
              <a:rPr lang="en-US" altLang="zh-CN" b="1" dirty="0" smtClean="0"/>
              <a:t> 	// </a:t>
            </a:r>
            <a:r>
              <a:rPr lang="zh-CN" altLang="en-US" b="1" dirty="0" smtClean="0"/>
              <a:t>用不动点归约来</a:t>
            </a:r>
            <a:r>
              <a:rPr lang="zh-CN" altLang="zh-CN" b="1" dirty="0" smtClean="0"/>
              <a:t>计算</a:t>
            </a:r>
            <a:r>
              <a:rPr lang="en-US" altLang="zh-CN" b="1" i="1" dirty="0" smtClean="0"/>
              <a:t>n</a:t>
            </a:r>
            <a:r>
              <a:rPr lang="zh-CN" altLang="zh-CN" b="1" dirty="0" smtClean="0"/>
              <a:t>的</a:t>
            </a:r>
            <a:r>
              <a:rPr lang="zh-CN" altLang="en-US" b="1" dirty="0" smtClean="0"/>
              <a:t>阶乘</a:t>
            </a:r>
            <a:endParaRPr lang="en-US" altLang="zh-CN" b="1" dirty="0" smtClean="0"/>
          </a:p>
          <a:p>
            <a:pPr lvl="1">
              <a:buFontTx/>
              <a:buNone/>
            </a:pPr>
            <a:r>
              <a:rPr lang="en-US" altLang="zh-CN" b="1" dirty="0" smtClean="0">
                <a:sym typeface="Euclid Math One" panose="05050601010101010101" pitchFamily="18" charset="2"/>
              </a:rPr>
              <a:t></a:t>
            </a:r>
            <a:r>
              <a:rPr lang="en-US" altLang="zh-CN" b="1" dirty="0" smtClean="0"/>
              <a:t> </a:t>
            </a:r>
            <a:r>
              <a:rPr lang="en-US" altLang="zh-CN" b="1" i="1" dirty="0" smtClean="0"/>
              <a:t>F</a:t>
            </a:r>
            <a:r>
              <a:rPr lang="en-US" altLang="zh-CN" b="1" dirty="0" smtClean="0"/>
              <a:t>(</a:t>
            </a:r>
            <a:r>
              <a:rPr lang="en-US" altLang="zh-CN" b="1" i="1" dirty="0" err="1" smtClean="0"/>
              <a:t>fix</a:t>
            </a:r>
            <a:r>
              <a:rPr lang="en-US" altLang="zh-CN" b="1" i="1" baseline="-30000" dirty="0" err="1" smtClean="0"/>
              <a:t>nat</a:t>
            </a:r>
            <a:r>
              <a:rPr lang="en-US" altLang="zh-CN" b="1" baseline="-30000" dirty="0" err="1">
                <a:sym typeface="Symbol" panose="05050102010706020507" pitchFamily="18" charset="2"/>
              </a:rPr>
              <a:t></a:t>
            </a:r>
            <a:r>
              <a:rPr lang="en-US" altLang="zh-CN" b="1" i="1" baseline="-30000" dirty="0" err="1"/>
              <a:t>nat</a:t>
            </a:r>
            <a:r>
              <a:rPr lang="en-US" altLang="zh-CN" b="1" i="1" dirty="0"/>
              <a:t> F</a:t>
            </a:r>
            <a:r>
              <a:rPr lang="en-US" altLang="zh-CN" b="1" dirty="0" smtClean="0"/>
              <a:t>) </a:t>
            </a:r>
            <a:r>
              <a:rPr lang="en-US" altLang="zh-CN" b="1" i="1" dirty="0" smtClean="0"/>
              <a:t>n</a:t>
            </a:r>
          </a:p>
          <a:p>
            <a:pPr lvl="1" algn="just">
              <a:spcBef>
                <a:spcPct val="0"/>
              </a:spcBef>
              <a:buFontTx/>
              <a:buNone/>
            </a:pPr>
            <a:r>
              <a:rPr lang="en-US" altLang="zh-CN" b="1" dirty="0" smtClean="0">
                <a:sym typeface="Symbol" panose="05050102010706020507" pitchFamily="18" charset="2"/>
              </a:rPr>
              <a:t></a:t>
            </a:r>
            <a:r>
              <a:rPr lang="en-US" altLang="zh-CN" b="1" dirty="0" smtClean="0"/>
              <a:t> </a:t>
            </a:r>
            <a:r>
              <a:rPr lang="en-US" altLang="zh-CN" b="1" dirty="0" smtClean="0">
                <a:solidFill>
                  <a:srgbClr val="00FF00"/>
                </a:solidFill>
              </a:rPr>
              <a:t>(</a:t>
            </a:r>
            <a:r>
              <a:rPr lang="en-US" altLang="zh-CN" b="1" dirty="0" smtClean="0">
                <a:sym typeface="Symbol" panose="05050102010706020507" pitchFamily="18" charset="2"/>
              </a:rPr>
              <a:t></a:t>
            </a:r>
            <a:r>
              <a:rPr lang="en-US" altLang="zh-CN" b="1" i="1" dirty="0" smtClean="0"/>
              <a:t>f </a:t>
            </a:r>
            <a:r>
              <a:rPr lang="en-US" altLang="zh-CN" b="1" dirty="0" smtClean="0"/>
              <a:t>: </a:t>
            </a:r>
            <a:r>
              <a:rPr lang="en-US" altLang="zh-CN" b="1" i="1" dirty="0" err="1" smtClean="0"/>
              <a:t>nat</a:t>
            </a:r>
            <a:r>
              <a:rPr lang="en-US" altLang="zh-CN" b="1" dirty="0" err="1" smtClean="0">
                <a:sym typeface="Symbol" panose="05050102010706020507" pitchFamily="18" charset="2"/>
              </a:rPr>
              <a:t></a:t>
            </a:r>
            <a:r>
              <a:rPr lang="en-US" altLang="zh-CN" b="1" i="1" dirty="0" err="1" smtClean="0"/>
              <a:t>nat</a:t>
            </a:r>
            <a:r>
              <a:rPr lang="en-US" altLang="zh-CN" b="1" dirty="0" smtClean="0"/>
              <a:t>.</a:t>
            </a:r>
            <a:r>
              <a:rPr lang="en-US" altLang="zh-CN" b="1" dirty="0" smtClean="0">
                <a:sym typeface="Symbol" panose="05050102010706020507" pitchFamily="18" charset="2"/>
              </a:rPr>
              <a:t></a:t>
            </a:r>
            <a:r>
              <a:rPr lang="en-US" altLang="zh-CN" b="1" i="1" dirty="0" err="1" smtClean="0">
                <a:sym typeface="Symbol" panose="05050102010706020507" pitchFamily="18" charset="2"/>
              </a:rPr>
              <a:t>x</a:t>
            </a:r>
            <a:r>
              <a:rPr lang="en-US" altLang="zh-CN" b="1" dirty="0" err="1" smtClean="0"/>
              <a:t>:</a:t>
            </a:r>
            <a:r>
              <a:rPr lang="en-US" altLang="zh-CN" b="1" i="1" dirty="0" err="1" smtClean="0"/>
              <a:t>nat</a:t>
            </a:r>
            <a:r>
              <a:rPr lang="en-US" altLang="zh-CN" b="1" dirty="0" err="1" smtClean="0"/>
              <a:t>.if</a:t>
            </a:r>
            <a:r>
              <a:rPr lang="en-US" altLang="zh-CN" b="1" dirty="0" smtClean="0"/>
              <a:t> </a:t>
            </a:r>
            <a:r>
              <a:rPr lang="en-US" altLang="zh-CN" b="1" i="1" dirty="0" smtClean="0"/>
              <a:t>x</a:t>
            </a:r>
            <a:r>
              <a:rPr lang="en-US" altLang="zh-CN" b="1" dirty="0" smtClean="0"/>
              <a:t> = 0 then 1 else </a:t>
            </a:r>
            <a:r>
              <a:rPr lang="en-US" altLang="zh-CN" b="1" i="1" dirty="0" smtClean="0"/>
              <a:t>x</a:t>
            </a:r>
            <a:r>
              <a:rPr lang="en-US" altLang="zh-CN" b="1" dirty="0" smtClean="0">
                <a:sym typeface="Symbol" panose="05050102010706020507" pitchFamily="18" charset="2"/>
              </a:rPr>
              <a:t>  </a:t>
            </a:r>
            <a:r>
              <a:rPr lang="en-US" altLang="zh-CN" b="1" i="1" dirty="0" smtClean="0"/>
              <a:t>f</a:t>
            </a:r>
            <a:r>
              <a:rPr lang="en-US" altLang="zh-CN" b="1" dirty="0" smtClean="0"/>
              <a:t>(</a:t>
            </a:r>
            <a:r>
              <a:rPr lang="en-US" altLang="zh-CN" b="1" i="1" dirty="0" smtClean="0"/>
              <a:t>x</a:t>
            </a:r>
            <a:r>
              <a:rPr lang="en-US" altLang="zh-CN" b="1" dirty="0" smtClean="0"/>
              <a:t>-1)</a:t>
            </a:r>
            <a:r>
              <a:rPr lang="en-US" altLang="zh-CN" b="1" dirty="0" smtClean="0">
                <a:solidFill>
                  <a:srgbClr val="00FF00"/>
                </a:solidFill>
              </a:rPr>
              <a:t>)</a:t>
            </a:r>
          </a:p>
          <a:p>
            <a:pPr lvl="1" algn="just">
              <a:buFontTx/>
              <a:buNone/>
            </a:pPr>
            <a:r>
              <a:rPr lang="en-US" altLang="zh-CN" b="1" dirty="0" smtClean="0">
                <a:solidFill>
                  <a:srgbClr val="00FF00"/>
                </a:solidFill>
              </a:rPr>
              <a:t>   </a:t>
            </a:r>
            <a:r>
              <a:rPr lang="en-US" altLang="zh-CN" b="1" dirty="0" smtClean="0"/>
              <a:t>(</a:t>
            </a:r>
            <a:r>
              <a:rPr lang="en-US" altLang="zh-CN" b="1" i="1" dirty="0" err="1" smtClean="0"/>
              <a:t>fix</a:t>
            </a:r>
            <a:r>
              <a:rPr lang="en-US" altLang="zh-CN" b="1" i="1" baseline="-30000" dirty="0" err="1" smtClean="0"/>
              <a:t>nat</a:t>
            </a:r>
            <a:r>
              <a:rPr lang="en-US" altLang="zh-CN" b="1" baseline="-30000" dirty="0" err="1">
                <a:sym typeface="Symbol" panose="05050102010706020507" pitchFamily="18" charset="2"/>
              </a:rPr>
              <a:t></a:t>
            </a:r>
            <a:r>
              <a:rPr lang="en-US" altLang="zh-CN" b="1" i="1" baseline="-30000" dirty="0" err="1"/>
              <a:t>nat</a:t>
            </a:r>
            <a:r>
              <a:rPr lang="en-US" altLang="zh-CN" b="1" i="1" dirty="0" smtClean="0"/>
              <a:t> F</a:t>
            </a:r>
            <a:r>
              <a:rPr lang="en-US" altLang="zh-CN" b="1" dirty="0" smtClean="0"/>
              <a:t>) </a:t>
            </a:r>
            <a:r>
              <a:rPr lang="en-US" altLang="zh-CN" b="1" i="1" dirty="0" smtClean="0"/>
              <a:t>n </a:t>
            </a:r>
            <a:r>
              <a:rPr lang="zh-CN" altLang="en-US" b="1" dirty="0" smtClean="0"/>
              <a:t>（注：</a:t>
            </a:r>
            <a:r>
              <a:rPr lang="en-US" altLang="zh-CN" b="1" dirty="0" smtClean="0">
                <a:sym typeface="Symbol" panose="05050102010706020507" pitchFamily="18" charset="2"/>
              </a:rPr>
              <a:t> </a:t>
            </a:r>
            <a:r>
              <a:rPr lang="zh-CN" altLang="en-US" b="1" dirty="0" smtClean="0"/>
              <a:t>表示根据定义的推导）</a:t>
            </a:r>
            <a:endParaRPr lang="en-US" altLang="zh-CN" b="1" dirty="0" smtClean="0"/>
          </a:p>
          <a:p>
            <a:pPr lvl="1">
              <a:spcBef>
                <a:spcPct val="0"/>
              </a:spcBef>
              <a:buFontTx/>
              <a:buNone/>
            </a:pPr>
            <a:r>
              <a:rPr lang="en-US" altLang="zh-CN" b="1" dirty="0" smtClean="0">
                <a:sym typeface="Euclid Math One" panose="05050601010101010101" pitchFamily="18" charset="2"/>
              </a:rPr>
              <a:t></a:t>
            </a:r>
            <a:r>
              <a:rPr lang="en-US" altLang="zh-CN" b="1" dirty="0" smtClean="0"/>
              <a:t> if </a:t>
            </a:r>
            <a:r>
              <a:rPr lang="en-US" altLang="zh-CN" b="1" i="1" dirty="0" smtClean="0"/>
              <a:t>n</a:t>
            </a:r>
            <a:r>
              <a:rPr lang="en-US" altLang="zh-CN" b="1" dirty="0" smtClean="0"/>
              <a:t> = 0 then 1 else </a:t>
            </a:r>
            <a:r>
              <a:rPr lang="en-US" altLang="zh-CN" b="1" i="1" dirty="0" smtClean="0"/>
              <a:t>n </a:t>
            </a:r>
            <a:r>
              <a:rPr lang="en-US" altLang="zh-CN" b="1" dirty="0" smtClean="0">
                <a:sym typeface="Symbol" panose="05050102010706020507" pitchFamily="18" charset="2"/>
              </a:rPr>
              <a:t> </a:t>
            </a:r>
            <a:r>
              <a:rPr lang="en-US" altLang="zh-CN" b="1" dirty="0" smtClean="0"/>
              <a:t>(</a:t>
            </a:r>
            <a:r>
              <a:rPr lang="en-US" altLang="zh-CN" b="1" i="1" dirty="0" err="1" smtClean="0"/>
              <a:t>fix</a:t>
            </a:r>
            <a:r>
              <a:rPr lang="en-US" altLang="zh-CN" b="1" i="1" baseline="-30000" dirty="0" err="1" smtClean="0"/>
              <a:t>nat</a:t>
            </a:r>
            <a:r>
              <a:rPr lang="en-US" altLang="zh-CN" b="1" baseline="-30000" dirty="0" err="1">
                <a:sym typeface="Symbol" panose="05050102010706020507" pitchFamily="18" charset="2"/>
              </a:rPr>
              <a:t></a:t>
            </a:r>
            <a:r>
              <a:rPr lang="en-US" altLang="zh-CN" b="1" i="1" baseline="-30000" dirty="0" err="1"/>
              <a:t>nat</a:t>
            </a:r>
            <a:r>
              <a:rPr lang="en-US" altLang="zh-CN" b="1" i="1" dirty="0" smtClean="0"/>
              <a:t> F</a:t>
            </a:r>
            <a:r>
              <a:rPr lang="en-US" altLang="zh-CN" b="1" dirty="0" smtClean="0"/>
              <a:t>) (</a:t>
            </a:r>
            <a:r>
              <a:rPr lang="en-US" altLang="zh-CN" b="1" i="1" dirty="0" smtClean="0"/>
              <a:t>n</a:t>
            </a:r>
            <a:r>
              <a:rPr lang="en-US" altLang="zh-CN" b="1" dirty="0" smtClean="0"/>
              <a:t>-1)</a:t>
            </a:r>
          </a:p>
          <a:p>
            <a:pPr lvl="1">
              <a:spcBef>
                <a:spcPct val="0"/>
              </a:spcBef>
              <a:buFont typeface="Symbol" panose="05050102010706020507" pitchFamily="18" charset="2"/>
              <a:buChar char="·"/>
            </a:pPr>
            <a:r>
              <a:rPr lang="zh-CN" altLang="en-US" b="1" dirty="0" smtClean="0">
                <a:latin typeface="宋体" panose="02010600030101010101" pitchFamily="2" charset="-122"/>
              </a:rPr>
              <a:t>从这里已经知道</a:t>
            </a:r>
            <a:r>
              <a:rPr lang="en-US" altLang="zh-CN" b="1" dirty="0" smtClean="0"/>
              <a:t>0! = 1</a:t>
            </a:r>
          </a:p>
          <a:p>
            <a:pPr lvl="1">
              <a:spcBef>
                <a:spcPct val="0"/>
              </a:spcBef>
              <a:buFontTx/>
              <a:buNone/>
            </a:pPr>
            <a:r>
              <a:rPr lang="zh-CN" altLang="en-US" b="1" dirty="0" smtClean="0">
                <a:latin typeface="宋体" panose="02010600030101010101" pitchFamily="2" charset="-122"/>
                <a:sym typeface="Symbol" panose="05050102010706020507" pitchFamily="18" charset="2"/>
              </a:rPr>
              <a:t> 再展开一次可得</a:t>
            </a:r>
            <a:r>
              <a:rPr lang="en-US" altLang="zh-CN" b="1" dirty="0" smtClean="0"/>
              <a:t>1! = 1</a:t>
            </a:r>
            <a:endParaRPr lang="zh-CN" altLang="zh-CN" b="1" dirty="0" smtClean="0"/>
          </a:p>
          <a:p>
            <a:pPr lvl="1">
              <a:buFontTx/>
              <a:buNone/>
            </a:pPr>
            <a:endParaRPr lang="zh-CN" altLang="en-US" b="1" dirty="0" smtClean="0">
              <a:latin typeface="宋体" panose="02010600030101010101" pitchFamily="2" charset="-122"/>
            </a:endParaRPr>
          </a:p>
        </p:txBody>
      </p:sp>
      <p:sp>
        <p:nvSpPr>
          <p:cNvPr id="71684" name="灯片编号占位符 3"/>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Times New Roman" panose="02020603050405020304" pitchFamily="18" charset="0"/>
                <a:ea typeface="宋体" panose="02010600030101010101" pitchFamily="2" charset="-122"/>
              </a:defRPr>
            </a:lvl1pPr>
            <a:lvl2pPr marL="742950" indent="-285750">
              <a:spcBef>
                <a:spcPct val="20000"/>
              </a:spcBef>
              <a:buChar char="–"/>
              <a:defRPr sz="2800">
                <a:solidFill>
                  <a:schemeClr val="tx1"/>
                </a:solidFill>
                <a:latin typeface="Times New Roman" panose="02020603050405020304" pitchFamily="18" charset="0"/>
                <a:ea typeface="宋体" panose="02010600030101010101" pitchFamily="2" charset="-122"/>
              </a:defRPr>
            </a:lvl2pPr>
            <a:lvl3pPr marL="1143000" indent="-228600">
              <a:spcBef>
                <a:spcPct val="20000"/>
              </a:spcBef>
              <a:buChar char="•"/>
              <a:defRPr sz="2400">
                <a:solidFill>
                  <a:schemeClr val="tx1"/>
                </a:solidFill>
                <a:latin typeface="Times New Roman" panose="02020603050405020304" pitchFamily="18" charset="0"/>
                <a:ea typeface="宋体" panose="02010600030101010101" pitchFamily="2" charset="-122"/>
              </a:defRPr>
            </a:lvl3pPr>
            <a:lvl4pPr marL="1600200" indent="-228600">
              <a:spcBef>
                <a:spcPct val="20000"/>
              </a:spcBef>
              <a:buChar char="–"/>
              <a:defRPr sz="2000">
                <a:solidFill>
                  <a:schemeClr val="tx1"/>
                </a:solidFill>
                <a:latin typeface="Times New Roman" panose="02020603050405020304" pitchFamily="18" charset="0"/>
                <a:ea typeface="宋体" panose="02010600030101010101" pitchFamily="2" charset="-122"/>
              </a:defRPr>
            </a:lvl4pPr>
            <a:lvl5pPr marL="2057400" indent="-228600">
              <a:spcBef>
                <a:spcPct val="20000"/>
              </a:spcBef>
              <a:buChar char="»"/>
              <a:defRPr sz="20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ea typeface="宋体" panose="02010600030101010101" pitchFamily="2" charset="-122"/>
              </a:defRPr>
            </a:lvl9pPr>
          </a:lstStyle>
          <a:p>
            <a:pPr>
              <a:spcBef>
                <a:spcPct val="0"/>
              </a:spcBef>
              <a:buFontTx/>
              <a:buNone/>
            </a:pPr>
            <a:fld id="{1FE132C3-15FC-4989-94EF-814FCB47FC8E}" type="slidenum">
              <a:rPr lang="zh-CN" altLang="en-US" sz="1400" smtClean="0"/>
              <a:pPr>
                <a:spcBef>
                  <a:spcPct val="0"/>
                </a:spcBef>
                <a:buFontTx/>
                <a:buNone/>
              </a:pPr>
              <a:t>37</a:t>
            </a:fld>
            <a:endParaRPr lang="en-US" altLang="zh-CN" sz="1400" smtClean="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28675">
                                            <p:txEl>
                                              <p:pRg st="3" end="3"/>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8675">
                                            <p:txEl>
                                              <p:pRg st="4" end="4"/>
                                            </p:txEl>
                                          </p:spTgt>
                                        </p:tgtEl>
                                        <p:attrNameLst>
                                          <p:attrName>style.visibility</p:attrName>
                                        </p:attrNameLst>
                                      </p:cBhvr>
                                      <p:to>
                                        <p:strVal val="visible"/>
                                      </p:to>
                                    </p:set>
                                  </p:childTnLst>
                                </p:cTn>
                              </p:par>
                            </p:childTnLst>
                          </p:cTn>
                        </p:par>
                      </p:childTnLst>
                    </p:cTn>
                  </p:par>
                  <p:par>
                    <p:cTn id="9" fill="hold" nodeType="clickPar">
                      <p:stCondLst>
                        <p:cond delay="indefinite"/>
                      </p:stCondLst>
                      <p:childTnLst>
                        <p:par>
                          <p:cTn id="10" fill="hold" nodeType="withGroup">
                            <p:stCondLst>
                              <p:cond delay="0"/>
                            </p:stCondLst>
                            <p:childTnLst>
                              <p:par>
                                <p:cTn id="11" presetID="1" presetClass="entr" presetSubtype="0" fill="hold" nodeType="clickEffect">
                                  <p:stCondLst>
                                    <p:cond delay="0"/>
                                  </p:stCondLst>
                                  <p:childTnLst>
                                    <p:set>
                                      <p:cBhvr>
                                        <p:cTn id="12" dur="1" fill="hold">
                                          <p:stCondLst>
                                            <p:cond delay="0"/>
                                          </p:stCondLst>
                                        </p:cTn>
                                        <p:tgtEl>
                                          <p:spTgt spid="28675">
                                            <p:txEl>
                                              <p:pRg st="5" end="5"/>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28675">
                                            <p:txEl>
                                              <p:pRg st="6" end="6"/>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0"/>
                                          </p:stCondLst>
                                        </p:cTn>
                                        <p:tgtEl>
                                          <p:spTgt spid="28675">
                                            <p:txEl>
                                              <p:pRg st="7" end="7"/>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nodeType="clickEffect">
                                  <p:stCondLst>
                                    <p:cond delay="0"/>
                                  </p:stCondLst>
                                  <p:childTnLst>
                                    <p:set>
                                      <p:cBhvr>
                                        <p:cTn id="22" dur="1" fill="hold">
                                          <p:stCondLst>
                                            <p:cond delay="0"/>
                                          </p:stCondLst>
                                        </p:cTn>
                                        <p:tgtEl>
                                          <p:spTgt spid="28675">
                                            <p:txEl>
                                              <p:pRg st="8" end="8"/>
                                            </p:txEl>
                                          </p:spTgt>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nodeType="clickEffect">
                                  <p:stCondLst>
                                    <p:cond delay="0"/>
                                  </p:stCondLst>
                                  <p:childTnLst>
                                    <p:set>
                                      <p:cBhvr>
                                        <p:cTn id="26" dur="1" fill="hold">
                                          <p:stCondLst>
                                            <p:cond delay="0"/>
                                          </p:stCondLst>
                                        </p:cTn>
                                        <p:tgtEl>
                                          <p:spTgt spid="28675">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a:xfrm>
            <a:off x="228600" y="228600"/>
            <a:ext cx="8640763" cy="1152525"/>
          </a:xfrm>
        </p:spPr>
        <p:txBody>
          <a:bodyPr/>
          <a:lstStyle/>
          <a:p>
            <a:pPr>
              <a:defRPr/>
            </a:pPr>
            <a:r>
              <a:rPr lang="zh-CN" altLang="en-US" b="1" dirty="0"/>
              <a:t>递归函数的定义式的求解</a:t>
            </a:r>
            <a:endParaRPr lang="zh-CN" altLang="en-US" b="1" dirty="0" smtClean="0">
              <a:latin typeface="+mn-lt"/>
            </a:endParaRPr>
          </a:p>
        </p:txBody>
      </p:sp>
      <p:sp>
        <p:nvSpPr>
          <p:cNvPr id="73731" name="Rectangle 3"/>
          <p:cNvSpPr>
            <a:spLocks noGrp="1" noChangeArrowheads="1"/>
          </p:cNvSpPr>
          <p:nvPr>
            <p:ph type="body" idx="1"/>
          </p:nvPr>
        </p:nvSpPr>
        <p:spPr>
          <a:xfrm>
            <a:off x="287338" y="1438275"/>
            <a:ext cx="8640762" cy="5038725"/>
          </a:xfrm>
          <a:noFill/>
        </p:spPr>
        <p:txBody>
          <a:bodyPr/>
          <a:lstStyle/>
          <a:p>
            <a:r>
              <a:rPr lang="zh-CN" altLang="en-US" b="1" dirty="0" smtClean="0">
                <a:latin typeface="宋体" panose="02010600030101010101" pitchFamily="2" charset="-122"/>
              </a:rPr>
              <a:t>把不动点算子用于阶乘函数定义</a:t>
            </a:r>
            <a:endParaRPr lang="en-US" altLang="zh-CN" sz="2400" b="1" dirty="0" smtClean="0">
              <a:latin typeface="宋体" panose="02010600030101010101" pitchFamily="2" charset="-122"/>
            </a:endParaRPr>
          </a:p>
          <a:p>
            <a:pPr lvl="1">
              <a:spcBef>
                <a:spcPct val="0"/>
              </a:spcBef>
              <a:buFontTx/>
              <a:buNone/>
            </a:pPr>
            <a:r>
              <a:rPr lang="zh-CN" altLang="zh-CN" b="1" dirty="0" smtClean="0"/>
              <a:t>阶乘函数</a:t>
            </a:r>
            <a:r>
              <a:rPr lang="zh-CN" altLang="en-US" b="1" dirty="0" smtClean="0"/>
              <a:t>定义的相应高阶函数</a:t>
            </a:r>
            <a:r>
              <a:rPr lang="zh-CN" altLang="zh-CN" b="1" dirty="0" smtClean="0"/>
              <a:t>是</a:t>
            </a:r>
          </a:p>
          <a:p>
            <a:pPr lvl="1">
              <a:buFontTx/>
              <a:buNone/>
            </a:pPr>
            <a:r>
              <a:rPr lang="en-US" altLang="zh-CN" b="1" i="1" dirty="0" smtClean="0"/>
              <a:t>F </a:t>
            </a:r>
            <a:r>
              <a:rPr lang="en-US" altLang="zh-CN" b="1" dirty="0" smtClean="0">
                <a:sym typeface="Euclid Extra" panose="02050502000505020303" pitchFamily="18" charset="2"/>
              </a:rPr>
              <a:t></a:t>
            </a:r>
            <a:r>
              <a:rPr lang="en-US" altLang="zh-CN" b="1" dirty="0" smtClean="0"/>
              <a:t> </a:t>
            </a:r>
            <a:r>
              <a:rPr lang="en-US" altLang="zh-CN" b="1" dirty="0" smtClean="0">
                <a:sym typeface="Symbol" panose="05050102010706020507" pitchFamily="18" charset="2"/>
              </a:rPr>
              <a:t></a:t>
            </a:r>
            <a:r>
              <a:rPr lang="en-US" altLang="zh-CN" b="1" i="1" dirty="0" err="1" smtClean="0"/>
              <a:t>f</a:t>
            </a:r>
            <a:r>
              <a:rPr lang="en-US" altLang="zh-CN" b="1" dirty="0" err="1" smtClean="0"/>
              <a:t>:</a:t>
            </a:r>
            <a:r>
              <a:rPr lang="en-US" altLang="zh-CN" b="1" i="1" dirty="0" err="1" smtClean="0"/>
              <a:t>nat</a:t>
            </a:r>
            <a:r>
              <a:rPr lang="en-US" altLang="zh-CN" b="1" dirty="0" smtClean="0"/>
              <a:t> </a:t>
            </a:r>
            <a:r>
              <a:rPr lang="en-US" altLang="zh-CN" b="1" dirty="0" smtClean="0">
                <a:sym typeface="Symbol" panose="05050102010706020507" pitchFamily="18" charset="2"/>
              </a:rPr>
              <a:t></a:t>
            </a:r>
            <a:r>
              <a:rPr lang="en-US" altLang="zh-CN" b="1" dirty="0" smtClean="0"/>
              <a:t> </a:t>
            </a:r>
            <a:r>
              <a:rPr lang="en-US" altLang="zh-CN" b="1" i="1" dirty="0" err="1" smtClean="0"/>
              <a:t>nat</a:t>
            </a:r>
            <a:r>
              <a:rPr lang="en-US" altLang="zh-CN" b="1" dirty="0" smtClean="0"/>
              <a:t>.</a:t>
            </a:r>
            <a:r>
              <a:rPr lang="en-US" altLang="zh-CN" b="1" dirty="0" smtClean="0">
                <a:sym typeface="Symbol" panose="05050102010706020507" pitchFamily="18" charset="2"/>
              </a:rPr>
              <a:t></a:t>
            </a:r>
            <a:r>
              <a:rPr lang="en-US" altLang="zh-CN" b="1" i="1" dirty="0" err="1" smtClean="0">
                <a:sym typeface="Symbol" panose="05050102010706020507" pitchFamily="18" charset="2"/>
              </a:rPr>
              <a:t>x</a:t>
            </a:r>
            <a:r>
              <a:rPr lang="en-US" altLang="zh-CN" b="1" dirty="0" err="1" smtClean="0"/>
              <a:t>:</a:t>
            </a:r>
            <a:r>
              <a:rPr lang="en-US" altLang="zh-CN" b="1" i="1" dirty="0" err="1" smtClean="0"/>
              <a:t>nat</a:t>
            </a:r>
            <a:r>
              <a:rPr lang="en-US" altLang="zh-CN" b="1" dirty="0" err="1" smtClean="0"/>
              <a:t>.if</a:t>
            </a:r>
            <a:r>
              <a:rPr lang="en-US" altLang="zh-CN" b="1" dirty="0" smtClean="0"/>
              <a:t> </a:t>
            </a:r>
            <a:r>
              <a:rPr lang="en-US" altLang="zh-CN" b="1" i="1" dirty="0" smtClean="0"/>
              <a:t>x</a:t>
            </a:r>
            <a:r>
              <a:rPr lang="en-US" altLang="zh-CN" b="1" dirty="0" smtClean="0"/>
              <a:t> = 0 then 1 else </a:t>
            </a:r>
            <a:r>
              <a:rPr lang="en-US" altLang="zh-CN" b="1" i="1" dirty="0" smtClean="0"/>
              <a:t>x </a:t>
            </a:r>
            <a:r>
              <a:rPr lang="en-US" altLang="zh-CN" b="1" dirty="0" smtClean="0">
                <a:sym typeface="Symbol" panose="05050102010706020507" pitchFamily="18" charset="2"/>
              </a:rPr>
              <a:t></a:t>
            </a:r>
            <a:r>
              <a:rPr lang="en-US" altLang="zh-CN" b="1" i="1" dirty="0" smtClean="0"/>
              <a:t>f</a:t>
            </a:r>
            <a:r>
              <a:rPr lang="en-US" altLang="zh-CN" b="1" dirty="0" smtClean="0"/>
              <a:t>(</a:t>
            </a:r>
            <a:r>
              <a:rPr lang="en-US" altLang="zh-CN" b="1" i="1" dirty="0" smtClean="0"/>
              <a:t>x</a:t>
            </a:r>
            <a:r>
              <a:rPr lang="en-US" altLang="zh-CN" b="1" dirty="0" smtClean="0">
                <a:sym typeface="Symbol" panose="05050102010706020507" pitchFamily="18" charset="2"/>
              </a:rPr>
              <a:t>1</a:t>
            </a:r>
            <a:r>
              <a:rPr lang="en-US" altLang="zh-CN" b="1" dirty="0" smtClean="0"/>
              <a:t>)</a:t>
            </a:r>
          </a:p>
          <a:p>
            <a:pPr lvl="1">
              <a:buFontTx/>
              <a:buNone/>
            </a:pPr>
            <a:r>
              <a:rPr lang="en-US" altLang="zh-CN" b="1" dirty="0" smtClean="0"/>
              <a:t>	</a:t>
            </a:r>
            <a:r>
              <a:rPr lang="en-US" altLang="zh-CN" b="1" u="sng" dirty="0" smtClean="0"/>
              <a:t>(</a:t>
            </a:r>
            <a:r>
              <a:rPr lang="en-US" altLang="zh-CN" b="1" i="1" u="sng" dirty="0" err="1" smtClean="0"/>
              <a:t>fix</a:t>
            </a:r>
            <a:r>
              <a:rPr lang="en-US" altLang="zh-CN" b="1" i="1" u="sng" baseline="-30000" dirty="0" err="1" smtClean="0"/>
              <a:t>nat</a:t>
            </a:r>
            <a:r>
              <a:rPr lang="en-US" altLang="zh-CN" b="1" u="sng" baseline="-30000" dirty="0" err="1" smtClean="0">
                <a:sym typeface="Symbol" panose="05050102010706020507" pitchFamily="18" charset="2"/>
              </a:rPr>
              <a:t></a:t>
            </a:r>
            <a:r>
              <a:rPr lang="en-US" altLang="zh-CN" b="1" i="1" u="sng" baseline="-30000" dirty="0" err="1" smtClean="0"/>
              <a:t>nat</a:t>
            </a:r>
            <a:r>
              <a:rPr lang="en-US" altLang="zh-CN" b="1" i="1" u="sng" dirty="0" smtClean="0"/>
              <a:t> F</a:t>
            </a:r>
            <a:r>
              <a:rPr lang="en-US" altLang="zh-CN" b="1" u="sng" dirty="0" smtClean="0"/>
              <a:t>)</a:t>
            </a:r>
            <a:r>
              <a:rPr lang="en-US" altLang="zh-CN" b="1" i="1" u="sng" dirty="0" smtClean="0"/>
              <a:t>n</a:t>
            </a:r>
            <a:r>
              <a:rPr lang="en-US" altLang="zh-CN" b="1" u="sng" dirty="0" smtClean="0"/>
              <a:t> </a:t>
            </a:r>
            <a:r>
              <a:rPr lang="en-US" altLang="zh-CN" b="1" dirty="0" smtClean="0"/>
              <a:t>	// </a:t>
            </a:r>
            <a:r>
              <a:rPr lang="zh-CN" altLang="en-US" b="1" dirty="0" smtClean="0"/>
              <a:t>用不动点归约来</a:t>
            </a:r>
            <a:r>
              <a:rPr lang="zh-CN" altLang="zh-CN" b="1" dirty="0" smtClean="0"/>
              <a:t>计算</a:t>
            </a:r>
            <a:r>
              <a:rPr lang="en-US" altLang="zh-CN" b="1" i="1" dirty="0" smtClean="0"/>
              <a:t>n</a:t>
            </a:r>
            <a:r>
              <a:rPr lang="zh-CN" altLang="zh-CN" b="1" dirty="0" smtClean="0"/>
              <a:t>的</a:t>
            </a:r>
            <a:r>
              <a:rPr lang="zh-CN" altLang="en-US" b="1" dirty="0" smtClean="0"/>
              <a:t>阶乘</a:t>
            </a:r>
            <a:endParaRPr lang="en-US" altLang="zh-CN" b="1" dirty="0" smtClean="0"/>
          </a:p>
          <a:p>
            <a:pPr lvl="1">
              <a:buFontTx/>
              <a:buNone/>
            </a:pPr>
            <a:r>
              <a:rPr lang="en-US" altLang="zh-CN" b="1" dirty="0" smtClean="0">
                <a:sym typeface="Euclid Math One" panose="05050601010101010101" pitchFamily="18" charset="2"/>
              </a:rPr>
              <a:t></a:t>
            </a:r>
            <a:r>
              <a:rPr lang="en-US" altLang="zh-CN" b="1" dirty="0" smtClean="0"/>
              <a:t> </a:t>
            </a:r>
            <a:r>
              <a:rPr lang="en-US" altLang="zh-CN" b="1" i="1" dirty="0" smtClean="0"/>
              <a:t>F</a:t>
            </a:r>
            <a:r>
              <a:rPr lang="en-US" altLang="zh-CN" b="1" dirty="0" smtClean="0"/>
              <a:t>(</a:t>
            </a:r>
            <a:r>
              <a:rPr lang="en-US" altLang="zh-CN" b="1" i="1" dirty="0" err="1" smtClean="0"/>
              <a:t>fix</a:t>
            </a:r>
            <a:r>
              <a:rPr lang="en-US" altLang="zh-CN" b="1" i="1" baseline="-30000" dirty="0" err="1" smtClean="0"/>
              <a:t>nat</a:t>
            </a:r>
            <a:r>
              <a:rPr lang="en-US" altLang="zh-CN" b="1" baseline="-30000" dirty="0" err="1">
                <a:sym typeface="Symbol" panose="05050102010706020507" pitchFamily="18" charset="2"/>
              </a:rPr>
              <a:t></a:t>
            </a:r>
            <a:r>
              <a:rPr lang="en-US" altLang="zh-CN" b="1" i="1" baseline="-30000" dirty="0" err="1"/>
              <a:t>nat</a:t>
            </a:r>
            <a:r>
              <a:rPr lang="en-US" altLang="zh-CN" b="1" i="1" dirty="0"/>
              <a:t> F</a:t>
            </a:r>
            <a:r>
              <a:rPr lang="en-US" altLang="zh-CN" b="1" dirty="0" smtClean="0"/>
              <a:t>) </a:t>
            </a:r>
            <a:r>
              <a:rPr lang="en-US" altLang="zh-CN" b="1" i="1" dirty="0" smtClean="0"/>
              <a:t>n</a:t>
            </a:r>
          </a:p>
          <a:p>
            <a:pPr lvl="1" algn="just">
              <a:spcBef>
                <a:spcPct val="0"/>
              </a:spcBef>
              <a:buFontTx/>
              <a:buNone/>
            </a:pPr>
            <a:r>
              <a:rPr lang="en-US" altLang="zh-CN" b="1" dirty="0" smtClean="0">
                <a:sym typeface="Symbol" panose="05050102010706020507" pitchFamily="18" charset="2"/>
              </a:rPr>
              <a:t></a:t>
            </a:r>
            <a:r>
              <a:rPr lang="en-US" altLang="zh-CN" b="1" dirty="0" smtClean="0"/>
              <a:t> </a:t>
            </a:r>
            <a:r>
              <a:rPr lang="en-US" altLang="zh-CN" b="1" dirty="0" smtClean="0">
                <a:solidFill>
                  <a:srgbClr val="00FF00"/>
                </a:solidFill>
              </a:rPr>
              <a:t>(</a:t>
            </a:r>
            <a:r>
              <a:rPr lang="en-US" altLang="zh-CN" b="1" dirty="0" smtClean="0">
                <a:sym typeface="Symbol" panose="05050102010706020507" pitchFamily="18" charset="2"/>
              </a:rPr>
              <a:t></a:t>
            </a:r>
            <a:r>
              <a:rPr lang="en-US" altLang="zh-CN" b="1" i="1" dirty="0" smtClean="0"/>
              <a:t>f </a:t>
            </a:r>
            <a:r>
              <a:rPr lang="en-US" altLang="zh-CN" b="1" dirty="0" smtClean="0"/>
              <a:t>: </a:t>
            </a:r>
            <a:r>
              <a:rPr lang="en-US" altLang="zh-CN" b="1" i="1" dirty="0" err="1" smtClean="0"/>
              <a:t>nat</a:t>
            </a:r>
            <a:r>
              <a:rPr lang="en-US" altLang="zh-CN" b="1" dirty="0" err="1" smtClean="0">
                <a:sym typeface="Symbol" panose="05050102010706020507" pitchFamily="18" charset="2"/>
              </a:rPr>
              <a:t></a:t>
            </a:r>
            <a:r>
              <a:rPr lang="en-US" altLang="zh-CN" b="1" i="1" dirty="0" err="1" smtClean="0"/>
              <a:t>nat</a:t>
            </a:r>
            <a:r>
              <a:rPr lang="en-US" altLang="zh-CN" b="1" dirty="0" smtClean="0"/>
              <a:t>.</a:t>
            </a:r>
            <a:r>
              <a:rPr lang="en-US" altLang="zh-CN" b="1" dirty="0" smtClean="0">
                <a:sym typeface="Symbol" panose="05050102010706020507" pitchFamily="18" charset="2"/>
              </a:rPr>
              <a:t></a:t>
            </a:r>
            <a:r>
              <a:rPr lang="en-US" altLang="zh-CN" b="1" i="1" dirty="0" err="1" smtClean="0">
                <a:sym typeface="Symbol" panose="05050102010706020507" pitchFamily="18" charset="2"/>
              </a:rPr>
              <a:t>x</a:t>
            </a:r>
            <a:r>
              <a:rPr lang="en-US" altLang="zh-CN" b="1" dirty="0" err="1" smtClean="0"/>
              <a:t>:</a:t>
            </a:r>
            <a:r>
              <a:rPr lang="en-US" altLang="zh-CN" b="1" i="1" dirty="0" err="1" smtClean="0"/>
              <a:t>nat</a:t>
            </a:r>
            <a:r>
              <a:rPr lang="en-US" altLang="zh-CN" b="1" dirty="0" err="1" smtClean="0"/>
              <a:t>.if</a:t>
            </a:r>
            <a:r>
              <a:rPr lang="en-US" altLang="zh-CN" b="1" dirty="0" smtClean="0"/>
              <a:t> </a:t>
            </a:r>
            <a:r>
              <a:rPr lang="en-US" altLang="zh-CN" b="1" i="1" dirty="0" smtClean="0"/>
              <a:t>x</a:t>
            </a:r>
            <a:r>
              <a:rPr lang="en-US" altLang="zh-CN" b="1" dirty="0" smtClean="0"/>
              <a:t> = 0 then 1 else </a:t>
            </a:r>
            <a:r>
              <a:rPr lang="en-US" altLang="zh-CN" b="1" i="1" dirty="0" smtClean="0"/>
              <a:t>x</a:t>
            </a:r>
            <a:r>
              <a:rPr lang="en-US" altLang="zh-CN" b="1" dirty="0" smtClean="0">
                <a:sym typeface="Symbol" panose="05050102010706020507" pitchFamily="18" charset="2"/>
              </a:rPr>
              <a:t>  </a:t>
            </a:r>
            <a:r>
              <a:rPr lang="en-US" altLang="zh-CN" b="1" i="1" dirty="0" smtClean="0"/>
              <a:t>f</a:t>
            </a:r>
            <a:r>
              <a:rPr lang="en-US" altLang="zh-CN" b="1" dirty="0" smtClean="0"/>
              <a:t>(</a:t>
            </a:r>
            <a:r>
              <a:rPr lang="en-US" altLang="zh-CN" b="1" i="1" dirty="0" smtClean="0"/>
              <a:t>x</a:t>
            </a:r>
            <a:r>
              <a:rPr lang="en-US" altLang="zh-CN" b="1" dirty="0" smtClean="0"/>
              <a:t>-1)</a:t>
            </a:r>
            <a:r>
              <a:rPr lang="en-US" altLang="zh-CN" b="1" dirty="0" smtClean="0">
                <a:solidFill>
                  <a:srgbClr val="00FF00"/>
                </a:solidFill>
              </a:rPr>
              <a:t>)</a:t>
            </a:r>
          </a:p>
          <a:p>
            <a:pPr lvl="1" algn="just">
              <a:buFontTx/>
              <a:buNone/>
            </a:pPr>
            <a:r>
              <a:rPr lang="en-US" altLang="zh-CN" b="1" dirty="0" smtClean="0">
                <a:solidFill>
                  <a:srgbClr val="00FF00"/>
                </a:solidFill>
              </a:rPr>
              <a:t>   </a:t>
            </a:r>
            <a:r>
              <a:rPr lang="en-US" altLang="zh-CN" b="1" dirty="0" smtClean="0"/>
              <a:t>(</a:t>
            </a:r>
            <a:r>
              <a:rPr lang="en-US" altLang="zh-CN" b="1" i="1" dirty="0" err="1" smtClean="0"/>
              <a:t>fix</a:t>
            </a:r>
            <a:r>
              <a:rPr lang="en-US" altLang="zh-CN" b="1" i="1" baseline="-30000" dirty="0" err="1" smtClean="0"/>
              <a:t>nat</a:t>
            </a:r>
            <a:r>
              <a:rPr lang="en-US" altLang="zh-CN" b="1" baseline="-30000" dirty="0" err="1">
                <a:sym typeface="Symbol" panose="05050102010706020507" pitchFamily="18" charset="2"/>
              </a:rPr>
              <a:t></a:t>
            </a:r>
            <a:r>
              <a:rPr lang="en-US" altLang="zh-CN" b="1" i="1" baseline="-30000" dirty="0" err="1"/>
              <a:t>nat</a:t>
            </a:r>
            <a:r>
              <a:rPr lang="en-US" altLang="zh-CN" b="1" i="1" dirty="0" smtClean="0"/>
              <a:t> F</a:t>
            </a:r>
            <a:r>
              <a:rPr lang="en-US" altLang="zh-CN" b="1" dirty="0" smtClean="0"/>
              <a:t>) </a:t>
            </a:r>
            <a:r>
              <a:rPr lang="en-US" altLang="zh-CN" b="1" i="1" dirty="0" smtClean="0"/>
              <a:t>n</a:t>
            </a:r>
            <a:endParaRPr lang="en-US" altLang="zh-CN" b="1" dirty="0" smtClean="0"/>
          </a:p>
          <a:p>
            <a:pPr lvl="1">
              <a:spcBef>
                <a:spcPct val="0"/>
              </a:spcBef>
              <a:buFontTx/>
              <a:buNone/>
            </a:pPr>
            <a:r>
              <a:rPr lang="en-US" altLang="zh-CN" b="1" dirty="0" smtClean="0">
                <a:sym typeface="Euclid Math One" panose="05050601010101010101" pitchFamily="18" charset="2"/>
              </a:rPr>
              <a:t></a:t>
            </a:r>
            <a:r>
              <a:rPr lang="en-US" altLang="zh-CN" b="1" dirty="0" smtClean="0"/>
              <a:t> if </a:t>
            </a:r>
            <a:r>
              <a:rPr lang="en-US" altLang="zh-CN" b="1" i="1" dirty="0" smtClean="0"/>
              <a:t>n</a:t>
            </a:r>
            <a:r>
              <a:rPr lang="en-US" altLang="zh-CN" b="1" dirty="0" smtClean="0"/>
              <a:t> = 0 then 1 else </a:t>
            </a:r>
            <a:r>
              <a:rPr lang="en-US" altLang="zh-CN" b="1" i="1" dirty="0" smtClean="0"/>
              <a:t>n </a:t>
            </a:r>
            <a:r>
              <a:rPr lang="en-US" altLang="zh-CN" b="1" dirty="0" smtClean="0">
                <a:sym typeface="Symbol" panose="05050102010706020507" pitchFamily="18" charset="2"/>
              </a:rPr>
              <a:t> </a:t>
            </a:r>
            <a:r>
              <a:rPr lang="en-US" altLang="zh-CN" b="1" u="sng" dirty="0" smtClean="0"/>
              <a:t>(</a:t>
            </a:r>
            <a:r>
              <a:rPr lang="en-US" altLang="zh-CN" b="1" i="1" u="sng" dirty="0" err="1" smtClean="0"/>
              <a:t>fix</a:t>
            </a:r>
            <a:r>
              <a:rPr lang="en-US" altLang="zh-CN" b="1" i="1" u="sng" baseline="-30000" dirty="0" err="1" smtClean="0"/>
              <a:t>nat</a:t>
            </a:r>
            <a:r>
              <a:rPr lang="en-US" altLang="zh-CN" b="1" u="sng" baseline="-30000" dirty="0" err="1">
                <a:sym typeface="Symbol" panose="05050102010706020507" pitchFamily="18" charset="2"/>
              </a:rPr>
              <a:t></a:t>
            </a:r>
            <a:r>
              <a:rPr lang="en-US" altLang="zh-CN" b="1" i="1" u="sng" baseline="-30000" dirty="0" err="1"/>
              <a:t>nat</a:t>
            </a:r>
            <a:r>
              <a:rPr lang="en-US" altLang="zh-CN" b="1" i="1" u="sng" dirty="0" smtClean="0"/>
              <a:t> F</a:t>
            </a:r>
            <a:r>
              <a:rPr lang="en-US" altLang="zh-CN" b="1" u="sng" dirty="0" smtClean="0"/>
              <a:t>) (</a:t>
            </a:r>
            <a:r>
              <a:rPr lang="en-US" altLang="zh-CN" b="1" i="1" u="sng" dirty="0" smtClean="0"/>
              <a:t>n</a:t>
            </a:r>
            <a:r>
              <a:rPr lang="en-US" altLang="zh-CN" b="1" u="sng" dirty="0" smtClean="0"/>
              <a:t>-1)</a:t>
            </a:r>
          </a:p>
          <a:p>
            <a:pPr lvl="1">
              <a:spcBef>
                <a:spcPct val="0"/>
              </a:spcBef>
              <a:buFont typeface="Euclid Math One" panose="05050601010101010101" pitchFamily="18" charset="2"/>
              <a:buChar char="²"/>
            </a:pPr>
            <a:r>
              <a:rPr lang="en-US" altLang="zh-CN" b="1" dirty="0" smtClean="0"/>
              <a:t> if </a:t>
            </a:r>
            <a:r>
              <a:rPr lang="en-US" altLang="zh-CN" b="1" i="1" dirty="0" smtClean="0"/>
              <a:t>n</a:t>
            </a:r>
            <a:r>
              <a:rPr lang="en-US" altLang="zh-CN" b="1" dirty="0" smtClean="0"/>
              <a:t> = 0 then 1 else </a:t>
            </a:r>
            <a:r>
              <a:rPr lang="en-US" altLang="zh-CN" b="1" i="1" dirty="0" smtClean="0"/>
              <a:t>n </a:t>
            </a:r>
            <a:r>
              <a:rPr lang="en-US" altLang="zh-CN" b="1" dirty="0" smtClean="0">
                <a:sym typeface="Symbol" panose="05050102010706020507" pitchFamily="18" charset="2"/>
              </a:rPr>
              <a:t> </a:t>
            </a:r>
          </a:p>
          <a:p>
            <a:pPr lvl="1">
              <a:spcBef>
                <a:spcPct val="0"/>
              </a:spcBef>
              <a:buFontTx/>
              <a:buNone/>
            </a:pPr>
            <a:r>
              <a:rPr lang="en-US" altLang="zh-CN" b="1" dirty="0" smtClean="0">
                <a:sym typeface="Symbol" panose="05050102010706020507" pitchFamily="18" charset="2"/>
              </a:rPr>
              <a:t>		  (</a:t>
            </a:r>
            <a:r>
              <a:rPr lang="en-US" altLang="zh-CN" b="1" dirty="0" smtClean="0"/>
              <a:t>if </a:t>
            </a:r>
            <a:r>
              <a:rPr lang="en-US" altLang="zh-CN" b="1" u="sng" dirty="0" smtClean="0"/>
              <a:t>(</a:t>
            </a:r>
            <a:r>
              <a:rPr lang="en-US" altLang="zh-CN" b="1" i="1" u="sng" dirty="0" smtClean="0"/>
              <a:t>n</a:t>
            </a:r>
            <a:r>
              <a:rPr lang="en-US" altLang="zh-CN" b="1" u="sng" dirty="0" smtClean="0"/>
              <a:t>-1)</a:t>
            </a:r>
            <a:r>
              <a:rPr lang="en-US" altLang="zh-CN" b="1" dirty="0" smtClean="0"/>
              <a:t> = 0 then 1 else </a:t>
            </a:r>
            <a:r>
              <a:rPr lang="en-US" altLang="zh-CN" b="1" u="sng" dirty="0" smtClean="0"/>
              <a:t>(</a:t>
            </a:r>
            <a:r>
              <a:rPr lang="en-US" altLang="zh-CN" b="1" i="1" u="sng" dirty="0" smtClean="0"/>
              <a:t>n</a:t>
            </a:r>
            <a:r>
              <a:rPr lang="en-US" altLang="zh-CN" b="1" u="sng" dirty="0" smtClean="0"/>
              <a:t>-1) </a:t>
            </a:r>
            <a:r>
              <a:rPr lang="en-US" altLang="zh-CN" b="1" dirty="0" smtClean="0">
                <a:sym typeface="Symbol" panose="05050102010706020507" pitchFamily="18" charset="2"/>
              </a:rPr>
              <a:t> </a:t>
            </a:r>
            <a:r>
              <a:rPr lang="en-US" altLang="zh-CN" b="1" u="sng" dirty="0" smtClean="0"/>
              <a:t>(</a:t>
            </a:r>
            <a:r>
              <a:rPr lang="en-US" altLang="zh-CN" b="1" i="1" u="sng" dirty="0" err="1" smtClean="0"/>
              <a:t>fix</a:t>
            </a:r>
            <a:r>
              <a:rPr lang="en-US" altLang="zh-CN" b="1" i="1" baseline="-30000" dirty="0" err="1" smtClean="0"/>
              <a:t>nat</a:t>
            </a:r>
            <a:r>
              <a:rPr lang="en-US" altLang="zh-CN" b="1" baseline="-30000" dirty="0" err="1">
                <a:sym typeface="Symbol" panose="05050102010706020507" pitchFamily="18" charset="2"/>
              </a:rPr>
              <a:t></a:t>
            </a:r>
            <a:r>
              <a:rPr lang="en-US" altLang="zh-CN" b="1" i="1" baseline="-30000" dirty="0" err="1"/>
              <a:t>nat</a:t>
            </a:r>
            <a:r>
              <a:rPr lang="en-US" altLang="zh-CN" b="1" i="1" u="sng" dirty="0" smtClean="0"/>
              <a:t> F</a:t>
            </a:r>
            <a:r>
              <a:rPr lang="en-US" altLang="zh-CN" b="1" u="sng" dirty="0" smtClean="0"/>
              <a:t>) (</a:t>
            </a:r>
            <a:r>
              <a:rPr lang="en-US" altLang="zh-CN" b="1" i="1" u="sng" dirty="0" smtClean="0"/>
              <a:t>n</a:t>
            </a:r>
            <a:r>
              <a:rPr lang="en-US" altLang="zh-CN" b="1" u="sng" dirty="0" smtClean="0"/>
              <a:t>-2)</a:t>
            </a:r>
            <a:r>
              <a:rPr lang="en-US" altLang="zh-CN" b="1" dirty="0" smtClean="0">
                <a:sym typeface="Symbol" panose="05050102010706020507" pitchFamily="18" charset="2"/>
              </a:rPr>
              <a:t>)</a:t>
            </a:r>
            <a:endParaRPr lang="en-US" altLang="zh-CN" b="1" dirty="0" smtClean="0"/>
          </a:p>
          <a:p>
            <a:pPr lvl="1">
              <a:spcBef>
                <a:spcPct val="0"/>
              </a:spcBef>
              <a:buFontTx/>
              <a:buNone/>
            </a:pPr>
            <a:endParaRPr lang="zh-CN" altLang="en-US" b="1" dirty="0" smtClean="0"/>
          </a:p>
          <a:p>
            <a:pPr lvl="1">
              <a:spcBef>
                <a:spcPct val="0"/>
              </a:spcBef>
              <a:buFontTx/>
              <a:buNone/>
            </a:pPr>
            <a:endParaRPr lang="zh-CN" altLang="en-US" b="1" dirty="0" smtClean="0">
              <a:latin typeface="宋体" panose="02010600030101010101" pitchFamily="2" charset="-122"/>
            </a:endParaRPr>
          </a:p>
        </p:txBody>
      </p:sp>
      <p:sp>
        <p:nvSpPr>
          <p:cNvPr id="73732" name="灯片编号占位符 3"/>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Times New Roman" panose="02020603050405020304" pitchFamily="18" charset="0"/>
                <a:ea typeface="宋体" panose="02010600030101010101" pitchFamily="2" charset="-122"/>
              </a:defRPr>
            </a:lvl1pPr>
            <a:lvl2pPr marL="742950" indent="-285750">
              <a:spcBef>
                <a:spcPct val="20000"/>
              </a:spcBef>
              <a:buChar char="–"/>
              <a:defRPr sz="2800">
                <a:solidFill>
                  <a:schemeClr val="tx1"/>
                </a:solidFill>
                <a:latin typeface="Times New Roman" panose="02020603050405020304" pitchFamily="18" charset="0"/>
                <a:ea typeface="宋体" panose="02010600030101010101" pitchFamily="2" charset="-122"/>
              </a:defRPr>
            </a:lvl2pPr>
            <a:lvl3pPr marL="1143000" indent="-228600">
              <a:spcBef>
                <a:spcPct val="20000"/>
              </a:spcBef>
              <a:buChar char="•"/>
              <a:defRPr sz="2400">
                <a:solidFill>
                  <a:schemeClr val="tx1"/>
                </a:solidFill>
                <a:latin typeface="Times New Roman" panose="02020603050405020304" pitchFamily="18" charset="0"/>
                <a:ea typeface="宋体" panose="02010600030101010101" pitchFamily="2" charset="-122"/>
              </a:defRPr>
            </a:lvl3pPr>
            <a:lvl4pPr marL="1600200" indent="-228600">
              <a:spcBef>
                <a:spcPct val="20000"/>
              </a:spcBef>
              <a:buChar char="–"/>
              <a:defRPr sz="2000">
                <a:solidFill>
                  <a:schemeClr val="tx1"/>
                </a:solidFill>
                <a:latin typeface="Times New Roman" panose="02020603050405020304" pitchFamily="18" charset="0"/>
                <a:ea typeface="宋体" panose="02010600030101010101" pitchFamily="2" charset="-122"/>
              </a:defRPr>
            </a:lvl4pPr>
            <a:lvl5pPr marL="2057400" indent="-228600">
              <a:spcBef>
                <a:spcPct val="20000"/>
              </a:spcBef>
              <a:buChar char="»"/>
              <a:defRPr sz="20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ea typeface="宋体" panose="02010600030101010101" pitchFamily="2" charset="-122"/>
              </a:defRPr>
            </a:lvl9pPr>
          </a:lstStyle>
          <a:p>
            <a:pPr>
              <a:spcBef>
                <a:spcPct val="0"/>
              </a:spcBef>
              <a:buFontTx/>
              <a:buNone/>
            </a:pPr>
            <a:fld id="{D0965F83-5357-4F84-BF0D-5409FA89264B}" type="slidenum">
              <a:rPr lang="zh-CN" altLang="en-US" sz="1400" smtClean="0"/>
              <a:pPr>
                <a:spcBef>
                  <a:spcPct val="0"/>
                </a:spcBef>
                <a:buFontTx/>
                <a:buNone/>
              </a:pPr>
              <a:t>38</a:t>
            </a:fld>
            <a:endParaRPr lang="en-US" altLang="zh-CN" sz="1400" smtClean="0"/>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a:xfrm>
            <a:off x="228600" y="228600"/>
            <a:ext cx="8640763" cy="1152525"/>
          </a:xfrm>
        </p:spPr>
        <p:txBody>
          <a:bodyPr/>
          <a:lstStyle/>
          <a:p>
            <a:pPr>
              <a:defRPr/>
            </a:pPr>
            <a:r>
              <a:rPr lang="zh-CN" altLang="en-US" b="1" dirty="0"/>
              <a:t>递归函数的定义式的求解</a:t>
            </a:r>
            <a:endParaRPr lang="zh-CN" altLang="en-US" b="1" dirty="0" smtClean="0">
              <a:latin typeface="+mn-lt"/>
            </a:endParaRPr>
          </a:p>
        </p:txBody>
      </p:sp>
      <p:sp>
        <p:nvSpPr>
          <p:cNvPr id="28675" name="Rectangle 3"/>
          <p:cNvSpPr>
            <a:spLocks noGrp="1" noChangeArrowheads="1"/>
          </p:cNvSpPr>
          <p:nvPr>
            <p:ph type="body" idx="1"/>
          </p:nvPr>
        </p:nvSpPr>
        <p:spPr>
          <a:xfrm>
            <a:off x="287338" y="1438275"/>
            <a:ext cx="8640762" cy="5038725"/>
          </a:xfrm>
          <a:noFill/>
        </p:spPr>
        <p:txBody>
          <a:bodyPr/>
          <a:lstStyle/>
          <a:p>
            <a:r>
              <a:rPr lang="zh-CN" altLang="en-US" b="1" dirty="0" smtClean="0">
                <a:latin typeface="宋体" panose="02010600030101010101" pitchFamily="2" charset="-122"/>
              </a:rPr>
              <a:t>把不动点算子用于阶乘函数定义</a:t>
            </a:r>
            <a:endParaRPr lang="en-US" altLang="zh-CN" sz="2400" b="1" dirty="0" smtClean="0">
              <a:latin typeface="宋体" panose="02010600030101010101" pitchFamily="2" charset="-122"/>
            </a:endParaRPr>
          </a:p>
          <a:p>
            <a:pPr lvl="1">
              <a:spcBef>
                <a:spcPct val="0"/>
              </a:spcBef>
              <a:buFontTx/>
              <a:buNone/>
            </a:pPr>
            <a:r>
              <a:rPr lang="zh-CN" altLang="zh-CN" b="1" dirty="0" smtClean="0"/>
              <a:t>阶乘函数</a:t>
            </a:r>
            <a:r>
              <a:rPr lang="zh-CN" altLang="en-US" b="1" dirty="0" smtClean="0"/>
              <a:t>定义的相应高阶函数</a:t>
            </a:r>
            <a:r>
              <a:rPr lang="zh-CN" altLang="zh-CN" b="1" dirty="0" smtClean="0"/>
              <a:t>是</a:t>
            </a:r>
          </a:p>
          <a:p>
            <a:pPr lvl="1">
              <a:buFontTx/>
              <a:buNone/>
            </a:pPr>
            <a:r>
              <a:rPr lang="en-US" altLang="zh-CN" b="1" i="1" dirty="0" smtClean="0"/>
              <a:t>F </a:t>
            </a:r>
            <a:r>
              <a:rPr lang="en-US" altLang="zh-CN" b="1" dirty="0" smtClean="0">
                <a:sym typeface="Euclid Extra" panose="02050502000505020303" pitchFamily="18" charset="2"/>
              </a:rPr>
              <a:t></a:t>
            </a:r>
            <a:r>
              <a:rPr lang="en-US" altLang="zh-CN" b="1" dirty="0" smtClean="0"/>
              <a:t> </a:t>
            </a:r>
            <a:r>
              <a:rPr lang="en-US" altLang="zh-CN" b="1" dirty="0" smtClean="0">
                <a:sym typeface="Symbol" panose="05050102010706020507" pitchFamily="18" charset="2"/>
              </a:rPr>
              <a:t></a:t>
            </a:r>
            <a:r>
              <a:rPr lang="en-US" altLang="zh-CN" b="1" i="1" dirty="0" err="1" smtClean="0"/>
              <a:t>f</a:t>
            </a:r>
            <a:r>
              <a:rPr lang="en-US" altLang="zh-CN" b="1" dirty="0" err="1" smtClean="0"/>
              <a:t>:</a:t>
            </a:r>
            <a:r>
              <a:rPr lang="en-US" altLang="zh-CN" b="1" i="1" dirty="0" err="1" smtClean="0"/>
              <a:t>nat</a:t>
            </a:r>
            <a:r>
              <a:rPr lang="en-US" altLang="zh-CN" b="1" dirty="0" smtClean="0"/>
              <a:t> </a:t>
            </a:r>
            <a:r>
              <a:rPr lang="en-US" altLang="zh-CN" b="1" dirty="0" smtClean="0">
                <a:sym typeface="Symbol" panose="05050102010706020507" pitchFamily="18" charset="2"/>
              </a:rPr>
              <a:t></a:t>
            </a:r>
            <a:r>
              <a:rPr lang="en-US" altLang="zh-CN" b="1" dirty="0" smtClean="0"/>
              <a:t> </a:t>
            </a:r>
            <a:r>
              <a:rPr lang="en-US" altLang="zh-CN" b="1" i="1" dirty="0" err="1" smtClean="0"/>
              <a:t>nat</a:t>
            </a:r>
            <a:r>
              <a:rPr lang="en-US" altLang="zh-CN" b="1" dirty="0" smtClean="0"/>
              <a:t>.</a:t>
            </a:r>
            <a:r>
              <a:rPr lang="en-US" altLang="zh-CN" b="1" dirty="0" smtClean="0">
                <a:sym typeface="Symbol" panose="05050102010706020507" pitchFamily="18" charset="2"/>
              </a:rPr>
              <a:t></a:t>
            </a:r>
            <a:r>
              <a:rPr lang="en-US" altLang="zh-CN" b="1" i="1" dirty="0" err="1" smtClean="0">
                <a:sym typeface="Symbol" panose="05050102010706020507" pitchFamily="18" charset="2"/>
              </a:rPr>
              <a:t>x</a:t>
            </a:r>
            <a:r>
              <a:rPr lang="en-US" altLang="zh-CN" b="1" dirty="0" err="1" smtClean="0"/>
              <a:t>:</a:t>
            </a:r>
            <a:r>
              <a:rPr lang="en-US" altLang="zh-CN" b="1" i="1" dirty="0" err="1" smtClean="0"/>
              <a:t>nat</a:t>
            </a:r>
            <a:r>
              <a:rPr lang="en-US" altLang="zh-CN" b="1" dirty="0" err="1" smtClean="0"/>
              <a:t>.if</a:t>
            </a:r>
            <a:r>
              <a:rPr lang="en-US" altLang="zh-CN" b="1" dirty="0" smtClean="0"/>
              <a:t> </a:t>
            </a:r>
            <a:r>
              <a:rPr lang="en-US" altLang="zh-CN" b="1" i="1" dirty="0" smtClean="0"/>
              <a:t>x</a:t>
            </a:r>
            <a:r>
              <a:rPr lang="en-US" altLang="zh-CN" b="1" dirty="0" smtClean="0"/>
              <a:t> = 0 then 1 else </a:t>
            </a:r>
            <a:r>
              <a:rPr lang="en-US" altLang="zh-CN" b="1" i="1" dirty="0" smtClean="0"/>
              <a:t>x </a:t>
            </a:r>
            <a:r>
              <a:rPr lang="en-US" altLang="zh-CN" b="1" dirty="0" smtClean="0">
                <a:sym typeface="Symbol" panose="05050102010706020507" pitchFamily="18" charset="2"/>
              </a:rPr>
              <a:t></a:t>
            </a:r>
            <a:r>
              <a:rPr lang="en-US" altLang="zh-CN" b="1" i="1" dirty="0" smtClean="0"/>
              <a:t>f</a:t>
            </a:r>
            <a:r>
              <a:rPr lang="en-US" altLang="zh-CN" b="1" dirty="0" smtClean="0"/>
              <a:t>(</a:t>
            </a:r>
            <a:r>
              <a:rPr lang="en-US" altLang="zh-CN" b="1" i="1" dirty="0" smtClean="0"/>
              <a:t>x</a:t>
            </a:r>
            <a:r>
              <a:rPr lang="en-US" altLang="zh-CN" b="1" dirty="0" smtClean="0">
                <a:sym typeface="Symbol" panose="05050102010706020507" pitchFamily="18" charset="2"/>
              </a:rPr>
              <a:t>1</a:t>
            </a:r>
            <a:r>
              <a:rPr lang="en-US" altLang="zh-CN" b="1" dirty="0" smtClean="0"/>
              <a:t>)</a:t>
            </a:r>
          </a:p>
          <a:p>
            <a:pPr lvl="1">
              <a:buFontTx/>
              <a:buNone/>
            </a:pPr>
            <a:r>
              <a:rPr lang="en-US" altLang="zh-CN" b="1" dirty="0" smtClean="0"/>
              <a:t>	</a:t>
            </a:r>
            <a:r>
              <a:rPr lang="en-US" altLang="zh-CN" b="1" u="sng" dirty="0" smtClean="0"/>
              <a:t>(</a:t>
            </a:r>
            <a:r>
              <a:rPr lang="en-US" altLang="zh-CN" b="1" i="1" u="sng" dirty="0" err="1" smtClean="0"/>
              <a:t>fix</a:t>
            </a:r>
            <a:r>
              <a:rPr lang="en-US" altLang="zh-CN" b="1" i="1" u="sng" baseline="-30000" dirty="0" err="1" smtClean="0"/>
              <a:t>nat</a:t>
            </a:r>
            <a:r>
              <a:rPr lang="en-US" altLang="zh-CN" b="1" u="sng" baseline="-30000" dirty="0" err="1" smtClean="0">
                <a:sym typeface="Symbol" panose="05050102010706020507" pitchFamily="18" charset="2"/>
              </a:rPr>
              <a:t></a:t>
            </a:r>
            <a:r>
              <a:rPr lang="en-US" altLang="zh-CN" b="1" i="1" u="sng" baseline="-30000" dirty="0" err="1" smtClean="0"/>
              <a:t>nat</a:t>
            </a:r>
            <a:r>
              <a:rPr lang="en-US" altLang="zh-CN" b="1" i="1" u="sng" dirty="0" smtClean="0"/>
              <a:t> F</a:t>
            </a:r>
            <a:r>
              <a:rPr lang="en-US" altLang="zh-CN" b="1" u="sng" dirty="0" smtClean="0"/>
              <a:t>)</a:t>
            </a:r>
            <a:r>
              <a:rPr lang="en-US" altLang="zh-CN" b="1" i="1" u="sng" dirty="0" smtClean="0"/>
              <a:t>n</a:t>
            </a:r>
            <a:r>
              <a:rPr lang="en-US" altLang="zh-CN" b="1" u="sng" dirty="0" smtClean="0"/>
              <a:t> </a:t>
            </a:r>
            <a:r>
              <a:rPr lang="en-US" altLang="zh-CN" b="1" dirty="0" smtClean="0"/>
              <a:t>	// </a:t>
            </a:r>
            <a:r>
              <a:rPr lang="zh-CN" altLang="en-US" b="1" dirty="0" smtClean="0"/>
              <a:t>用不动点归约来</a:t>
            </a:r>
            <a:r>
              <a:rPr lang="zh-CN" altLang="zh-CN" b="1" dirty="0" smtClean="0"/>
              <a:t>计算</a:t>
            </a:r>
            <a:r>
              <a:rPr lang="en-US" altLang="zh-CN" b="1" i="1" dirty="0" smtClean="0"/>
              <a:t>n</a:t>
            </a:r>
            <a:r>
              <a:rPr lang="zh-CN" altLang="zh-CN" b="1" dirty="0" smtClean="0"/>
              <a:t>的</a:t>
            </a:r>
            <a:r>
              <a:rPr lang="zh-CN" altLang="en-US" b="1" dirty="0" smtClean="0"/>
              <a:t>阶乘</a:t>
            </a:r>
            <a:endParaRPr lang="en-US" altLang="zh-CN" b="1" dirty="0" smtClean="0"/>
          </a:p>
          <a:p>
            <a:pPr lvl="1">
              <a:buFontTx/>
              <a:buNone/>
            </a:pPr>
            <a:r>
              <a:rPr lang="en-US" altLang="zh-CN" b="1" dirty="0" smtClean="0">
                <a:sym typeface="Euclid Math One" panose="05050601010101010101" pitchFamily="18" charset="2"/>
              </a:rPr>
              <a:t></a:t>
            </a:r>
            <a:r>
              <a:rPr lang="en-US" altLang="zh-CN" b="1" dirty="0" smtClean="0"/>
              <a:t> </a:t>
            </a:r>
            <a:r>
              <a:rPr lang="en-US" altLang="zh-CN" b="1" i="1" dirty="0" smtClean="0"/>
              <a:t>F</a:t>
            </a:r>
            <a:r>
              <a:rPr lang="en-US" altLang="zh-CN" b="1" dirty="0" smtClean="0"/>
              <a:t>(</a:t>
            </a:r>
            <a:r>
              <a:rPr lang="en-US" altLang="zh-CN" b="1" i="1" dirty="0" err="1" smtClean="0"/>
              <a:t>fix</a:t>
            </a:r>
            <a:r>
              <a:rPr lang="en-US" altLang="zh-CN" b="1" i="1" baseline="-30000" dirty="0" err="1" smtClean="0"/>
              <a:t>nat</a:t>
            </a:r>
            <a:r>
              <a:rPr lang="en-US" altLang="zh-CN" b="1" baseline="-30000" dirty="0" err="1">
                <a:sym typeface="Symbol" panose="05050102010706020507" pitchFamily="18" charset="2"/>
              </a:rPr>
              <a:t></a:t>
            </a:r>
            <a:r>
              <a:rPr lang="en-US" altLang="zh-CN" b="1" i="1" baseline="-30000" dirty="0" err="1" smtClean="0"/>
              <a:t>nat</a:t>
            </a:r>
            <a:r>
              <a:rPr lang="en-US" altLang="zh-CN" b="1" i="1" dirty="0" smtClean="0"/>
              <a:t> F</a:t>
            </a:r>
            <a:r>
              <a:rPr lang="en-US" altLang="zh-CN" b="1" dirty="0" smtClean="0"/>
              <a:t>) </a:t>
            </a:r>
            <a:r>
              <a:rPr lang="en-US" altLang="zh-CN" b="1" i="1" dirty="0" smtClean="0"/>
              <a:t>n</a:t>
            </a:r>
          </a:p>
          <a:p>
            <a:pPr lvl="1" algn="just">
              <a:spcBef>
                <a:spcPct val="0"/>
              </a:spcBef>
              <a:buFontTx/>
              <a:buNone/>
            </a:pPr>
            <a:r>
              <a:rPr lang="en-US" altLang="zh-CN" b="1" dirty="0" smtClean="0">
                <a:sym typeface="Symbol" panose="05050102010706020507" pitchFamily="18" charset="2"/>
              </a:rPr>
              <a:t></a:t>
            </a:r>
            <a:r>
              <a:rPr lang="en-US" altLang="zh-CN" b="1" dirty="0" smtClean="0"/>
              <a:t> </a:t>
            </a:r>
            <a:r>
              <a:rPr lang="en-US" altLang="zh-CN" b="1" dirty="0" smtClean="0">
                <a:solidFill>
                  <a:srgbClr val="00FF00"/>
                </a:solidFill>
              </a:rPr>
              <a:t>(</a:t>
            </a:r>
            <a:r>
              <a:rPr lang="en-US" altLang="zh-CN" b="1" dirty="0" smtClean="0">
                <a:sym typeface="Symbol" panose="05050102010706020507" pitchFamily="18" charset="2"/>
              </a:rPr>
              <a:t></a:t>
            </a:r>
            <a:r>
              <a:rPr lang="en-US" altLang="zh-CN" b="1" i="1" dirty="0" smtClean="0"/>
              <a:t>f </a:t>
            </a:r>
            <a:r>
              <a:rPr lang="en-US" altLang="zh-CN" b="1" dirty="0" smtClean="0"/>
              <a:t>: </a:t>
            </a:r>
            <a:r>
              <a:rPr lang="en-US" altLang="zh-CN" b="1" i="1" dirty="0" err="1" smtClean="0"/>
              <a:t>nat</a:t>
            </a:r>
            <a:r>
              <a:rPr lang="en-US" altLang="zh-CN" b="1" dirty="0" err="1" smtClean="0">
                <a:sym typeface="Symbol" panose="05050102010706020507" pitchFamily="18" charset="2"/>
              </a:rPr>
              <a:t></a:t>
            </a:r>
            <a:r>
              <a:rPr lang="en-US" altLang="zh-CN" b="1" i="1" dirty="0" err="1" smtClean="0"/>
              <a:t>nat</a:t>
            </a:r>
            <a:r>
              <a:rPr lang="en-US" altLang="zh-CN" b="1" dirty="0" smtClean="0"/>
              <a:t>.</a:t>
            </a:r>
            <a:r>
              <a:rPr lang="en-US" altLang="zh-CN" b="1" dirty="0" smtClean="0">
                <a:sym typeface="Symbol" panose="05050102010706020507" pitchFamily="18" charset="2"/>
              </a:rPr>
              <a:t></a:t>
            </a:r>
            <a:r>
              <a:rPr lang="en-US" altLang="zh-CN" b="1" i="1" dirty="0" err="1" smtClean="0">
                <a:sym typeface="Symbol" panose="05050102010706020507" pitchFamily="18" charset="2"/>
              </a:rPr>
              <a:t>x</a:t>
            </a:r>
            <a:r>
              <a:rPr lang="en-US" altLang="zh-CN" b="1" dirty="0" err="1" smtClean="0"/>
              <a:t>:</a:t>
            </a:r>
            <a:r>
              <a:rPr lang="en-US" altLang="zh-CN" b="1" i="1" dirty="0" err="1" smtClean="0"/>
              <a:t>nat</a:t>
            </a:r>
            <a:r>
              <a:rPr lang="en-US" altLang="zh-CN" b="1" dirty="0" err="1" smtClean="0"/>
              <a:t>.if</a:t>
            </a:r>
            <a:r>
              <a:rPr lang="en-US" altLang="zh-CN" b="1" dirty="0" smtClean="0"/>
              <a:t> </a:t>
            </a:r>
            <a:r>
              <a:rPr lang="en-US" altLang="zh-CN" b="1" i="1" dirty="0" smtClean="0"/>
              <a:t>x</a:t>
            </a:r>
            <a:r>
              <a:rPr lang="en-US" altLang="zh-CN" b="1" dirty="0" smtClean="0"/>
              <a:t> = 0 then 1 else </a:t>
            </a:r>
            <a:r>
              <a:rPr lang="en-US" altLang="zh-CN" b="1" i="1" dirty="0" smtClean="0"/>
              <a:t>x</a:t>
            </a:r>
            <a:r>
              <a:rPr lang="en-US" altLang="zh-CN" b="1" dirty="0" smtClean="0">
                <a:sym typeface="Symbol" panose="05050102010706020507" pitchFamily="18" charset="2"/>
              </a:rPr>
              <a:t>  </a:t>
            </a:r>
            <a:r>
              <a:rPr lang="en-US" altLang="zh-CN" b="1" i="1" dirty="0" smtClean="0"/>
              <a:t>f</a:t>
            </a:r>
            <a:r>
              <a:rPr lang="en-US" altLang="zh-CN" b="1" dirty="0" smtClean="0"/>
              <a:t>(</a:t>
            </a:r>
            <a:r>
              <a:rPr lang="en-US" altLang="zh-CN" b="1" i="1" dirty="0" smtClean="0"/>
              <a:t>x</a:t>
            </a:r>
            <a:r>
              <a:rPr lang="en-US" altLang="zh-CN" b="1" dirty="0" smtClean="0"/>
              <a:t>-1)</a:t>
            </a:r>
            <a:r>
              <a:rPr lang="en-US" altLang="zh-CN" b="1" dirty="0" smtClean="0">
                <a:solidFill>
                  <a:srgbClr val="00FF00"/>
                </a:solidFill>
              </a:rPr>
              <a:t>)</a:t>
            </a:r>
          </a:p>
          <a:p>
            <a:pPr lvl="1" algn="just">
              <a:buFontTx/>
              <a:buNone/>
            </a:pPr>
            <a:r>
              <a:rPr lang="en-US" altLang="zh-CN" b="1" dirty="0" smtClean="0">
                <a:solidFill>
                  <a:srgbClr val="00FF00"/>
                </a:solidFill>
              </a:rPr>
              <a:t>   </a:t>
            </a:r>
            <a:r>
              <a:rPr lang="en-US" altLang="zh-CN" b="1" dirty="0" smtClean="0"/>
              <a:t>(</a:t>
            </a:r>
            <a:r>
              <a:rPr lang="en-US" altLang="zh-CN" b="1" i="1" dirty="0" err="1" smtClean="0"/>
              <a:t>fix</a:t>
            </a:r>
            <a:r>
              <a:rPr lang="en-US" altLang="zh-CN" b="1" i="1" baseline="-30000" dirty="0" err="1" smtClean="0"/>
              <a:t>nat</a:t>
            </a:r>
            <a:r>
              <a:rPr lang="en-US" altLang="zh-CN" b="1" baseline="-30000" dirty="0" err="1">
                <a:sym typeface="Symbol" panose="05050102010706020507" pitchFamily="18" charset="2"/>
              </a:rPr>
              <a:t></a:t>
            </a:r>
            <a:r>
              <a:rPr lang="en-US" altLang="zh-CN" b="1" i="1" baseline="-30000" dirty="0" err="1"/>
              <a:t>nat</a:t>
            </a:r>
            <a:r>
              <a:rPr lang="en-US" altLang="zh-CN" b="1" i="1" dirty="0" smtClean="0"/>
              <a:t> F</a:t>
            </a:r>
            <a:r>
              <a:rPr lang="en-US" altLang="zh-CN" b="1" dirty="0" smtClean="0"/>
              <a:t>) </a:t>
            </a:r>
            <a:r>
              <a:rPr lang="en-US" altLang="zh-CN" b="1" i="1" dirty="0" smtClean="0"/>
              <a:t>n</a:t>
            </a:r>
            <a:endParaRPr lang="en-US" altLang="zh-CN" b="1" dirty="0" smtClean="0"/>
          </a:p>
          <a:p>
            <a:pPr lvl="1">
              <a:spcBef>
                <a:spcPct val="0"/>
              </a:spcBef>
              <a:buFontTx/>
              <a:buNone/>
            </a:pPr>
            <a:r>
              <a:rPr lang="en-US" altLang="zh-CN" b="1" dirty="0" smtClean="0">
                <a:sym typeface="Euclid Math One" panose="05050601010101010101" pitchFamily="18" charset="2"/>
              </a:rPr>
              <a:t></a:t>
            </a:r>
            <a:r>
              <a:rPr lang="en-US" altLang="zh-CN" b="1" dirty="0" smtClean="0"/>
              <a:t> if </a:t>
            </a:r>
            <a:r>
              <a:rPr lang="en-US" altLang="zh-CN" b="1" i="1" dirty="0" smtClean="0"/>
              <a:t>n</a:t>
            </a:r>
            <a:r>
              <a:rPr lang="en-US" altLang="zh-CN" b="1" dirty="0" smtClean="0"/>
              <a:t> = 0 then 1 else </a:t>
            </a:r>
            <a:r>
              <a:rPr lang="en-US" altLang="zh-CN" b="1" i="1" dirty="0" smtClean="0"/>
              <a:t>n </a:t>
            </a:r>
            <a:r>
              <a:rPr lang="en-US" altLang="zh-CN" b="1" dirty="0" smtClean="0">
                <a:sym typeface="Symbol" panose="05050102010706020507" pitchFamily="18" charset="2"/>
              </a:rPr>
              <a:t> </a:t>
            </a:r>
            <a:r>
              <a:rPr lang="en-US" altLang="zh-CN" b="1" u="sng" dirty="0" smtClean="0"/>
              <a:t>(</a:t>
            </a:r>
            <a:r>
              <a:rPr lang="en-US" altLang="zh-CN" b="1" i="1" u="sng" dirty="0" err="1" smtClean="0"/>
              <a:t>fix</a:t>
            </a:r>
            <a:r>
              <a:rPr lang="en-US" altLang="zh-CN" b="1" i="1" u="sng" baseline="-30000" dirty="0" err="1" smtClean="0"/>
              <a:t>nat</a:t>
            </a:r>
            <a:r>
              <a:rPr lang="en-US" altLang="zh-CN" b="1" u="sng" baseline="-30000" dirty="0" err="1">
                <a:sym typeface="Symbol" panose="05050102010706020507" pitchFamily="18" charset="2"/>
              </a:rPr>
              <a:t></a:t>
            </a:r>
            <a:r>
              <a:rPr lang="en-US" altLang="zh-CN" b="1" i="1" u="sng" baseline="-30000" dirty="0" err="1"/>
              <a:t>nat</a:t>
            </a:r>
            <a:r>
              <a:rPr lang="en-US" altLang="zh-CN" b="1" i="1" u="sng" dirty="0" smtClean="0"/>
              <a:t> F</a:t>
            </a:r>
            <a:r>
              <a:rPr lang="en-US" altLang="zh-CN" b="1" u="sng" dirty="0" smtClean="0"/>
              <a:t>) (</a:t>
            </a:r>
            <a:r>
              <a:rPr lang="en-US" altLang="zh-CN" b="1" i="1" u="sng" dirty="0" smtClean="0"/>
              <a:t>n</a:t>
            </a:r>
            <a:r>
              <a:rPr lang="en-US" altLang="zh-CN" b="1" u="sng" dirty="0" smtClean="0"/>
              <a:t>-1)</a:t>
            </a:r>
          </a:p>
          <a:p>
            <a:pPr lvl="1">
              <a:spcBef>
                <a:spcPct val="0"/>
              </a:spcBef>
              <a:buFontTx/>
              <a:buNone/>
            </a:pPr>
            <a:r>
              <a:rPr lang="zh-CN" altLang="en-US" b="1" dirty="0" smtClean="0">
                <a:latin typeface="宋体" panose="02010600030101010101" pitchFamily="2" charset="-122"/>
                <a:sym typeface="Symbol" panose="05050102010706020507" pitchFamily="18" charset="2"/>
              </a:rPr>
              <a:t> </a:t>
            </a:r>
            <a:r>
              <a:rPr lang="zh-CN" altLang="en-US" b="1" dirty="0" smtClean="0"/>
              <a:t>若</a:t>
            </a:r>
            <a:r>
              <a:rPr lang="en-US" altLang="zh-CN" b="1" i="1" dirty="0" smtClean="0"/>
              <a:t>n</a:t>
            </a:r>
            <a:r>
              <a:rPr lang="zh-CN" altLang="en-US" b="1" dirty="0" smtClean="0"/>
              <a:t>的值给定，则对</a:t>
            </a:r>
            <a:r>
              <a:rPr lang="en-US" altLang="zh-CN" b="1" i="1" dirty="0" smtClean="0"/>
              <a:t>fix F</a:t>
            </a:r>
            <a:r>
              <a:rPr lang="zh-CN" altLang="en-US" b="1" dirty="0" smtClean="0"/>
              <a:t>有限步展开可得</a:t>
            </a:r>
            <a:r>
              <a:rPr lang="en-US" altLang="zh-CN" b="1" i="1" dirty="0" smtClean="0"/>
              <a:t>n</a:t>
            </a:r>
            <a:r>
              <a:rPr lang="en-US" altLang="zh-CN" b="1" dirty="0" smtClean="0"/>
              <a:t>!</a:t>
            </a:r>
          </a:p>
          <a:p>
            <a:pPr lvl="1">
              <a:spcBef>
                <a:spcPct val="0"/>
              </a:spcBef>
              <a:buFontTx/>
              <a:buNone/>
            </a:pPr>
            <a:r>
              <a:rPr lang="zh-CN" altLang="en-US" b="1" dirty="0" smtClean="0">
                <a:latin typeface="宋体" panose="02010600030101010101" pitchFamily="2" charset="-122"/>
                <a:sym typeface="Symbol" panose="05050102010706020507" pitchFamily="18" charset="2"/>
              </a:rPr>
              <a:t> 这就启发得到下面的最小不动点定理</a:t>
            </a:r>
            <a:endParaRPr lang="zh-CN" altLang="zh-CN" b="1" dirty="0" smtClean="0"/>
          </a:p>
          <a:p>
            <a:pPr lvl="1">
              <a:buFontTx/>
              <a:buNone/>
            </a:pPr>
            <a:endParaRPr lang="zh-CN" altLang="en-US" b="1" dirty="0" smtClean="0">
              <a:latin typeface="宋体" panose="02010600030101010101" pitchFamily="2" charset="-122"/>
            </a:endParaRPr>
          </a:p>
        </p:txBody>
      </p:sp>
      <p:sp>
        <p:nvSpPr>
          <p:cNvPr id="75780" name="灯片编号占位符 3"/>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Times New Roman" panose="02020603050405020304" pitchFamily="18" charset="0"/>
                <a:ea typeface="宋体" panose="02010600030101010101" pitchFamily="2" charset="-122"/>
              </a:defRPr>
            </a:lvl1pPr>
            <a:lvl2pPr marL="742950" indent="-285750">
              <a:spcBef>
                <a:spcPct val="20000"/>
              </a:spcBef>
              <a:buChar char="–"/>
              <a:defRPr sz="2800">
                <a:solidFill>
                  <a:schemeClr val="tx1"/>
                </a:solidFill>
                <a:latin typeface="Times New Roman" panose="02020603050405020304" pitchFamily="18" charset="0"/>
                <a:ea typeface="宋体" panose="02010600030101010101" pitchFamily="2" charset="-122"/>
              </a:defRPr>
            </a:lvl2pPr>
            <a:lvl3pPr marL="1143000" indent="-228600">
              <a:spcBef>
                <a:spcPct val="20000"/>
              </a:spcBef>
              <a:buChar char="•"/>
              <a:defRPr sz="2400">
                <a:solidFill>
                  <a:schemeClr val="tx1"/>
                </a:solidFill>
                <a:latin typeface="Times New Roman" panose="02020603050405020304" pitchFamily="18" charset="0"/>
                <a:ea typeface="宋体" panose="02010600030101010101" pitchFamily="2" charset="-122"/>
              </a:defRPr>
            </a:lvl3pPr>
            <a:lvl4pPr marL="1600200" indent="-228600">
              <a:spcBef>
                <a:spcPct val="20000"/>
              </a:spcBef>
              <a:buChar char="–"/>
              <a:defRPr sz="2000">
                <a:solidFill>
                  <a:schemeClr val="tx1"/>
                </a:solidFill>
                <a:latin typeface="Times New Roman" panose="02020603050405020304" pitchFamily="18" charset="0"/>
                <a:ea typeface="宋体" panose="02010600030101010101" pitchFamily="2" charset="-122"/>
              </a:defRPr>
            </a:lvl4pPr>
            <a:lvl5pPr marL="2057400" indent="-228600">
              <a:spcBef>
                <a:spcPct val="20000"/>
              </a:spcBef>
              <a:buChar char="»"/>
              <a:defRPr sz="20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ea typeface="宋体" panose="02010600030101010101" pitchFamily="2" charset="-122"/>
              </a:defRPr>
            </a:lvl9pPr>
          </a:lstStyle>
          <a:p>
            <a:pPr>
              <a:spcBef>
                <a:spcPct val="0"/>
              </a:spcBef>
              <a:buFontTx/>
              <a:buNone/>
            </a:pPr>
            <a:fld id="{DB9FC67F-FD8F-40C4-8B22-F7404F392667}" type="slidenum">
              <a:rPr lang="zh-CN" altLang="en-US" sz="1400" smtClean="0"/>
              <a:pPr>
                <a:spcBef>
                  <a:spcPct val="0"/>
                </a:spcBef>
                <a:buFontTx/>
                <a:buNone/>
              </a:pPr>
              <a:t>39</a:t>
            </a:fld>
            <a:endParaRPr lang="en-US" altLang="zh-CN" sz="1400" smtClean="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28675">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idx="4294967295"/>
          </p:nvPr>
        </p:nvSpPr>
        <p:spPr>
          <a:xfrm>
            <a:off x="228600" y="228600"/>
            <a:ext cx="8640763" cy="1150938"/>
          </a:xfrm>
        </p:spPr>
        <p:txBody>
          <a:bodyPr/>
          <a:lstStyle/>
          <a:p>
            <a:r>
              <a:rPr lang="zh-CN" altLang="en-US" b="1" smtClean="0"/>
              <a:t>离散数学和计算机科学的关系</a:t>
            </a:r>
            <a:endParaRPr lang="en-US" altLang="zh-CN" b="1" smtClean="0"/>
          </a:p>
        </p:txBody>
      </p:sp>
      <p:sp>
        <p:nvSpPr>
          <p:cNvPr id="5123" name="Rectangle 3"/>
          <p:cNvSpPr>
            <a:spLocks noGrp="1" noChangeArrowheads="1"/>
          </p:cNvSpPr>
          <p:nvPr>
            <p:ph type="body" idx="4294967295"/>
          </p:nvPr>
        </p:nvSpPr>
        <p:spPr>
          <a:xfrm>
            <a:off x="287338" y="1439863"/>
            <a:ext cx="8640762" cy="5040312"/>
          </a:xfrm>
        </p:spPr>
        <p:txBody>
          <a:bodyPr/>
          <a:lstStyle/>
          <a:p>
            <a:pPr>
              <a:defRPr/>
            </a:pPr>
            <a:r>
              <a:rPr lang="zh-CN" altLang="en-US" b="1" dirty="0" smtClean="0">
                <a:cs typeface="Times New Roman" panose="02020603050405020304" pitchFamily="18" charset="0"/>
              </a:rPr>
              <a:t>本课程已谈及的相关内容</a:t>
            </a:r>
            <a:endParaRPr lang="en-US" altLang="zh-CN" b="1" dirty="0" smtClean="0">
              <a:cs typeface="Times New Roman" panose="02020603050405020304" pitchFamily="18" charset="0"/>
            </a:endParaRPr>
          </a:p>
          <a:p>
            <a:pPr lvl="1">
              <a:defRPr/>
            </a:pPr>
            <a:r>
              <a:rPr lang="zh-CN" altLang="en-US" b="1" dirty="0" smtClean="0"/>
              <a:t>数理逻辑</a:t>
            </a:r>
            <a:endParaRPr lang="en-US" altLang="zh-CN" b="1" dirty="0" smtClean="0"/>
          </a:p>
          <a:p>
            <a:pPr lvl="1">
              <a:buFontTx/>
              <a:buNone/>
              <a:defRPr/>
            </a:pPr>
            <a:r>
              <a:rPr lang="en-US" altLang="zh-CN" b="1" dirty="0" smtClean="0"/>
              <a:t>	</a:t>
            </a:r>
            <a:r>
              <a:rPr lang="en-US" altLang="zh-CN" b="1" dirty="0" smtClean="0">
                <a:sym typeface="Symbol" panose="05050102010706020507" pitchFamily="18" charset="2"/>
              </a:rPr>
              <a:t> </a:t>
            </a:r>
            <a:r>
              <a:rPr lang="zh-CN" altLang="en-US" b="1" dirty="0" smtClean="0"/>
              <a:t>经典逻辑、等式逻辑、程序逻辑、类型系统</a:t>
            </a:r>
            <a:endParaRPr lang="en-US" altLang="zh-CN" b="1" dirty="0" smtClean="0"/>
          </a:p>
          <a:p>
            <a:pPr lvl="1">
              <a:buFontTx/>
              <a:buNone/>
              <a:defRPr/>
            </a:pPr>
            <a:r>
              <a:rPr lang="en-US" altLang="zh-CN" b="1" dirty="0" smtClean="0"/>
              <a:t>	</a:t>
            </a:r>
            <a:r>
              <a:rPr lang="en-US" altLang="zh-CN" b="1" dirty="0" smtClean="0">
                <a:sym typeface="Symbol" panose="05050102010706020507" pitchFamily="18" charset="2"/>
              </a:rPr>
              <a:t> </a:t>
            </a:r>
            <a:r>
              <a:rPr lang="zh-CN" altLang="en-US" b="1" dirty="0" smtClean="0"/>
              <a:t>都包括合式公式、公理、推理规则、演绎推理</a:t>
            </a:r>
            <a:endParaRPr lang="en-US" altLang="zh-CN" b="1" dirty="0" smtClean="0"/>
          </a:p>
          <a:p>
            <a:pPr lvl="1">
              <a:defRPr/>
            </a:pPr>
            <a:r>
              <a:rPr lang="zh-CN" altLang="en-US" b="1" dirty="0" smtClean="0"/>
              <a:t>集合论</a:t>
            </a:r>
            <a:endParaRPr lang="en-US" altLang="zh-CN" b="1" dirty="0" smtClean="0"/>
          </a:p>
          <a:p>
            <a:pPr lvl="1">
              <a:buFontTx/>
              <a:buNone/>
              <a:defRPr/>
            </a:pPr>
            <a:r>
              <a:rPr lang="en-US" altLang="zh-CN" b="1" dirty="0" smtClean="0"/>
              <a:t>	</a:t>
            </a:r>
            <a:r>
              <a:rPr lang="zh-CN" altLang="en-US" b="1" dirty="0" smtClean="0"/>
              <a:t>良基关系、良基归纳法，偏序关系（本次课）</a:t>
            </a:r>
            <a:endParaRPr lang="en-US" altLang="zh-CN" b="1" dirty="0" smtClean="0"/>
          </a:p>
          <a:p>
            <a:pPr lvl="1">
              <a:defRPr/>
            </a:pPr>
            <a:r>
              <a:rPr lang="zh-CN" altLang="en-US" b="1" dirty="0" smtClean="0"/>
              <a:t>代数结构（抽象代数）</a:t>
            </a:r>
            <a:endParaRPr lang="en-US" altLang="zh-CN" b="1" dirty="0"/>
          </a:p>
          <a:p>
            <a:pPr marL="457200" lvl="1" indent="0">
              <a:buFontTx/>
              <a:buNone/>
              <a:defRPr/>
            </a:pPr>
            <a:r>
              <a:rPr lang="en-US" altLang="zh-CN" b="1" dirty="0"/>
              <a:t> </a:t>
            </a:r>
            <a:r>
              <a:rPr lang="en-US" altLang="zh-CN" b="1" dirty="0" smtClean="0"/>
              <a:t>   </a:t>
            </a:r>
            <a:r>
              <a:rPr lang="zh-CN" altLang="en-US" b="1" dirty="0" smtClean="0"/>
              <a:t>常见的抽象数据类型 </a:t>
            </a:r>
            <a:r>
              <a:rPr lang="en-US" altLang="zh-CN" b="1" dirty="0" smtClean="0"/>
              <a:t>(</a:t>
            </a:r>
            <a:r>
              <a:rPr lang="zh-CN" altLang="en-US" b="1" dirty="0" smtClean="0"/>
              <a:t>表、栈、二叉树等</a:t>
            </a:r>
            <a:r>
              <a:rPr lang="en-US" altLang="zh-CN" b="1" dirty="0" smtClean="0"/>
              <a:t>) </a:t>
            </a:r>
            <a:r>
              <a:rPr lang="zh-CN" altLang="en-US" b="1" dirty="0" smtClean="0"/>
              <a:t>是代数</a:t>
            </a:r>
            <a:endParaRPr lang="en-US" altLang="zh-CN" b="1" dirty="0" smtClean="0"/>
          </a:p>
          <a:p>
            <a:pPr>
              <a:defRPr/>
            </a:pPr>
            <a:r>
              <a:rPr lang="zh-CN" altLang="en-US" b="1" dirty="0" smtClean="0"/>
              <a:t>本课程还会介绍</a:t>
            </a:r>
            <a:endParaRPr lang="en-US" altLang="zh-CN" b="1" dirty="0" smtClean="0"/>
          </a:p>
          <a:p>
            <a:pPr lvl="1">
              <a:defRPr/>
            </a:pPr>
            <a:r>
              <a:rPr lang="zh-CN" altLang="en-US" b="1" dirty="0" smtClean="0"/>
              <a:t>可计算性和算法分析等</a:t>
            </a:r>
            <a:endParaRPr lang="en-US" altLang="zh-CN" b="1" dirty="0" smtClean="0"/>
          </a:p>
          <a:p>
            <a:pPr lvl="1">
              <a:defRPr/>
            </a:pPr>
            <a:endParaRPr lang="en-US" altLang="zh-CN" b="1" dirty="0" smtClean="0"/>
          </a:p>
          <a:p>
            <a:pPr lvl="1">
              <a:defRPr/>
            </a:pPr>
            <a:endParaRPr lang="en-US" altLang="zh-CN" b="1" dirty="0" smtClean="0"/>
          </a:p>
        </p:txBody>
      </p:sp>
      <p:sp>
        <p:nvSpPr>
          <p:cNvPr id="10244" name="灯片编号占位符 3"/>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Times New Roman" panose="02020603050405020304" pitchFamily="18" charset="0"/>
                <a:ea typeface="宋体" panose="02010600030101010101" pitchFamily="2" charset="-122"/>
              </a:defRPr>
            </a:lvl1pPr>
            <a:lvl2pPr marL="742950" indent="-285750">
              <a:spcBef>
                <a:spcPct val="20000"/>
              </a:spcBef>
              <a:buChar char="–"/>
              <a:defRPr sz="2800">
                <a:solidFill>
                  <a:schemeClr val="tx1"/>
                </a:solidFill>
                <a:latin typeface="Times New Roman" panose="02020603050405020304" pitchFamily="18" charset="0"/>
                <a:ea typeface="宋体" panose="02010600030101010101" pitchFamily="2" charset="-122"/>
              </a:defRPr>
            </a:lvl2pPr>
            <a:lvl3pPr marL="1143000" indent="-228600">
              <a:spcBef>
                <a:spcPct val="20000"/>
              </a:spcBef>
              <a:buChar char="•"/>
              <a:defRPr sz="2400">
                <a:solidFill>
                  <a:schemeClr val="tx1"/>
                </a:solidFill>
                <a:latin typeface="Times New Roman" panose="02020603050405020304" pitchFamily="18" charset="0"/>
                <a:ea typeface="宋体" panose="02010600030101010101" pitchFamily="2" charset="-122"/>
              </a:defRPr>
            </a:lvl3pPr>
            <a:lvl4pPr marL="1600200" indent="-228600">
              <a:spcBef>
                <a:spcPct val="20000"/>
              </a:spcBef>
              <a:buChar char="–"/>
              <a:defRPr sz="2000">
                <a:solidFill>
                  <a:schemeClr val="tx1"/>
                </a:solidFill>
                <a:latin typeface="Times New Roman" panose="02020603050405020304" pitchFamily="18" charset="0"/>
                <a:ea typeface="宋体" panose="02010600030101010101" pitchFamily="2" charset="-122"/>
              </a:defRPr>
            </a:lvl4pPr>
            <a:lvl5pPr marL="2057400" indent="-228600">
              <a:spcBef>
                <a:spcPct val="20000"/>
              </a:spcBef>
              <a:buChar char="»"/>
              <a:defRPr sz="20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ea typeface="宋体" panose="02010600030101010101" pitchFamily="2" charset="-122"/>
              </a:defRPr>
            </a:lvl9pPr>
          </a:lstStyle>
          <a:p>
            <a:pPr>
              <a:spcBef>
                <a:spcPct val="0"/>
              </a:spcBef>
              <a:buFontTx/>
              <a:buNone/>
            </a:pPr>
            <a:fld id="{16FD5F6A-438D-4ED1-B997-B5503456A8A9}" type="slidenum">
              <a:rPr lang="zh-CN" altLang="en-US" sz="1400" smtClean="0"/>
              <a:pPr>
                <a:spcBef>
                  <a:spcPct val="0"/>
                </a:spcBef>
                <a:buFontTx/>
                <a:buNone/>
              </a:pPr>
              <a:t>4</a:t>
            </a:fld>
            <a:endParaRPr lang="en-US" altLang="zh-CN" sz="1400" smtClean="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5123">
                                            <p:txEl>
                                              <p:pRg st="4" end="4"/>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5123">
                                            <p:txEl>
                                              <p:pRg st="5" end="5"/>
                                            </p:txEl>
                                          </p:spTgt>
                                        </p:tgtEl>
                                        <p:attrNameLst>
                                          <p:attrName>style.visibility</p:attrName>
                                        </p:attrNameLst>
                                      </p:cBhvr>
                                      <p:to>
                                        <p:strVal val="visible"/>
                                      </p:to>
                                    </p:set>
                                  </p:childTnLst>
                                </p:cTn>
                              </p:par>
                            </p:childTnLst>
                          </p:cTn>
                        </p:par>
                      </p:childTnLst>
                    </p:cTn>
                  </p:par>
                  <p:par>
                    <p:cTn id="9" fill="hold" nodeType="clickPar">
                      <p:stCondLst>
                        <p:cond delay="indefinite"/>
                      </p:stCondLst>
                      <p:childTnLst>
                        <p:par>
                          <p:cTn id="10" fill="hold" nodeType="withGroup">
                            <p:stCondLst>
                              <p:cond delay="0"/>
                            </p:stCondLst>
                            <p:childTnLst>
                              <p:par>
                                <p:cTn id="11" presetID="1" presetClass="entr" presetSubtype="0" fill="hold" nodeType="clickEffect">
                                  <p:stCondLst>
                                    <p:cond delay="0"/>
                                  </p:stCondLst>
                                  <p:childTnLst>
                                    <p:set>
                                      <p:cBhvr>
                                        <p:cTn id="12" dur="1" fill="hold">
                                          <p:stCondLst>
                                            <p:cond delay="0"/>
                                          </p:stCondLst>
                                        </p:cTn>
                                        <p:tgtEl>
                                          <p:spTgt spid="5123">
                                            <p:txEl>
                                              <p:pRg st="6" end="6"/>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5123">
                                            <p:txEl>
                                              <p:pRg st="7" end="7"/>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0"/>
                                          </p:stCondLst>
                                        </p:cTn>
                                        <p:tgtEl>
                                          <p:spTgt spid="5123">
                                            <p:txEl>
                                              <p:pRg st="8" end="8"/>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5123">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a:xfrm>
            <a:off x="228600" y="228600"/>
            <a:ext cx="8640763" cy="1152525"/>
          </a:xfrm>
        </p:spPr>
        <p:txBody>
          <a:bodyPr/>
          <a:lstStyle/>
          <a:p>
            <a:pPr>
              <a:defRPr/>
            </a:pPr>
            <a:r>
              <a:rPr lang="zh-CN" altLang="en-US" b="1" dirty="0"/>
              <a:t>递归函数的定义式的求解</a:t>
            </a:r>
            <a:endParaRPr lang="zh-CN" altLang="en-US" b="1" dirty="0" smtClean="0">
              <a:latin typeface="+mn-lt"/>
            </a:endParaRPr>
          </a:p>
        </p:txBody>
      </p:sp>
      <p:sp>
        <p:nvSpPr>
          <p:cNvPr id="29699" name="Rectangle 3"/>
          <p:cNvSpPr>
            <a:spLocks noGrp="1" noChangeArrowheads="1"/>
          </p:cNvSpPr>
          <p:nvPr>
            <p:ph type="body" idx="1"/>
          </p:nvPr>
        </p:nvSpPr>
        <p:spPr>
          <a:xfrm>
            <a:off x="287338" y="1438275"/>
            <a:ext cx="8640762" cy="5038725"/>
          </a:xfrm>
          <a:noFill/>
        </p:spPr>
        <p:txBody>
          <a:bodyPr/>
          <a:lstStyle/>
          <a:p>
            <a:r>
              <a:rPr lang="zh-CN" altLang="en-US" b="1" smtClean="0"/>
              <a:t>最小不动点定理</a:t>
            </a:r>
            <a:r>
              <a:rPr lang="zh-CN" altLang="en-US" b="1" smtClean="0">
                <a:solidFill>
                  <a:srgbClr val="FF0000"/>
                </a:solidFill>
              </a:rPr>
              <a:t>（课堂上不介绍）</a:t>
            </a:r>
            <a:endParaRPr lang="en-US" altLang="zh-CN" b="1" smtClean="0">
              <a:solidFill>
                <a:srgbClr val="FF0000"/>
              </a:solidFill>
            </a:endParaRPr>
          </a:p>
          <a:p>
            <a:pPr marL="457200" lvl="1" indent="0" algn="just">
              <a:buFontTx/>
              <a:buNone/>
            </a:pPr>
            <a:r>
              <a:rPr lang="en-US" altLang="zh-CN" b="1" smtClean="0"/>
              <a:t>	</a:t>
            </a:r>
            <a:r>
              <a:rPr lang="zh-CN" altLang="en-US" b="1" smtClean="0"/>
              <a:t>若</a:t>
            </a:r>
            <a:r>
              <a:rPr lang="en-US" altLang="zh-CN" b="1" smtClean="0">
                <a:latin typeface="Euclid Math One" panose="05050601010101010101" pitchFamily="18" charset="2"/>
              </a:rPr>
              <a:t>D</a:t>
            </a:r>
            <a:r>
              <a:rPr lang="zh-CN" altLang="en-US" b="1" smtClean="0"/>
              <a:t>是有底元的</a:t>
            </a:r>
            <a:r>
              <a:rPr lang="en-US" altLang="zh-CN" b="1" smtClean="0"/>
              <a:t>CPO，</a:t>
            </a:r>
            <a:r>
              <a:rPr lang="zh-CN" altLang="en-US" b="1" smtClean="0"/>
              <a:t>且</a:t>
            </a:r>
            <a:r>
              <a:rPr lang="en-US" altLang="zh-CN" b="1" i="1" smtClean="0"/>
              <a:t>f</a:t>
            </a:r>
            <a:r>
              <a:rPr lang="en-US" altLang="zh-CN" b="1" smtClean="0"/>
              <a:t>:</a:t>
            </a:r>
            <a:r>
              <a:rPr lang="en-US" altLang="zh-CN" b="1" i="1" smtClean="0"/>
              <a:t>D</a:t>
            </a:r>
            <a:r>
              <a:rPr lang="en-US" altLang="zh-CN" b="1" smtClean="0">
                <a:sym typeface="Symbol" panose="05050102010706020507" pitchFamily="18" charset="2"/>
              </a:rPr>
              <a:t></a:t>
            </a:r>
            <a:r>
              <a:rPr lang="en-US" altLang="zh-CN" b="1" i="1" smtClean="0">
                <a:sym typeface="Symbol" panose="05050102010706020507" pitchFamily="18" charset="2"/>
              </a:rPr>
              <a:t>D</a:t>
            </a:r>
            <a:r>
              <a:rPr lang="zh-CN" altLang="en-US" b="1" smtClean="0"/>
              <a:t>是连续函数，则</a:t>
            </a:r>
            <a:r>
              <a:rPr lang="en-US" altLang="zh-CN" b="1" i="1" smtClean="0"/>
              <a:t>f </a:t>
            </a:r>
            <a:r>
              <a:rPr lang="zh-CN" altLang="en-US" b="1" smtClean="0"/>
              <a:t>有最小不动点 </a:t>
            </a:r>
            <a:r>
              <a:rPr lang="en-US" altLang="zh-CN" b="1" i="1" smtClean="0"/>
              <a:t>fix</a:t>
            </a:r>
            <a:r>
              <a:rPr lang="en-US" altLang="zh-CN" b="1" i="1" baseline="-25000" smtClean="0">
                <a:sym typeface="Symbol" panose="05050102010706020507" pitchFamily="18" charset="2"/>
              </a:rPr>
              <a:t></a:t>
            </a:r>
            <a:r>
              <a:rPr lang="en-US" altLang="zh-CN" b="1" i="1" smtClean="0"/>
              <a:t> </a:t>
            </a:r>
            <a:r>
              <a:rPr lang="en-US" altLang="zh-CN" b="1" smtClean="0"/>
              <a:t>(</a:t>
            </a:r>
            <a:r>
              <a:rPr lang="en-US" altLang="zh-CN" b="1" i="1" smtClean="0"/>
              <a:t>f </a:t>
            </a:r>
            <a:r>
              <a:rPr lang="en-US" altLang="zh-CN" b="1" smtClean="0"/>
              <a:t>) = </a:t>
            </a:r>
            <a:r>
              <a:rPr lang="zh-CN" altLang="en-US" b="1" smtClean="0">
                <a:sym typeface="Euclid Math Two" panose="02050601010101010101" pitchFamily="18" charset="2"/>
              </a:rPr>
              <a:t></a:t>
            </a:r>
            <a:r>
              <a:rPr lang="en-US" altLang="zh-CN" b="1" smtClean="0"/>
              <a:t>{</a:t>
            </a:r>
            <a:r>
              <a:rPr lang="en-US" altLang="zh-CN" b="1" i="1" smtClean="0"/>
              <a:t>f </a:t>
            </a:r>
            <a:r>
              <a:rPr lang="en-US" altLang="zh-CN" b="1" i="1" baseline="30000" smtClean="0"/>
              <a:t>n </a:t>
            </a:r>
            <a:r>
              <a:rPr lang="en-US" altLang="zh-CN" b="1" smtClean="0"/>
              <a:t>(</a:t>
            </a:r>
            <a:r>
              <a:rPr lang="en-US" altLang="zh-CN" b="1" smtClean="0">
                <a:sym typeface="Symbol" panose="05050102010706020507" pitchFamily="18" charset="2"/>
              </a:rPr>
              <a:t></a:t>
            </a:r>
            <a:r>
              <a:rPr lang="en-US" altLang="zh-CN" b="1" smtClean="0"/>
              <a:t>) | </a:t>
            </a:r>
            <a:r>
              <a:rPr lang="en-US" altLang="zh-CN" b="1" i="1" smtClean="0"/>
              <a:t>n </a:t>
            </a:r>
            <a:r>
              <a:rPr lang="en-US" altLang="zh-CN" b="1" smtClean="0">
                <a:sym typeface="Symbol" panose="05050102010706020507" pitchFamily="18" charset="2"/>
              </a:rPr>
              <a:t></a:t>
            </a:r>
            <a:r>
              <a:rPr lang="en-US" altLang="zh-CN" b="1" smtClean="0"/>
              <a:t> 0}</a:t>
            </a:r>
          </a:p>
          <a:p>
            <a:pPr marL="457200" lvl="1" indent="0" algn="just">
              <a:spcBef>
                <a:spcPct val="0"/>
              </a:spcBef>
              <a:buFontTx/>
              <a:buNone/>
            </a:pPr>
            <a:r>
              <a:rPr lang="en-US" altLang="zh-CN" b="1" smtClean="0"/>
              <a:t>	</a:t>
            </a:r>
            <a:r>
              <a:rPr lang="zh-CN" altLang="en-US" b="1" smtClean="0"/>
              <a:t>注：</a:t>
            </a:r>
            <a:r>
              <a:rPr lang="en-US" altLang="zh-CN" b="1" i="1" smtClean="0"/>
              <a:t>f </a:t>
            </a:r>
            <a:r>
              <a:rPr lang="en-US" altLang="zh-CN" b="1" i="1" baseline="30000" smtClean="0"/>
              <a:t>n</a:t>
            </a:r>
            <a:r>
              <a:rPr lang="zh-CN" altLang="en-US" b="1" smtClean="0"/>
              <a:t>表示函数最多展开</a:t>
            </a:r>
            <a:r>
              <a:rPr lang="en-US" altLang="zh-CN" b="1" i="1" smtClean="0"/>
              <a:t>n</a:t>
            </a:r>
            <a:r>
              <a:rPr lang="zh-CN" altLang="en-US" b="1" smtClean="0"/>
              <a:t>次</a:t>
            </a:r>
          </a:p>
          <a:p>
            <a:pPr marL="457200" lvl="1" indent="0" algn="just"/>
            <a:r>
              <a:rPr lang="zh-CN" altLang="en-US" b="1" smtClean="0"/>
              <a:t> 先证</a:t>
            </a:r>
            <a:r>
              <a:rPr lang="en-US" altLang="zh-CN" b="1" i="1" smtClean="0"/>
              <a:t>a </a:t>
            </a:r>
            <a:r>
              <a:rPr lang="zh-CN" altLang="en-US" b="1" smtClean="0"/>
              <a:t>是不动点（</a:t>
            </a:r>
            <a:r>
              <a:rPr lang="en-US" altLang="zh-CN" b="1" i="1" smtClean="0"/>
              <a:t>a </a:t>
            </a:r>
            <a:r>
              <a:rPr lang="en-US" altLang="zh-CN" b="1" smtClean="0">
                <a:sym typeface="Euclid Extra" panose="02050502000505020303" pitchFamily="18" charset="2"/>
              </a:rPr>
              <a:t></a:t>
            </a:r>
            <a:r>
              <a:rPr lang="en-US" altLang="zh-CN" b="1" smtClean="0">
                <a:sym typeface="Symbol" panose="05050102010706020507" pitchFamily="18" charset="2"/>
              </a:rPr>
              <a:t> </a:t>
            </a:r>
            <a:r>
              <a:rPr lang="zh-CN" altLang="en-US" b="1" smtClean="0">
                <a:sym typeface="Euclid Math Two" panose="02050601010101010101" pitchFamily="18" charset="2"/>
              </a:rPr>
              <a:t></a:t>
            </a:r>
            <a:r>
              <a:rPr lang="en-US" altLang="zh-CN" b="1" smtClean="0"/>
              <a:t>{</a:t>
            </a:r>
            <a:r>
              <a:rPr lang="en-US" altLang="zh-CN" b="1" i="1" smtClean="0"/>
              <a:t>f </a:t>
            </a:r>
            <a:r>
              <a:rPr lang="en-US" altLang="zh-CN" b="1" i="1" baseline="30000" smtClean="0"/>
              <a:t>n </a:t>
            </a:r>
            <a:r>
              <a:rPr lang="en-US" altLang="zh-CN" b="1" smtClean="0"/>
              <a:t>(</a:t>
            </a:r>
            <a:r>
              <a:rPr lang="en-US" altLang="zh-CN" b="1" smtClean="0">
                <a:sym typeface="Symbol" panose="05050102010706020507" pitchFamily="18" charset="2"/>
              </a:rPr>
              <a:t></a:t>
            </a:r>
            <a:r>
              <a:rPr lang="en-US" altLang="zh-CN" b="1" smtClean="0"/>
              <a:t>) | </a:t>
            </a:r>
            <a:r>
              <a:rPr lang="en-US" altLang="zh-CN" b="1" i="1" smtClean="0"/>
              <a:t>n </a:t>
            </a:r>
            <a:r>
              <a:rPr lang="en-US" altLang="zh-CN" b="1" smtClean="0">
                <a:sym typeface="Symbol" panose="05050102010706020507" pitchFamily="18" charset="2"/>
              </a:rPr>
              <a:t></a:t>
            </a:r>
            <a:r>
              <a:rPr lang="en-US" altLang="zh-CN" b="1" smtClean="0"/>
              <a:t> 0}</a:t>
            </a:r>
            <a:r>
              <a:rPr lang="zh-CN" altLang="en-US" b="1" smtClean="0"/>
              <a:t>）</a:t>
            </a:r>
            <a:endParaRPr lang="en-US" altLang="zh-CN" b="1" smtClean="0"/>
          </a:p>
          <a:p>
            <a:pPr marL="457200" lvl="1" indent="0" algn="just">
              <a:spcBef>
                <a:spcPct val="0"/>
              </a:spcBef>
              <a:buFontTx/>
              <a:buNone/>
            </a:pPr>
            <a:r>
              <a:rPr lang="en-US" altLang="zh-CN" b="1" smtClean="0"/>
              <a:t>	 </a:t>
            </a:r>
            <a:r>
              <a:rPr lang="en-US" altLang="zh-CN" b="1" i="1" smtClean="0"/>
              <a:t>f </a:t>
            </a:r>
            <a:r>
              <a:rPr lang="en-US" altLang="zh-CN" b="1" smtClean="0"/>
              <a:t>(</a:t>
            </a:r>
            <a:r>
              <a:rPr lang="en-US" altLang="zh-CN" b="1" i="1" smtClean="0"/>
              <a:t>a</a:t>
            </a:r>
            <a:r>
              <a:rPr lang="en-US" altLang="zh-CN" b="1" smtClean="0"/>
              <a:t>) 	</a:t>
            </a:r>
            <a:r>
              <a:rPr lang="en-US" altLang="zh-CN" b="1" smtClean="0">
                <a:sym typeface="Symbol" panose="05050102010706020507" pitchFamily="18" charset="2"/>
              </a:rPr>
              <a:t></a:t>
            </a:r>
            <a:r>
              <a:rPr lang="en-US" altLang="zh-CN" b="1" smtClean="0"/>
              <a:t>  </a:t>
            </a:r>
            <a:r>
              <a:rPr lang="en-US" altLang="zh-CN" b="1" i="1" smtClean="0"/>
              <a:t>f </a:t>
            </a:r>
            <a:r>
              <a:rPr lang="en-US" altLang="zh-CN" b="1" smtClean="0"/>
              <a:t>(</a:t>
            </a:r>
            <a:r>
              <a:rPr lang="zh-CN" altLang="en-US" b="1" smtClean="0">
                <a:sym typeface="Euclid Math Two" panose="02050601010101010101" pitchFamily="18" charset="2"/>
              </a:rPr>
              <a:t></a:t>
            </a:r>
            <a:r>
              <a:rPr lang="en-US" altLang="zh-CN" b="1" smtClean="0"/>
              <a:t>{</a:t>
            </a:r>
            <a:r>
              <a:rPr lang="en-US" altLang="zh-CN" b="1" i="1" smtClean="0"/>
              <a:t>f </a:t>
            </a:r>
            <a:r>
              <a:rPr lang="en-US" altLang="zh-CN" b="1" i="1" baseline="30000" smtClean="0"/>
              <a:t>n </a:t>
            </a:r>
            <a:r>
              <a:rPr lang="en-US" altLang="zh-CN" b="1" smtClean="0"/>
              <a:t>(</a:t>
            </a:r>
            <a:r>
              <a:rPr lang="en-US" altLang="zh-CN" b="1" smtClean="0">
                <a:sym typeface="Symbol" panose="05050102010706020507" pitchFamily="18" charset="2"/>
              </a:rPr>
              <a:t></a:t>
            </a:r>
            <a:r>
              <a:rPr lang="en-US" altLang="zh-CN" b="1" smtClean="0"/>
              <a:t>) | </a:t>
            </a:r>
            <a:r>
              <a:rPr lang="en-US" altLang="zh-CN" b="1" i="1" smtClean="0"/>
              <a:t>n </a:t>
            </a:r>
            <a:r>
              <a:rPr lang="en-US" altLang="zh-CN" b="1" smtClean="0">
                <a:sym typeface="Symbol" panose="05050102010706020507" pitchFamily="18" charset="2"/>
              </a:rPr>
              <a:t></a:t>
            </a:r>
            <a:r>
              <a:rPr lang="en-US" altLang="zh-CN" b="1" smtClean="0"/>
              <a:t> 0}) </a:t>
            </a:r>
          </a:p>
          <a:p>
            <a:pPr marL="457200" lvl="1" indent="0" algn="just">
              <a:spcBef>
                <a:spcPct val="0"/>
              </a:spcBef>
              <a:buFontTx/>
              <a:buNone/>
            </a:pPr>
            <a:r>
              <a:rPr lang="en-US" altLang="zh-CN" b="1" smtClean="0"/>
              <a:t>		= </a:t>
            </a:r>
            <a:r>
              <a:rPr lang="zh-CN" altLang="en-US" b="1" smtClean="0">
                <a:sym typeface="Euclid Math Two" panose="02050601010101010101" pitchFamily="18" charset="2"/>
              </a:rPr>
              <a:t></a:t>
            </a:r>
            <a:r>
              <a:rPr lang="en-US" altLang="zh-CN" b="1" smtClean="0"/>
              <a:t>{</a:t>
            </a:r>
            <a:r>
              <a:rPr lang="en-US" altLang="zh-CN" b="1" i="1" smtClean="0"/>
              <a:t>f </a:t>
            </a:r>
            <a:r>
              <a:rPr lang="en-US" altLang="zh-CN" b="1" i="1" baseline="30000" smtClean="0"/>
              <a:t>n</a:t>
            </a:r>
            <a:r>
              <a:rPr lang="en-US" altLang="zh-CN" b="1" baseline="30000" smtClean="0"/>
              <a:t>+1</a:t>
            </a:r>
            <a:r>
              <a:rPr lang="en-US" altLang="zh-CN" b="1" i="1" baseline="30000" smtClean="0"/>
              <a:t> </a:t>
            </a:r>
            <a:r>
              <a:rPr lang="en-US" altLang="zh-CN" b="1" smtClean="0"/>
              <a:t>(</a:t>
            </a:r>
            <a:r>
              <a:rPr lang="en-US" altLang="zh-CN" b="1" smtClean="0">
                <a:sym typeface="Symbol" panose="05050102010706020507" pitchFamily="18" charset="2"/>
              </a:rPr>
              <a:t></a:t>
            </a:r>
            <a:r>
              <a:rPr lang="en-US" altLang="zh-CN" b="1" smtClean="0"/>
              <a:t>) | </a:t>
            </a:r>
            <a:r>
              <a:rPr lang="en-US" altLang="zh-CN" b="1" i="1" smtClean="0"/>
              <a:t>n </a:t>
            </a:r>
            <a:r>
              <a:rPr lang="en-US" altLang="zh-CN" b="1" smtClean="0">
                <a:sym typeface="Symbol" panose="05050102010706020507" pitchFamily="18" charset="2"/>
              </a:rPr>
              <a:t></a:t>
            </a:r>
            <a:r>
              <a:rPr lang="en-US" altLang="zh-CN" b="1" smtClean="0"/>
              <a:t> 0} //</a:t>
            </a:r>
            <a:r>
              <a:rPr lang="zh-CN" altLang="en-US" b="1" smtClean="0"/>
              <a:t>根据连续函数的性质</a:t>
            </a:r>
            <a:endParaRPr lang="en-US" altLang="zh-CN" b="1" smtClean="0"/>
          </a:p>
          <a:p>
            <a:pPr marL="457200" lvl="1" indent="0" algn="just">
              <a:spcBef>
                <a:spcPct val="0"/>
              </a:spcBef>
              <a:buFontTx/>
              <a:buNone/>
            </a:pPr>
            <a:r>
              <a:rPr lang="en-US" altLang="zh-CN" b="1" smtClean="0"/>
              <a:t>	</a:t>
            </a:r>
            <a:r>
              <a:rPr lang="en-US" altLang="zh-CN" b="1" i="1" smtClean="0"/>
              <a:t> </a:t>
            </a:r>
            <a:r>
              <a:rPr lang="en-US" altLang="zh-CN" b="1" smtClean="0"/>
              <a:t>{</a:t>
            </a:r>
            <a:r>
              <a:rPr lang="en-US" altLang="zh-CN" b="1" i="1" smtClean="0"/>
              <a:t>f </a:t>
            </a:r>
            <a:r>
              <a:rPr lang="en-US" altLang="zh-CN" b="1" i="1" baseline="30000" smtClean="0"/>
              <a:t>n</a:t>
            </a:r>
            <a:r>
              <a:rPr lang="en-US" altLang="zh-CN" b="1" smtClean="0"/>
              <a:t>(</a:t>
            </a:r>
            <a:r>
              <a:rPr lang="en-US" altLang="zh-CN" b="1" smtClean="0">
                <a:sym typeface="Symbol" panose="05050102010706020507" pitchFamily="18" charset="2"/>
              </a:rPr>
              <a:t></a:t>
            </a:r>
            <a:r>
              <a:rPr lang="en-US" altLang="zh-CN" b="1" smtClean="0"/>
              <a:t>) | </a:t>
            </a:r>
            <a:r>
              <a:rPr lang="en-US" altLang="zh-CN" b="1" i="1" smtClean="0"/>
              <a:t>n </a:t>
            </a:r>
            <a:r>
              <a:rPr lang="en-US" altLang="zh-CN" b="1" smtClean="0">
                <a:sym typeface="Symbol" panose="05050102010706020507" pitchFamily="18" charset="2"/>
              </a:rPr>
              <a:t></a:t>
            </a:r>
            <a:r>
              <a:rPr lang="en-US" altLang="zh-CN" b="1" smtClean="0"/>
              <a:t> 0}</a:t>
            </a:r>
            <a:r>
              <a:rPr lang="zh-CN" altLang="en-US" b="1" smtClean="0"/>
              <a:t>和</a:t>
            </a:r>
            <a:r>
              <a:rPr lang="en-US" altLang="zh-CN" b="1" smtClean="0"/>
              <a:t>{</a:t>
            </a:r>
            <a:r>
              <a:rPr lang="en-US" altLang="zh-CN" b="1" i="1" smtClean="0"/>
              <a:t>f </a:t>
            </a:r>
            <a:r>
              <a:rPr lang="en-US" altLang="zh-CN" b="1" i="1" baseline="30000" smtClean="0"/>
              <a:t>n</a:t>
            </a:r>
            <a:r>
              <a:rPr lang="en-US" altLang="zh-CN" b="1" baseline="30000" smtClean="0"/>
              <a:t>+1</a:t>
            </a:r>
            <a:r>
              <a:rPr lang="en-US" altLang="zh-CN" b="1" smtClean="0"/>
              <a:t>(</a:t>
            </a:r>
            <a:r>
              <a:rPr lang="en-US" altLang="zh-CN" b="1" smtClean="0">
                <a:sym typeface="Symbol" panose="05050102010706020507" pitchFamily="18" charset="2"/>
              </a:rPr>
              <a:t></a:t>
            </a:r>
            <a:r>
              <a:rPr lang="en-US" altLang="zh-CN" b="1" smtClean="0"/>
              <a:t>) | </a:t>
            </a:r>
            <a:r>
              <a:rPr lang="en-US" altLang="zh-CN" b="1" i="1" smtClean="0"/>
              <a:t>n </a:t>
            </a:r>
            <a:r>
              <a:rPr lang="en-US" altLang="zh-CN" b="1" smtClean="0">
                <a:sym typeface="Symbol" panose="05050102010706020507" pitchFamily="18" charset="2"/>
              </a:rPr>
              <a:t></a:t>
            </a:r>
            <a:r>
              <a:rPr lang="en-US" altLang="zh-CN" b="1" smtClean="0"/>
              <a:t> 0}</a:t>
            </a:r>
            <a:r>
              <a:rPr lang="zh-CN" altLang="en-US" b="1" smtClean="0"/>
              <a:t>的最小上界相同</a:t>
            </a:r>
            <a:r>
              <a:rPr lang="en-US" altLang="zh-CN" b="1" smtClean="0"/>
              <a:t>,</a:t>
            </a:r>
          </a:p>
          <a:p>
            <a:pPr marL="457200" lvl="1" indent="0" algn="just">
              <a:spcBef>
                <a:spcPct val="0"/>
              </a:spcBef>
              <a:buFontTx/>
              <a:buNone/>
            </a:pPr>
            <a:r>
              <a:rPr lang="zh-CN" altLang="en-US" b="1" smtClean="0"/>
              <a:t>因此</a:t>
            </a:r>
            <a:r>
              <a:rPr lang="en-US" altLang="zh-CN" b="1" i="1" smtClean="0"/>
              <a:t>f </a:t>
            </a:r>
            <a:r>
              <a:rPr lang="en-US" altLang="zh-CN" b="1" smtClean="0"/>
              <a:t>(</a:t>
            </a:r>
            <a:r>
              <a:rPr lang="en-US" altLang="zh-CN" b="1" i="1" smtClean="0"/>
              <a:t>a</a:t>
            </a:r>
            <a:r>
              <a:rPr lang="en-US" altLang="zh-CN" b="1" smtClean="0"/>
              <a:t>) =</a:t>
            </a:r>
            <a:r>
              <a:rPr lang="en-US" altLang="zh-CN" b="1" i="1" smtClean="0"/>
              <a:t> a</a:t>
            </a:r>
            <a:endParaRPr lang="zh-CN" altLang="en-US" b="1" smtClean="0"/>
          </a:p>
          <a:p>
            <a:pPr marL="457200" lvl="1" indent="0" algn="just"/>
            <a:r>
              <a:rPr lang="zh-CN" altLang="en-US" b="1" smtClean="0"/>
              <a:t> 再证</a:t>
            </a:r>
            <a:r>
              <a:rPr lang="en-US" altLang="zh-CN" b="1" i="1" smtClean="0"/>
              <a:t>a</a:t>
            </a:r>
            <a:r>
              <a:rPr lang="zh-CN" altLang="en-US" b="1" smtClean="0"/>
              <a:t>是最小不动点（略）</a:t>
            </a:r>
          </a:p>
          <a:p>
            <a:pPr marL="457200" lvl="1" indent="0" algn="just"/>
            <a:r>
              <a:rPr lang="zh-CN" altLang="en-US" b="1" smtClean="0"/>
              <a:t> 最后证明函数</a:t>
            </a:r>
            <a:r>
              <a:rPr lang="en-US" altLang="zh-CN" b="1" i="1" smtClean="0"/>
              <a:t>fix</a:t>
            </a:r>
            <a:r>
              <a:rPr lang="en-US" altLang="zh-CN" b="1" i="1" baseline="-25000" smtClean="0">
                <a:sym typeface="Symbol" panose="05050102010706020507" pitchFamily="18" charset="2"/>
              </a:rPr>
              <a:t> </a:t>
            </a:r>
            <a:r>
              <a:rPr lang="zh-CN" altLang="en-US" b="1" smtClean="0"/>
              <a:t>连续（略）</a:t>
            </a:r>
            <a:endParaRPr lang="en-US" altLang="zh-CN" b="1" smtClean="0"/>
          </a:p>
        </p:txBody>
      </p:sp>
      <p:sp>
        <p:nvSpPr>
          <p:cNvPr id="77828" name="灯片编号占位符 3"/>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Times New Roman" panose="02020603050405020304" pitchFamily="18" charset="0"/>
                <a:ea typeface="宋体" panose="02010600030101010101" pitchFamily="2" charset="-122"/>
              </a:defRPr>
            </a:lvl1pPr>
            <a:lvl2pPr marL="742950" indent="-285750">
              <a:spcBef>
                <a:spcPct val="20000"/>
              </a:spcBef>
              <a:buChar char="–"/>
              <a:defRPr sz="2800">
                <a:solidFill>
                  <a:schemeClr val="tx1"/>
                </a:solidFill>
                <a:latin typeface="Times New Roman" panose="02020603050405020304" pitchFamily="18" charset="0"/>
                <a:ea typeface="宋体" panose="02010600030101010101" pitchFamily="2" charset="-122"/>
              </a:defRPr>
            </a:lvl2pPr>
            <a:lvl3pPr marL="1143000" indent="-228600">
              <a:spcBef>
                <a:spcPct val="20000"/>
              </a:spcBef>
              <a:buChar char="•"/>
              <a:defRPr sz="2400">
                <a:solidFill>
                  <a:schemeClr val="tx1"/>
                </a:solidFill>
                <a:latin typeface="Times New Roman" panose="02020603050405020304" pitchFamily="18" charset="0"/>
                <a:ea typeface="宋体" panose="02010600030101010101" pitchFamily="2" charset="-122"/>
              </a:defRPr>
            </a:lvl3pPr>
            <a:lvl4pPr marL="1600200" indent="-228600">
              <a:spcBef>
                <a:spcPct val="20000"/>
              </a:spcBef>
              <a:buChar char="–"/>
              <a:defRPr sz="2000">
                <a:solidFill>
                  <a:schemeClr val="tx1"/>
                </a:solidFill>
                <a:latin typeface="Times New Roman" panose="02020603050405020304" pitchFamily="18" charset="0"/>
                <a:ea typeface="宋体" panose="02010600030101010101" pitchFamily="2" charset="-122"/>
              </a:defRPr>
            </a:lvl4pPr>
            <a:lvl5pPr marL="2057400" indent="-228600">
              <a:spcBef>
                <a:spcPct val="20000"/>
              </a:spcBef>
              <a:buChar char="»"/>
              <a:defRPr sz="20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ea typeface="宋体" panose="02010600030101010101" pitchFamily="2" charset="-122"/>
              </a:defRPr>
            </a:lvl9pPr>
          </a:lstStyle>
          <a:p>
            <a:pPr>
              <a:spcBef>
                <a:spcPct val="0"/>
              </a:spcBef>
              <a:buFontTx/>
              <a:buNone/>
            </a:pPr>
            <a:fld id="{C6D16A84-8C13-464B-87C2-1AA898233F92}" type="slidenum">
              <a:rPr lang="zh-CN" altLang="en-US" sz="1400" smtClean="0"/>
              <a:pPr>
                <a:spcBef>
                  <a:spcPct val="0"/>
                </a:spcBef>
                <a:buFontTx/>
                <a:buNone/>
              </a:pPr>
              <a:t>40</a:t>
            </a:fld>
            <a:endParaRPr lang="en-US" altLang="zh-CN" sz="1400" smtClean="0"/>
          </a:p>
        </p:txBody>
      </p:sp>
      <p:sp>
        <p:nvSpPr>
          <p:cNvPr id="5" name="灯片编号占位符 3"/>
          <p:cNvSpPr txBox="1">
            <a:spLocks/>
          </p:cNvSpPr>
          <p:nvPr/>
        </p:nvSpPr>
        <p:spPr bwMode="auto">
          <a:xfrm>
            <a:off x="5214938" y="5357813"/>
            <a:ext cx="3500437" cy="9286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Times New Roman" panose="02020603050405020304" pitchFamily="18" charset="0"/>
                <a:ea typeface="宋体" panose="02010600030101010101" pitchFamily="2" charset="-122"/>
              </a:defRPr>
            </a:lvl1pPr>
            <a:lvl2pPr marL="742950" indent="-285750">
              <a:spcBef>
                <a:spcPct val="20000"/>
              </a:spcBef>
              <a:buChar char="–"/>
              <a:defRPr sz="2800">
                <a:solidFill>
                  <a:schemeClr val="tx1"/>
                </a:solidFill>
                <a:latin typeface="Times New Roman" panose="02020603050405020304" pitchFamily="18" charset="0"/>
                <a:ea typeface="宋体" panose="02010600030101010101" pitchFamily="2" charset="-122"/>
              </a:defRPr>
            </a:lvl2pPr>
            <a:lvl3pPr marL="1143000" indent="-228600">
              <a:spcBef>
                <a:spcPct val="20000"/>
              </a:spcBef>
              <a:buChar char="•"/>
              <a:defRPr sz="2400">
                <a:solidFill>
                  <a:schemeClr val="tx1"/>
                </a:solidFill>
                <a:latin typeface="Times New Roman" panose="02020603050405020304" pitchFamily="18" charset="0"/>
                <a:ea typeface="宋体" panose="02010600030101010101" pitchFamily="2" charset="-122"/>
              </a:defRPr>
            </a:lvl3pPr>
            <a:lvl4pPr marL="1600200" indent="-228600">
              <a:spcBef>
                <a:spcPct val="20000"/>
              </a:spcBef>
              <a:buChar char="–"/>
              <a:defRPr sz="2000">
                <a:solidFill>
                  <a:schemeClr val="tx1"/>
                </a:solidFill>
                <a:latin typeface="Times New Roman" panose="02020603050405020304" pitchFamily="18" charset="0"/>
                <a:ea typeface="宋体" panose="02010600030101010101" pitchFamily="2" charset="-122"/>
              </a:defRPr>
            </a:lvl4pPr>
            <a:lvl5pPr marL="2057400" indent="-228600">
              <a:spcBef>
                <a:spcPct val="20000"/>
              </a:spcBef>
              <a:buChar char="»"/>
              <a:defRPr sz="20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ea typeface="宋体" panose="02010600030101010101" pitchFamily="2" charset="-122"/>
              </a:defRPr>
            </a:lvl9pPr>
          </a:lstStyle>
          <a:p>
            <a:pPr algn="r">
              <a:spcBef>
                <a:spcPct val="0"/>
              </a:spcBef>
              <a:buFontTx/>
              <a:buNone/>
            </a:pPr>
            <a:r>
              <a:rPr lang="zh-CN" altLang="en-US" sz="2800" b="1">
                <a:solidFill>
                  <a:srgbClr val="00FF00"/>
                </a:solidFill>
              </a:rPr>
              <a:t>   该定理给出计算最小不动点的一种方法</a:t>
            </a:r>
            <a:endParaRPr lang="en-US" altLang="zh-CN" sz="2800" b="1">
              <a:solidFill>
                <a:srgbClr val="00FF00"/>
              </a:solidFill>
            </a:endParaRP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29699">
                                            <p:txEl>
                                              <p:pRg st="3" end="3"/>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29699">
                                            <p:txEl>
                                              <p:pRg st="4" end="4"/>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29699">
                                            <p:txEl>
                                              <p:pRg st="5" end="5"/>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0"/>
                                          </p:stCondLst>
                                        </p:cTn>
                                        <p:tgtEl>
                                          <p:spTgt spid="29699">
                                            <p:txEl>
                                              <p:pRg st="6" end="6"/>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29699">
                                            <p:txEl>
                                              <p:pRg st="7" end="7"/>
                                            </p:txEl>
                                          </p:spTgt>
                                        </p:tgtEl>
                                        <p:attrNameLst>
                                          <p:attrName>style.visibility</p:attrName>
                                        </p:attrNameLst>
                                      </p:cBhvr>
                                      <p:to>
                                        <p:strVal val="visible"/>
                                      </p:to>
                                    </p:set>
                                  </p:childTnLst>
                                </p:cTn>
                              </p:par>
                            </p:childTnLst>
                          </p:cTn>
                        </p:par>
                      </p:childTnLst>
                    </p:cTn>
                  </p:par>
                  <p:par>
                    <p:cTn id="21" fill="hold" nodeType="clickPar">
                      <p:stCondLst>
                        <p:cond delay="indefinite"/>
                      </p:stCondLst>
                      <p:childTnLst>
                        <p:par>
                          <p:cTn id="22" fill="hold" nodeType="withGroup">
                            <p:stCondLst>
                              <p:cond delay="0"/>
                            </p:stCondLst>
                            <p:childTnLst>
                              <p:par>
                                <p:cTn id="23" presetID="1" presetClass="entr" presetSubtype="0" fill="hold" nodeType="clickEffect">
                                  <p:stCondLst>
                                    <p:cond delay="0"/>
                                  </p:stCondLst>
                                  <p:childTnLst>
                                    <p:set>
                                      <p:cBhvr>
                                        <p:cTn id="24" dur="1" fill="hold">
                                          <p:stCondLst>
                                            <p:cond delay="0"/>
                                          </p:stCondLst>
                                        </p:cTn>
                                        <p:tgtEl>
                                          <p:spTgt spid="29699">
                                            <p:txEl>
                                              <p:pRg st="8" end="8"/>
                                            </p:txEl>
                                          </p:spTgt>
                                        </p:tgtEl>
                                        <p:attrNameLst>
                                          <p:attrName>style.visibility</p:attrName>
                                        </p:attrNameLst>
                                      </p:cBhvr>
                                      <p:to>
                                        <p:strVal val="visible"/>
                                      </p:to>
                                    </p:set>
                                  </p:childTnLst>
                                </p:cTn>
                              </p:par>
                            </p:childTnLst>
                          </p:cTn>
                        </p:par>
                      </p:childTnLst>
                    </p:cTn>
                  </p:par>
                  <p:par>
                    <p:cTn id="25" fill="hold" nodeType="clickPar">
                      <p:stCondLst>
                        <p:cond delay="indefinite"/>
                      </p:stCondLst>
                      <p:childTnLst>
                        <p:par>
                          <p:cTn id="26" fill="hold" nodeType="withGroup">
                            <p:stCondLst>
                              <p:cond delay="0"/>
                            </p:stCondLst>
                            <p:childTnLst>
                              <p:par>
                                <p:cTn id="27" presetID="1" presetClass="entr" presetSubtype="0" fill="hold" nodeType="clickEffect">
                                  <p:stCondLst>
                                    <p:cond delay="0"/>
                                  </p:stCondLst>
                                  <p:childTnLst>
                                    <p:set>
                                      <p:cBhvr>
                                        <p:cTn id="28" dur="1" fill="hold">
                                          <p:stCondLst>
                                            <p:cond delay="0"/>
                                          </p:stCondLst>
                                        </p:cTn>
                                        <p:tgtEl>
                                          <p:spTgt spid="29699">
                                            <p:txEl>
                                              <p:pRg st="9" end="9"/>
                                            </p:txEl>
                                          </p:spTgt>
                                        </p:tgtEl>
                                        <p:attrNameLst>
                                          <p:attrName>style.visibility</p:attrName>
                                        </p:attrNameLst>
                                      </p:cBhvr>
                                      <p:to>
                                        <p:strVal val="visible"/>
                                      </p:to>
                                    </p:set>
                                  </p:childTnLst>
                                </p:cTn>
                              </p:par>
                            </p:childTnLst>
                          </p:cTn>
                        </p:par>
                      </p:childTnLst>
                    </p:cTn>
                  </p:par>
                  <p:par>
                    <p:cTn id="29" fill="hold" nodeType="clickPar">
                      <p:stCondLst>
                        <p:cond delay="indefinite"/>
                      </p:stCondLst>
                      <p:childTnLst>
                        <p:par>
                          <p:cTn id="30" fill="hold" nodeType="withGroup">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Rectangle 2"/>
          <p:cNvSpPr>
            <a:spLocks noGrp="1" noChangeArrowheads="1"/>
          </p:cNvSpPr>
          <p:nvPr>
            <p:ph type="title"/>
          </p:nvPr>
        </p:nvSpPr>
        <p:spPr>
          <a:xfrm>
            <a:off x="228600" y="228600"/>
            <a:ext cx="8640763" cy="1152525"/>
          </a:xfrm>
        </p:spPr>
        <p:txBody>
          <a:bodyPr/>
          <a:lstStyle/>
          <a:p>
            <a:r>
              <a:rPr lang="zh-CN" altLang="en-US" b="1" smtClean="0">
                <a:latin typeface="宋体" panose="02010600030101010101" pitchFamily="2" charset="-122"/>
              </a:rPr>
              <a:t>编程语言递归函数的数学语义</a:t>
            </a:r>
          </a:p>
        </p:txBody>
      </p:sp>
      <p:sp>
        <p:nvSpPr>
          <p:cNvPr id="30723" name="Rectangle 3"/>
          <p:cNvSpPr>
            <a:spLocks noGrp="1" noChangeArrowheads="1"/>
          </p:cNvSpPr>
          <p:nvPr>
            <p:ph type="body" idx="1"/>
          </p:nvPr>
        </p:nvSpPr>
        <p:spPr>
          <a:xfrm>
            <a:off x="287338" y="1438275"/>
            <a:ext cx="8640762" cy="5038725"/>
          </a:xfrm>
          <a:noFill/>
        </p:spPr>
        <p:txBody>
          <a:bodyPr/>
          <a:lstStyle/>
          <a:p>
            <a:r>
              <a:rPr lang="zh-CN" altLang="en-US" b="1" smtClean="0"/>
              <a:t>步骤</a:t>
            </a:r>
            <a:endParaRPr lang="en-US" altLang="zh-CN" b="1" smtClean="0"/>
          </a:p>
          <a:p>
            <a:pPr lvl="1"/>
            <a:r>
              <a:rPr lang="zh-CN" altLang="en-US" b="1" smtClean="0"/>
              <a:t>把编程语言的递归函数变换成数学递归函数</a:t>
            </a:r>
            <a:endParaRPr lang="en-US" altLang="zh-CN" b="1" smtClean="0"/>
          </a:p>
          <a:p>
            <a:pPr lvl="1">
              <a:buFontTx/>
              <a:buNone/>
            </a:pPr>
            <a:r>
              <a:rPr lang="en-US" altLang="zh-CN" b="1" smtClean="0"/>
              <a:t>	</a:t>
            </a:r>
            <a:r>
              <a:rPr lang="en-US" altLang="zh-CN" b="1" smtClean="0">
                <a:sym typeface="Symbol" panose="05050102010706020507" pitchFamily="18" charset="2"/>
              </a:rPr>
              <a:t> </a:t>
            </a:r>
            <a:r>
              <a:rPr lang="zh-CN" altLang="en-US" b="1" smtClean="0">
                <a:sym typeface="Symbol" panose="05050102010706020507" pitchFamily="18" charset="2"/>
              </a:rPr>
              <a:t>本讲座所用的两例都比较简单，因函数无副作用、不访问全局变量以及变量都只赋值一次等</a:t>
            </a:r>
            <a:endParaRPr lang="en-US" altLang="zh-CN" b="1" smtClean="0">
              <a:sym typeface="Symbol" panose="05050102010706020507" pitchFamily="18" charset="2"/>
            </a:endParaRPr>
          </a:p>
          <a:p>
            <a:pPr lvl="1">
              <a:buFontTx/>
              <a:buNone/>
            </a:pPr>
            <a:r>
              <a:rPr lang="en-US" altLang="zh-CN" b="1" smtClean="0">
                <a:sym typeface="Symbol" panose="05050102010706020507" pitchFamily="18" charset="2"/>
              </a:rPr>
              <a:t>	 </a:t>
            </a:r>
            <a:r>
              <a:rPr lang="zh-CN" altLang="en-US" b="1" smtClean="0">
                <a:sym typeface="Symbol" panose="05050102010706020507" pitchFamily="18" charset="2"/>
              </a:rPr>
              <a:t>一般情况下比这里复杂得多</a:t>
            </a:r>
            <a:endParaRPr lang="en-US" altLang="zh-CN" b="1" smtClean="0"/>
          </a:p>
          <a:p>
            <a:pPr lvl="1"/>
            <a:r>
              <a:rPr lang="zh-CN" altLang="en-US" b="1" smtClean="0"/>
              <a:t>计算相应数学递归函数的最小不动点</a:t>
            </a:r>
            <a:endParaRPr lang="en-US" altLang="zh-CN" b="1" smtClean="0"/>
          </a:p>
          <a:p>
            <a:pPr lvl="1"/>
            <a:r>
              <a:rPr lang="zh-CN" altLang="en-US" b="1" smtClean="0"/>
              <a:t>把上述</a:t>
            </a:r>
            <a:r>
              <a:rPr lang="zh-CN" altLang="en-US" b="1" smtClean="0">
                <a:solidFill>
                  <a:srgbClr val="00FF00"/>
                </a:solidFill>
              </a:rPr>
              <a:t>最小不动点作为对应编程语言的递归函数的数学语义</a:t>
            </a:r>
            <a:endParaRPr lang="en-US" altLang="zh-CN" b="1" smtClean="0">
              <a:solidFill>
                <a:srgbClr val="00FF00"/>
              </a:solidFill>
            </a:endParaRPr>
          </a:p>
          <a:p>
            <a:pPr>
              <a:buFontTx/>
              <a:buNone/>
            </a:pPr>
            <a:r>
              <a:rPr lang="en-US" altLang="zh-CN" sz="2800" b="1" smtClean="0">
                <a:latin typeface="宋体" panose="02010600030101010101" pitchFamily="2" charset="-122"/>
              </a:rPr>
              <a:t>	</a:t>
            </a:r>
            <a:endParaRPr lang="en-US" altLang="zh-CN" sz="2800" b="1" smtClean="0"/>
          </a:p>
        </p:txBody>
      </p:sp>
      <p:sp>
        <p:nvSpPr>
          <p:cNvPr id="79876" name="灯片编号占位符 3"/>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Times New Roman" panose="02020603050405020304" pitchFamily="18" charset="0"/>
                <a:ea typeface="宋体" panose="02010600030101010101" pitchFamily="2" charset="-122"/>
              </a:defRPr>
            </a:lvl1pPr>
            <a:lvl2pPr marL="742950" indent="-285750">
              <a:spcBef>
                <a:spcPct val="20000"/>
              </a:spcBef>
              <a:buChar char="–"/>
              <a:defRPr sz="2800">
                <a:solidFill>
                  <a:schemeClr val="tx1"/>
                </a:solidFill>
                <a:latin typeface="Times New Roman" panose="02020603050405020304" pitchFamily="18" charset="0"/>
                <a:ea typeface="宋体" panose="02010600030101010101" pitchFamily="2" charset="-122"/>
              </a:defRPr>
            </a:lvl2pPr>
            <a:lvl3pPr marL="1143000" indent="-228600">
              <a:spcBef>
                <a:spcPct val="20000"/>
              </a:spcBef>
              <a:buChar char="•"/>
              <a:defRPr sz="2400">
                <a:solidFill>
                  <a:schemeClr val="tx1"/>
                </a:solidFill>
                <a:latin typeface="Times New Roman" panose="02020603050405020304" pitchFamily="18" charset="0"/>
                <a:ea typeface="宋体" panose="02010600030101010101" pitchFamily="2" charset="-122"/>
              </a:defRPr>
            </a:lvl3pPr>
            <a:lvl4pPr marL="1600200" indent="-228600">
              <a:spcBef>
                <a:spcPct val="20000"/>
              </a:spcBef>
              <a:buChar char="–"/>
              <a:defRPr sz="2000">
                <a:solidFill>
                  <a:schemeClr val="tx1"/>
                </a:solidFill>
                <a:latin typeface="Times New Roman" panose="02020603050405020304" pitchFamily="18" charset="0"/>
                <a:ea typeface="宋体" panose="02010600030101010101" pitchFamily="2" charset="-122"/>
              </a:defRPr>
            </a:lvl4pPr>
            <a:lvl5pPr marL="2057400" indent="-228600">
              <a:spcBef>
                <a:spcPct val="20000"/>
              </a:spcBef>
              <a:buChar char="»"/>
              <a:defRPr sz="20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ea typeface="宋体" panose="02010600030101010101" pitchFamily="2" charset="-122"/>
              </a:defRPr>
            </a:lvl9pPr>
          </a:lstStyle>
          <a:p>
            <a:pPr>
              <a:spcBef>
                <a:spcPct val="0"/>
              </a:spcBef>
              <a:buFontTx/>
              <a:buNone/>
            </a:pPr>
            <a:fld id="{C2808F15-12AF-462A-B153-73C9DAC23DF8}" type="slidenum">
              <a:rPr lang="zh-CN" altLang="en-US" sz="1400" smtClean="0"/>
              <a:pPr>
                <a:spcBef>
                  <a:spcPct val="0"/>
                </a:spcBef>
                <a:buFontTx/>
                <a:buNone/>
              </a:pPr>
              <a:t>41</a:t>
            </a:fld>
            <a:endParaRPr lang="en-US" altLang="zh-CN" sz="1400" smtClean="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30723">
                                            <p:txEl>
                                              <p:pRg st="3" end="3"/>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30723">
                                            <p:txEl>
                                              <p:pRg st="4" end="4"/>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3072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Rectangle 2"/>
          <p:cNvSpPr>
            <a:spLocks noGrp="1" noChangeArrowheads="1"/>
          </p:cNvSpPr>
          <p:nvPr>
            <p:ph type="title"/>
          </p:nvPr>
        </p:nvSpPr>
        <p:spPr>
          <a:xfrm>
            <a:off x="228600" y="228600"/>
            <a:ext cx="8640763" cy="1152525"/>
          </a:xfrm>
        </p:spPr>
        <p:txBody>
          <a:bodyPr/>
          <a:lstStyle/>
          <a:p>
            <a:r>
              <a:rPr lang="zh-CN" altLang="en-US" b="1" smtClean="0">
                <a:latin typeface="宋体" panose="02010600030101010101" pitchFamily="2" charset="-122"/>
              </a:rPr>
              <a:t>编程语言递归函数的数学语义</a:t>
            </a:r>
          </a:p>
        </p:txBody>
      </p:sp>
      <p:sp>
        <p:nvSpPr>
          <p:cNvPr id="30723" name="Rectangle 3"/>
          <p:cNvSpPr>
            <a:spLocks noGrp="1" noChangeArrowheads="1"/>
          </p:cNvSpPr>
          <p:nvPr>
            <p:ph type="body" idx="1"/>
          </p:nvPr>
        </p:nvSpPr>
        <p:spPr>
          <a:xfrm>
            <a:off x="287338" y="1438275"/>
            <a:ext cx="8640762" cy="5038725"/>
          </a:xfrm>
          <a:noFill/>
        </p:spPr>
        <p:txBody>
          <a:bodyPr/>
          <a:lstStyle/>
          <a:p>
            <a:r>
              <a:rPr lang="en-US" altLang="zh-CN" b="1" dirty="0" smtClean="0"/>
              <a:t>C</a:t>
            </a:r>
            <a:r>
              <a:rPr lang="zh-CN" altLang="en-US" b="1" dirty="0" smtClean="0"/>
              <a:t>阶乘函数定义的相应高阶函数的最小不动点</a:t>
            </a:r>
            <a:endParaRPr lang="en-US" altLang="zh-CN" b="1" dirty="0" smtClean="0"/>
          </a:p>
          <a:p>
            <a:pPr lvl="1">
              <a:spcBef>
                <a:spcPts val="675"/>
              </a:spcBef>
            </a:pPr>
            <a:r>
              <a:rPr lang="zh-CN" altLang="en-US" b="1" dirty="0" smtClean="0"/>
              <a:t>相应的高阶函数</a:t>
            </a:r>
            <a:r>
              <a:rPr lang="zh-CN" altLang="zh-CN" b="1" dirty="0" smtClean="0"/>
              <a:t>是</a:t>
            </a:r>
            <a:r>
              <a:rPr lang="zh-CN" altLang="en-US" b="1" dirty="0" smtClean="0"/>
              <a:t>（其连续性的证明略去）</a:t>
            </a:r>
            <a:endParaRPr lang="zh-CN" altLang="zh-CN" b="1" dirty="0" smtClean="0"/>
          </a:p>
          <a:p>
            <a:pPr lvl="1">
              <a:buFontTx/>
              <a:buNone/>
            </a:pPr>
            <a:r>
              <a:rPr lang="en-US" altLang="zh-CN" b="1" i="1" dirty="0" smtClean="0"/>
              <a:t>F </a:t>
            </a:r>
            <a:r>
              <a:rPr lang="en-US" altLang="zh-CN" b="1" dirty="0" smtClean="0">
                <a:sym typeface="Euclid Extra" panose="02050502000505020303" pitchFamily="18" charset="2"/>
              </a:rPr>
              <a:t></a:t>
            </a:r>
            <a:r>
              <a:rPr lang="en-US" altLang="zh-CN" b="1" dirty="0" smtClean="0"/>
              <a:t> </a:t>
            </a:r>
            <a:r>
              <a:rPr lang="en-US" altLang="zh-CN" b="1" dirty="0" smtClean="0">
                <a:sym typeface="Symbol" panose="05050102010706020507" pitchFamily="18" charset="2"/>
              </a:rPr>
              <a:t></a:t>
            </a:r>
            <a:r>
              <a:rPr lang="en-US" altLang="zh-CN" b="1" i="1" dirty="0" err="1" smtClean="0"/>
              <a:t>f</a:t>
            </a:r>
            <a:r>
              <a:rPr lang="en-US" altLang="zh-CN" b="1" dirty="0" err="1" smtClean="0"/>
              <a:t>:</a:t>
            </a:r>
            <a:r>
              <a:rPr lang="en-US" altLang="zh-CN" b="1" i="1" dirty="0" err="1" smtClean="0"/>
              <a:t>nat</a:t>
            </a:r>
            <a:r>
              <a:rPr lang="en-US" altLang="zh-CN" b="1" dirty="0" smtClean="0"/>
              <a:t> </a:t>
            </a:r>
            <a:r>
              <a:rPr lang="en-US" altLang="zh-CN" b="1" dirty="0" smtClean="0">
                <a:sym typeface="Symbol" panose="05050102010706020507" pitchFamily="18" charset="2"/>
              </a:rPr>
              <a:t></a:t>
            </a:r>
            <a:r>
              <a:rPr lang="en-US" altLang="zh-CN" b="1" dirty="0" smtClean="0"/>
              <a:t> </a:t>
            </a:r>
            <a:r>
              <a:rPr lang="en-US" altLang="zh-CN" b="1" i="1" dirty="0" err="1" smtClean="0"/>
              <a:t>nat</a:t>
            </a:r>
            <a:r>
              <a:rPr lang="en-US" altLang="zh-CN" b="1" dirty="0" smtClean="0"/>
              <a:t>.</a:t>
            </a:r>
            <a:r>
              <a:rPr lang="en-US" altLang="zh-CN" b="1" dirty="0" smtClean="0">
                <a:sym typeface="Symbol" panose="05050102010706020507" pitchFamily="18" charset="2"/>
              </a:rPr>
              <a:t></a:t>
            </a:r>
            <a:r>
              <a:rPr lang="en-US" altLang="zh-CN" b="1" i="1" dirty="0" err="1" smtClean="0">
                <a:sym typeface="Symbol" panose="05050102010706020507" pitchFamily="18" charset="2"/>
              </a:rPr>
              <a:t>x</a:t>
            </a:r>
            <a:r>
              <a:rPr lang="en-US" altLang="zh-CN" b="1" dirty="0" err="1" smtClean="0"/>
              <a:t>:</a:t>
            </a:r>
            <a:r>
              <a:rPr lang="en-US" altLang="zh-CN" b="1" i="1" dirty="0" err="1" smtClean="0"/>
              <a:t>nat</a:t>
            </a:r>
            <a:r>
              <a:rPr lang="en-US" altLang="zh-CN" b="1" dirty="0" err="1" smtClean="0"/>
              <a:t>.if</a:t>
            </a:r>
            <a:r>
              <a:rPr lang="en-US" altLang="zh-CN" b="1" dirty="0" smtClean="0"/>
              <a:t> </a:t>
            </a:r>
            <a:r>
              <a:rPr lang="en-US" altLang="zh-CN" b="1" i="1" dirty="0" smtClean="0"/>
              <a:t>x</a:t>
            </a:r>
            <a:r>
              <a:rPr lang="en-US" altLang="zh-CN" b="1" dirty="0" smtClean="0"/>
              <a:t> = 0 then 1 else </a:t>
            </a:r>
            <a:r>
              <a:rPr lang="en-US" altLang="zh-CN" b="1" i="1" dirty="0" smtClean="0"/>
              <a:t>x </a:t>
            </a:r>
            <a:r>
              <a:rPr lang="en-US" altLang="zh-CN" b="1" dirty="0" smtClean="0">
                <a:sym typeface="Symbol" panose="05050102010706020507" pitchFamily="18" charset="2"/>
              </a:rPr>
              <a:t></a:t>
            </a:r>
            <a:r>
              <a:rPr lang="en-US" altLang="zh-CN" b="1" i="1" dirty="0" smtClean="0"/>
              <a:t>f</a:t>
            </a:r>
            <a:r>
              <a:rPr lang="en-US" altLang="zh-CN" b="1" dirty="0" smtClean="0"/>
              <a:t>(</a:t>
            </a:r>
            <a:r>
              <a:rPr lang="en-US" altLang="zh-CN" b="1" i="1" dirty="0" smtClean="0"/>
              <a:t>x</a:t>
            </a:r>
            <a:r>
              <a:rPr lang="en-US" altLang="zh-CN" b="1" dirty="0" smtClean="0">
                <a:sym typeface="Symbol" panose="05050102010706020507" pitchFamily="18" charset="2"/>
              </a:rPr>
              <a:t>1</a:t>
            </a:r>
            <a:r>
              <a:rPr lang="en-US" altLang="zh-CN" b="1" dirty="0" smtClean="0"/>
              <a:t>) </a:t>
            </a:r>
            <a:endParaRPr lang="en-US" altLang="zh-CN" b="1" dirty="0" smtClean="0">
              <a:sym typeface="Symbol" panose="05050102010706020507" pitchFamily="18" charset="2"/>
            </a:endParaRPr>
          </a:p>
          <a:p>
            <a:pPr lvl="1">
              <a:spcBef>
                <a:spcPts val="1200"/>
              </a:spcBef>
            </a:pPr>
            <a:r>
              <a:rPr lang="zh-CN" altLang="en-US" b="1" dirty="0" smtClean="0"/>
              <a:t>计算过程：（</a:t>
            </a:r>
            <a:r>
              <a:rPr lang="en-US" altLang="zh-CN" b="1" i="1" dirty="0" smtClean="0"/>
              <a:t>F</a:t>
            </a:r>
            <a:r>
              <a:rPr lang="en-US" altLang="zh-CN" b="1" baseline="30000" dirty="0" smtClean="0"/>
              <a:t>[</a:t>
            </a:r>
            <a:r>
              <a:rPr lang="en-US" altLang="zh-CN" b="1" i="1" baseline="30000" dirty="0" smtClean="0"/>
              <a:t>n</a:t>
            </a:r>
            <a:r>
              <a:rPr lang="en-US" altLang="zh-CN" b="1" baseline="30000" dirty="0" smtClean="0"/>
              <a:t>] </a:t>
            </a:r>
            <a:r>
              <a:rPr lang="zh-CN" altLang="en-US" b="1" dirty="0" smtClean="0"/>
              <a:t>表示对</a:t>
            </a:r>
            <a:r>
              <a:rPr lang="en-US" altLang="zh-CN" b="1" i="1" dirty="0" smtClean="0"/>
              <a:t>F</a:t>
            </a:r>
            <a:r>
              <a:rPr lang="zh-CN" altLang="en-US" b="1" dirty="0" smtClean="0"/>
              <a:t>最多展开</a:t>
            </a:r>
            <a:r>
              <a:rPr lang="en-US" altLang="zh-CN" b="1" i="1" dirty="0" smtClean="0"/>
              <a:t>n</a:t>
            </a:r>
            <a:r>
              <a:rPr lang="zh-CN" altLang="en-US" b="1" dirty="0" smtClean="0"/>
              <a:t>次）</a:t>
            </a:r>
            <a:endParaRPr lang="en-US" altLang="zh-CN" b="1" dirty="0" smtClean="0"/>
          </a:p>
          <a:p>
            <a:pPr lvl="1">
              <a:buFontTx/>
              <a:buNone/>
            </a:pPr>
            <a:r>
              <a:rPr lang="en-US" altLang="zh-CN" b="1" i="1" dirty="0" smtClean="0"/>
              <a:t>F</a:t>
            </a:r>
            <a:r>
              <a:rPr lang="en-US" altLang="zh-CN" b="1" baseline="30000" dirty="0" smtClean="0"/>
              <a:t>[0]</a:t>
            </a:r>
            <a:r>
              <a:rPr lang="en-US" altLang="zh-CN" b="1" dirty="0" smtClean="0"/>
              <a:t>(</a:t>
            </a:r>
            <a:r>
              <a:rPr lang="en-US" altLang="zh-CN" b="1" dirty="0" smtClean="0">
                <a:sym typeface="Symbol" panose="05050102010706020507" pitchFamily="18" charset="2"/>
              </a:rPr>
              <a:t></a:t>
            </a:r>
            <a:r>
              <a:rPr lang="en-US" altLang="zh-CN" b="1" dirty="0" smtClean="0"/>
              <a:t>) = </a:t>
            </a:r>
            <a:r>
              <a:rPr lang="en-US" altLang="zh-CN" b="1" dirty="0" smtClean="0">
                <a:sym typeface="Euclid Symbol" panose="05050102010706020507" pitchFamily="18" charset="2"/>
              </a:rPr>
              <a:t>, </a:t>
            </a:r>
            <a:r>
              <a:rPr lang="en-US" altLang="zh-CN" b="1" i="1" dirty="0" smtClean="0"/>
              <a:t>F</a:t>
            </a:r>
            <a:r>
              <a:rPr lang="en-US" altLang="zh-CN" b="1" baseline="30000" dirty="0" smtClean="0"/>
              <a:t>[1]</a:t>
            </a:r>
            <a:r>
              <a:rPr lang="en-US" altLang="zh-CN" b="1" dirty="0" smtClean="0"/>
              <a:t>(</a:t>
            </a:r>
            <a:r>
              <a:rPr lang="en-US" altLang="zh-CN" b="1" dirty="0" smtClean="0">
                <a:sym typeface="Symbol" panose="05050102010706020507" pitchFamily="18" charset="2"/>
              </a:rPr>
              <a:t></a:t>
            </a:r>
            <a:r>
              <a:rPr lang="en-US" altLang="zh-CN" b="1" dirty="0" smtClean="0"/>
              <a:t>) =</a:t>
            </a:r>
            <a:r>
              <a:rPr lang="zh-CN" altLang="en-US" b="1" dirty="0" smtClean="0"/>
              <a:t>{</a:t>
            </a:r>
            <a:r>
              <a:rPr lang="zh-CN" altLang="en-US" b="1" dirty="0" smtClean="0">
                <a:sym typeface="Symbol" panose="05050102010706020507" pitchFamily="18" charset="2"/>
              </a:rPr>
              <a:t></a:t>
            </a:r>
            <a:r>
              <a:rPr lang="zh-CN" altLang="en-US" b="1" dirty="0" smtClean="0"/>
              <a:t>0, 0!</a:t>
            </a:r>
            <a:r>
              <a:rPr lang="zh-CN" altLang="en-US" b="1" dirty="0" smtClean="0">
                <a:sym typeface="Symbol" panose="05050102010706020507" pitchFamily="18" charset="2"/>
              </a:rPr>
              <a:t></a:t>
            </a:r>
            <a:r>
              <a:rPr lang="zh-CN" altLang="en-US" b="1" dirty="0" smtClean="0"/>
              <a:t>}</a:t>
            </a:r>
            <a:r>
              <a:rPr lang="en-US" altLang="zh-CN" b="1" dirty="0" smtClean="0"/>
              <a:t>, </a:t>
            </a:r>
            <a:r>
              <a:rPr lang="en-US" altLang="zh-CN" b="1" i="1" dirty="0" smtClean="0"/>
              <a:t>F</a:t>
            </a:r>
            <a:r>
              <a:rPr lang="en-US" altLang="zh-CN" b="1" baseline="30000" dirty="0" smtClean="0"/>
              <a:t>[2]</a:t>
            </a:r>
            <a:r>
              <a:rPr lang="en-US" altLang="zh-CN" b="1" dirty="0" smtClean="0"/>
              <a:t>(</a:t>
            </a:r>
            <a:r>
              <a:rPr lang="en-US" altLang="zh-CN" b="1" dirty="0" smtClean="0">
                <a:sym typeface="Symbol" panose="05050102010706020507" pitchFamily="18" charset="2"/>
              </a:rPr>
              <a:t></a:t>
            </a:r>
            <a:r>
              <a:rPr lang="en-US" altLang="zh-CN" b="1" dirty="0" smtClean="0"/>
              <a:t>) =</a:t>
            </a:r>
            <a:r>
              <a:rPr lang="zh-CN" altLang="en-US" b="1" dirty="0" smtClean="0"/>
              <a:t>{</a:t>
            </a:r>
            <a:r>
              <a:rPr lang="zh-CN" altLang="en-US" b="1" dirty="0" smtClean="0">
                <a:sym typeface="Symbol" panose="05050102010706020507" pitchFamily="18" charset="2"/>
              </a:rPr>
              <a:t></a:t>
            </a:r>
            <a:r>
              <a:rPr lang="zh-CN" altLang="en-US" b="1" dirty="0" smtClean="0"/>
              <a:t>0, 0!</a:t>
            </a:r>
            <a:r>
              <a:rPr lang="zh-CN" altLang="en-US" b="1" dirty="0" smtClean="0">
                <a:sym typeface="Symbol" panose="05050102010706020507" pitchFamily="18" charset="2"/>
              </a:rPr>
              <a:t></a:t>
            </a:r>
            <a:r>
              <a:rPr lang="zh-CN" altLang="en-US" b="1" dirty="0" smtClean="0"/>
              <a:t>, </a:t>
            </a:r>
            <a:r>
              <a:rPr lang="zh-CN" altLang="en-US" b="1" dirty="0" smtClean="0">
                <a:sym typeface="Symbol" panose="05050102010706020507" pitchFamily="18" charset="2"/>
              </a:rPr>
              <a:t></a:t>
            </a:r>
            <a:r>
              <a:rPr lang="zh-CN" altLang="en-US" b="1" dirty="0" smtClean="0"/>
              <a:t>1, 1!</a:t>
            </a:r>
            <a:r>
              <a:rPr lang="zh-CN" altLang="en-US" b="1" dirty="0" smtClean="0">
                <a:sym typeface="Symbol" panose="05050102010706020507" pitchFamily="18" charset="2"/>
              </a:rPr>
              <a:t></a:t>
            </a:r>
            <a:r>
              <a:rPr lang="zh-CN" altLang="en-US" b="1" dirty="0" smtClean="0"/>
              <a:t>} </a:t>
            </a:r>
            <a:endParaRPr lang="en-US" altLang="zh-CN" b="1" dirty="0" smtClean="0"/>
          </a:p>
          <a:p>
            <a:pPr lvl="1">
              <a:buFontTx/>
              <a:buNone/>
            </a:pPr>
            <a:r>
              <a:rPr lang="en-US" altLang="zh-CN" b="1" i="1" dirty="0" smtClean="0"/>
              <a:t>F</a:t>
            </a:r>
            <a:r>
              <a:rPr lang="en-US" altLang="zh-CN" b="1" baseline="30000" dirty="0" smtClean="0"/>
              <a:t>[3]</a:t>
            </a:r>
            <a:r>
              <a:rPr lang="en-US" altLang="zh-CN" b="1" dirty="0" smtClean="0"/>
              <a:t>(</a:t>
            </a:r>
            <a:r>
              <a:rPr lang="en-US" altLang="zh-CN" b="1" dirty="0" smtClean="0">
                <a:sym typeface="Symbol" panose="05050102010706020507" pitchFamily="18" charset="2"/>
              </a:rPr>
              <a:t></a:t>
            </a:r>
            <a:r>
              <a:rPr lang="en-US" altLang="zh-CN" b="1" dirty="0" smtClean="0"/>
              <a:t>) = </a:t>
            </a:r>
            <a:r>
              <a:rPr lang="zh-CN" altLang="en-US" b="1" dirty="0" smtClean="0"/>
              <a:t>{</a:t>
            </a:r>
            <a:r>
              <a:rPr lang="zh-CN" altLang="en-US" b="1" dirty="0" smtClean="0">
                <a:sym typeface="Symbol" panose="05050102010706020507" pitchFamily="18" charset="2"/>
              </a:rPr>
              <a:t></a:t>
            </a:r>
            <a:r>
              <a:rPr lang="zh-CN" altLang="en-US" b="1" dirty="0" smtClean="0"/>
              <a:t>0, 0!</a:t>
            </a:r>
            <a:r>
              <a:rPr lang="zh-CN" altLang="en-US" b="1" dirty="0" smtClean="0">
                <a:sym typeface="Symbol" panose="05050102010706020507" pitchFamily="18" charset="2"/>
              </a:rPr>
              <a:t></a:t>
            </a:r>
            <a:r>
              <a:rPr lang="zh-CN" altLang="en-US" b="1" dirty="0" smtClean="0"/>
              <a:t>, </a:t>
            </a:r>
            <a:r>
              <a:rPr lang="zh-CN" altLang="en-US" b="1" dirty="0" smtClean="0">
                <a:sym typeface="Symbol" panose="05050102010706020507" pitchFamily="18" charset="2"/>
              </a:rPr>
              <a:t></a:t>
            </a:r>
            <a:r>
              <a:rPr lang="zh-CN" altLang="en-US" b="1" dirty="0" smtClean="0"/>
              <a:t>1, 1!</a:t>
            </a:r>
            <a:r>
              <a:rPr lang="zh-CN" altLang="en-US" b="1" dirty="0" smtClean="0">
                <a:sym typeface="Symbol" panose="05050102010706020507" pitchFamily="18" charset="2"/>
              </a:rPr>
              <a:t></a:t>
            </a:r>
            <a:r>
              <a:rPr lang="zh-CN" altLang="en-US" b="1" dirty="0" smtClean="0"/>
              <a:t>, </a:t>
            </a:r>
            <a:r>
              <a:rPr lang="zh-CN" altLang="en-US" b="1" dirty="0" smtClean="0">
                <a:sym typeface="Symbol" panose="05050102010706020507" pitchFamily="18" charset="2"/>
              </a:rPr>
              <a:t></a:t>
            </a:r>
            <a:r>
              <a:rPr lang="zh-CN" altLang="en-US" b="1" dirty="0" smtClean="0"/>
              <a:t>2, 2!</a:t>
            </a:r>
            <a:r>
              <a:rPr lang="zh-CN" altLang="en-US" b="1" dirty="0" smtClean="0">
                <a:sym typeface="Symbol" panose="05050102010706020507" pitchFamily="18" charset="2"/>
              </a:rPr>
              <a:t></a:t>
            </a:r>
            <a:r>
              <a:rPr lang="zh-CN" altLang="en-US" b="1" dirty="0" smtClean="0"/>
              <a:t>}</a:t>
            </a:r>
            <a:r>
              <a:rPr lang="en-US" altLang="zh-CN" b="1" dirty="0" smtClean="0"/>
              <a:t>,</a:t>
            </a:r>
            <a:r>
              <a:rPr lang="zh-CN" altLang="en-US" b="1" dirty="0" smtClean="0"/>
              <a:t>  </a:t>
            </a:r>
            <a:r>
              <a:rPr lang="en-US" altLang="zh-CN" b="1" dirty="0" smtClean="0"/>
              <a:t>…</a:t>
            </a:r>
          </a:p>
          <a:p>
            <a:pPr lvl="1"/>
            <a:r>
              <a:rPr lang="en-US" altLang="zh-CN" b="1" i="1" dirty="0" smtClean="0"/>
              <a:t>fix </a:t>
            </a:r>
            <a:r>
              <a:rPr lang="en-US" altLang="zh-CN" b="1" dirty="0" smtClean="0"/>
              <a:t>(</a:t>
            </a:r>
            <a:r>
              <a:rPr lang="en-US" altLang="zh-CN" b="1" i="1" dirty="0" smtClean="0"/>
              <a:t>F</a:t>
            </a:r>
            <a:r>
              <a:rPr lang="en-US" altLang="zh-CN" b="1" dirty="0" smtClean="0"/>
              <a:t>) = </a:t>
            </a:r>
            <a:r>
              <a:rPr lang="zh-CN" altLang="en-US" b="1" dirty="0" smtClean="0">
                <a:sym typeface="Euclid Math Two" panose="02050601010101010101" pitchFamily="18" charset="2"/>
              </a:rPr>
              <a:t></a:t>
            </a:r>
            <a:r>
              <a:rPr lang="en-US" altLang="zh-CN" b="1" dirty="0" smtClean="0"/>
              <a:t>{</a:t>
            </a:r>
            <a:r>
              <a:rPr lang="en-US" altLang="zh-CN" b="1" i="1" dirty="0" smtClean="0"/>
              <a:t>F</a:t>
            </a:r>
            <a:r>
              <a:rPr lang="en-US" altLang="zh-CN" b="1" baseline="30000" dirty="0" smtClean="0"/>
              <a:t>[</a:t>
            </a:r>
            <a:r>
              <a:rPr lang="en-US" altLang="zh-CN" b="1" i="1" baseline="30000" dirty="0" smtClean="0"/>
              <a:t>n</a:t>
            </a:r>
            <a:r>
              <a:rPr lang="en-US" altLang="zh-CN" b="1" baseline="30000" dirty="0" smtClean="0"/>
              <a:t>] </a:t>
            </a:r>
            <a:r>
              <a:rPr lang="en-US" altLang="zh-CN" b="1" dirty="0" smtClean="0"/>
              <a:t>(</a:t>
            </a:r>
            <a:r>
              <a:rPr lang="en-US" altLang="zh-CN" b="1" dirty="0" smtClean="0">
                <a:sym typeface="Symbol" panose="05050102010706020507" pitchFamily="18" charset="2"/>
              </a:rPr>
              <a:t></a:t>
            </a:r>
            <a:r>
              <a:rPr lang="en-US" altLang="zh-CN" b="1" dirty="0" smtClean="0"/>
              <a:t>) | </a:t>
            </a:r>
            <a:r>
              <a:rPr lang="en-US" altLang="zh-CN" b="1" i="1" dirty="0" smtClean="0"/>
              <a:t>n </a:t>
            </a:r>
            <a:r>
              <a:rPr lang="en-US" altLang="zh-CN" b="1" dirty="0" smtClean="0">
                <a:sym typeface="Symbol" panose="05050102010706020507" pitchFamily="18" charset="2"/>
              </a:rPr>
              <a:t></a:t>
            </a:r>
            <a:r>
              <a:rPr lang="en-US" altLang="zh-CN" b="1" dirty="0" smtClean="0"/>
              <a:t> 0}</a:t>
            </a:r>
          </a:p>
          <a:p>
            <a:pPr lvl="1">
              <a:buFontTx/>
              <a:buNone/>
            </a:pPr>
            <a:r>
              <a:rPr lang="en-US" altLang="zh-CN" b="1" dirty="0" smtClean="0"/>
              <a:t>	= </a:t>
            </a:r>
            <a:r>
              <a:rPr lang="zh-CN" altLang="en-US" b="1" dirty="0" smtClean="0">
                <a:sym typeface="Euclid Math Two" panose="02050601010101010101" pitchFamily="18" charset="2"/>
              </a:rPr>
              <a:t> </a:t>
            </a:r>
            <a:r>
              <a:rPr lang="en-US" altLang="zh-CN" b="1" dirty="0" smtClean="0">
                <a:solidFill>
                  <a:srgbClr val="00FF00"/>
                </a:solidFill>
                <a:sym typeface="Euclid Math Two" panose="02050601010101010101" pitchFamily="18" charset="2"/>
              </a:rPr>
              <a:t>{</a:t>
            </a:r>
            <a:r>
              <a:rPr lang="en-US" altLang="zh-CN" b="1" dirty="0" smtClean="0">
                <a:sym typeface="Euclid Math Two" panose="02050601010101010101" pitchFamily="18" charset="2"/>
              </a:rPr>
              <a:t> </a:t>
            </a:r>
            <a:r>
              <a:rPr lang="en-US" altLang="zh-CN" b="1" dirty="0" smtClean="0">
                <a:sym typeface="Euclid Symbol" panose="05050102010706020507" pitchFamily="18" charset="2"/>
              </a:rPr>
              <a:t>, </a:t>
            </a:r>
            <a:r>
              <a:rPr lang="zh-CN" altLang="en-US" b="1" dirty="0" smtClean="0"/>
              <a:t>{</a:t>
            </a:r>
            <a:r>
              <a:rPr lang="zh-CN" altLang="en-US" b="1" dirty="0" smtClean="0">
                <a:sym typeface="Symbol" panose="05050102010706020507" pitchFamily="18" charset="2"/>
              </a:rPr>
              <a:t></a:t>
            </a:r>
            <a:r>
              <a:rPr lang="zh-CN" altLang="en-US" b="1" dirty="0" smtClean="0"/>
              <a:t>0, 0!</a:t>
            </a:r>
            <a:r>
              <a:rPr lang="zh-CN" altLang="en-US" b="1" dirty="0" smtClean="0">
                <a:sym typeface="Symbol" panose="05050102010706020507" pitchFamily="18" charset="2"/>
              </a:rPr>
              <a:t></a:t>
            </a:r>
            <a:r>
              <a:rPr lang="zh-CN" altLang="en-US" b="1" dirty="0" smtClean="0"/>
              <a:t>}</a:t>
            </a:r>
            <a:r>
              <a:rPr lang="en-US" altLang="zh-CN" b="1" dirty="0" smtClean="0"/>
              <a:t>, </a:t>
            </a:r>
            <a:r>
              <a:rPr lang="zh-CN" altLang="en-US" b="1" dirty="0" smtClean="0"/>
              <a:t>{</a:t>
            </a:r>
            <a:r>
              <a:rPr lang="zh-CN" altLang="en-US" b="1" dirty="0" smtClean="0">
                <a:sym typeface="Symbol" panose="05050102010706020507" pitchFamily="18" charset="2"/>
              </a:rPr>
              <a:t></a:t>
            </a:r>
            <a:r>
              <a:rPr lang="zh-CN" altLang="en-US" b="1" dirty="0" smtClean="0"/>
              <a:t>0, 0!</a:t>
            </a:r>
            <a:r>
              <a:rPr lang="zh-CN" altLang="en-US" b="1" dirty="0" smtClean="0">
                <a:sym typeface="Symbol" panose="05050102010706020507" pitchFamily="18" charset="2"/>
              </a:rPr>
              <a:t></a:t>
            </a:r>
            <a:r>
              <a:rPr lang="zh-CN" altLang="en-US" b="1" dirty="0" smtClean="0"/>
              <a:t>, </a:t>
            </a:r>
            <a:r>
              <a:rPr lang="zh-CN" altLang="en-US" b="1" dirty="0" smtClean="0">
                <a:sym typeface="Symbol" panose="05050102010706020507" pitchFamily="18" charset="2"/>
              </a:rPr>
              <a:t></a:t>
            </a:r>
            <a:r>
              <a:rPr lang="zh-CN" altLang="en-US" b="1" dirty="0" smtClean="0"/>
              <a:t>1, 1!</a:t>
            </a:r>
            <a:r>
              <a:rPr lang="zh-CN" altLang="en-US" b="1" dirty="0" smtClean="0">
                <a:sym typeface="Symbol" panose="05050102010706020507" pitchFamily="18" charset="2"/>
              </a:rPr>
              <a:t></a:t>
            </a:r>
            <a:r>
              <a:rPr lang="zh-CN" altLang="en-US" b="1" dirty="0" smtClean="0"/>
              <a:t>}</a:t>
            </a:r>
            <a:r>
              <a:rPr lang="en-US" altLang="zh-CN" b="1" dirty="0" smtClean="0"/>
              <a:t>, </a:t>
            </a:r>
          </a:p>
          <a:p>
            <a:pPr lvl="1">
              <a:buFontTx/>
              <a:buNone/>
            </a:pPr>
            <a:r>
              <a:rPr lang="en-US" altLang="zh-CN" b="1" dirty="0" smtClean="0"/>
              <a:t>		        </a:t>
            </a:r>
            <a:r>
              <a:rPr lang="zh-CN" altLang="en-US" b="1" dirty="0" smtClean="0"/>
              <a:t>{</a:t>
            </a:r>
            <a:r>
              <a:rPr lang="zh-CN" altLang="en-US" b="1" dirty="0" smtClean="0">
                <a:sym typeface="Symbol" panose="05050102010706020507" pitchFamily="18" charset="2"/>
              </a:rPr>
              <a:t></a:t>
            </a:r>
            <a:r>
              <a:rPr lang="zh-CN" altLang="en-US" b="1" dirty="0" smtClean="0"/>
              <a:t>0, 0!</a:t>
            </a:r>
            <a:r>
              <a:rPr lang="zh-CN" altLang="en-US" b="1" dirty="0" smtClean="0">
                <a:sym typeface="Symbol" panose="05050102010706020507" pitchFamily="18" charset="2"/>
              </a:rPr>
              <a:t></a:t>
            </a:r>
            <a:r>
              <a:rPr lang="zh-CN" altLang="en-US" b="1" dirty="0" smtClean="0"/>
              <a:t>, </a:t>
            </a:r>
            <a:r>
              <a:rPr lang="zh-CN" altLang="en-US" b="1" dirty="0" smtClean="0">
                <a:sym typeface="Symbol" panose="05050102010706020507" pitchFamily="18" charset="2"/>
              </a:rPr>
              <a:t></a:t>
            </a:r>
            <a:r>
              <a:rPr lang="zh-CN" altLang="en-US" b="1" dirty="0" smtClean="0"/>
              <a:t>1, 1!</a:t>
            </a:r>
            <a:r>
              <a:rPr lang="zh-CN" altLang="en-US" b="1" dirty="0" smtClean="0">
                <a:sym typeface="Symbol" panose="05050102010706020507" pitchFamily="18" charset="2"/>
              </a:rPr>
              <a:t></a:t>
            </a:r>
            <a:r>
              <a:rPr lang="zh-CN" altLang="en-US" b="1" dirty="0" smtClean="0"/>
              <a:t>, </a:t>
            </a:r>
            <a:r>
              <a:rPr lang="zh-CN" altLang="en-US" b="1" dirty="0" smtClean="0">
                <a:sym typeface="Symbol" panose="05050102010706020507" pitchFamily="18" charset="2"/>
              </a:rPr>
              <a:t></a:t>
            </a:r>
            <a:r>
              <a:rPr lang="zh-CN" altLang="en-US" b="1" dirty="0" smtClean="0"/>
              <a:t>2, 2!</a:t>
            </a:r>
            <a:r>
              <a:rPr lang="zh-CN" altLang="en-US" b="1" dirty="0" smtClean="0">
                <a:sym typeface="Symbol" panose="05050102010706020507" pitchFamily="18" charset="2"/>
              </a:rPr>
              <a:t></a:t>
            </a:r>
            <a:r>
              <a:rPr lang="zh-CN" altLang="en-US" b="1" dirty="0" smtClean="0"/>
              <a:t>}</a:t>
            </a:r>
            <a:r>
              <a:rPr lang="en-US" altLang="zh-CN" b="1" dirty="0" smtClean="0"/>
              <a:t>,</a:t>
            </a:r>
            <a:r>
              <a:rPr lang="zh-CN" altLang="en-US" b="1" dirty="0" smtClean="0"/>
              <a:t>  </a:t>
            </a:r>
            <a:r>
              <a:rPr lang="en-US" altLang="zh-CN" b="1" dirty="0" smtClean="0"/>
              <a:t>… </a:t>
            </a:r>
            <a:r>
              <a:rPr lang="en-US" altLang="zh-CN" b="1" dirty="0" smtClean="0">
                <a:solidFill>
                  <a:srgbClr val="00FF00"/>
                </a:solidFill>
                <a:sym typeface="Euclid Math Two" panose="02050601010101010101" pitchFamily="18" charset="2"/>
              </a:rPr>
              <a:t>}</a:t>
            </a:r>
            <a:endParaRPr lang="en-US" altLang="zh-CN" b="1" dirty="0" smtClean="0">
              <a:solidFill>
                <a:srgbClr val="00FF00"/>
              </a:solidFill>
            </a:endParaRPr>
          </a:p>
          <a:p>
            <a:pPr lvl="1">
              <a:buFontTx/>
              <a:buNone/>
            </a:pPr>
            <a:r>
              <a:rPr lang="en-US" altLang="zh-CN" b="1" dirty="0" smtClean="0"/>
              <a:t>	= </a:t>
            </a:r>
            <a:r>
              <a:rPr lang="zh-CN" altLang="en-US" b="1" dirty="0" smtClean="0"/>
              <a:t>阶乘函数</a:t>
            </a:r>
          </a:p>
          <a:p>
            <a:pPr>
              <a:buFontTx/>
              <a:buNone/>
            </a:pPr>
            <a:r>
              <a:rPr lang="en-US" altLang="zh-CN" sz="2800" b="1" dirty="0" smtClean="0">
                <a:latin typeface="宋体" panose="02010600030101010101" pitchFamily="2" charset="-122"/>
              </a:rPr>
              <a:t>	</a:t>
            </a:r>
            <a:endParaRPr lang="en-US" altLang="zh-CN" sz="2800" b="1" dirty="0" smtClean="0"/>
          </a:p>
        </p:txBody>
      </p:sp>
      <p:sp>
        <p:nvSpPr>
          <p:cNvPr id="81924" name="灯片编号占位符 3"/>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Times New Roman" panose="02020603050405020304" pitchFamily="18" charset="0"/>
                <a:ea typeface="宋体" panose="02010600030101010101" pitchFamily="2" charset="-122"/>
              </a:defRPr>
            </a:lvl1pPr>
            <a:lvl2pPr marL="742950" indent="-285750">
              <a:spcBef>
                <a:spcPct val="20000"/>
              </a:spcBef>
              <a:buChar char="–"/>
              <a:defRPr sz="2800">
                <a:solidFill>
                  <a:schemeClr val="tx1"/>
                </a:solidFill>
                <a:latin typeface="Times New Roman" panose="02020603050405020304" pitchFamily="18" charset="0"/>
                <a:ea typeface="宋体" panose="02010600030101010101" pitchFamily="2" charset="-122"/>
              </a:defRPr>
            </a:lvl2pPr>
            <a:lvl3pPr marL="1143000" indent="-228600">
              <a:spcBef>
                <a:spcPct val="20000"/>
              </a:spcBef>
              <a:buChar char="•"/>
              <a:defRPr sz="2400">
                <a:solidFill>
                  <a:schemeClr val="tx1"/>
                </a:solidFill>
                <a:latin typeface="Times New Roman" panose="02020603050405020304" pitchFamily="18" charset="0"/>
                <a:ea typeface="宋体" panose="02010600030101010101" pitchFamily="2" charset="-122"/>
              </a:defRPr>
            </a:lvl3pPr>
            <a:lvl4pPr marL="1600200" indent="-228600">
              <a:spcBef>
                <a:spcPct val="20000"/>
              </a:spcBef>
              <a:buChar char="–"/>
              <a:defRPr sz="2000">
                <a:solidFill>
                  <a:schemeClr val="tx1"/>
                </a:solidFill>
                <a:latin typeface="Times New Roman" panose="02020603050405020304" pitchFamily="18" charset="0"/>
                <a:ea typeface="宋体" panose="02010600030101010101" pitchFamily="2" charset="-122"/>
              </a:defRPr>
            </a:lvl4pPr>
            <a:lvl5pPr marL="2057400" indent="-228600">
              <a:spcBef>
                <a:spcPct val="20000"/>
              </a:spcBef>
              <a:buChar char="»"/>
              <a:defRPr sz="20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ea typeface="宋体" panose="02010600030101010101" pitchFamily="2" charset="-122"/>
              </a:defRPr>
            </a:lvl9pPr>
          </a:lstStyle>
          <a:p>
            <a:pPr>
              <a:spcBef>
                <a:spcPct val="0"/>
              </a:spcBef>
              <a:buFontTx/>
              <a:buNone/>
            </a:pPr>
            <a:fld id="{02CF5B75-71A8-44A7-9903-4B31BF7EA72A}" type="slidenum">
              <a:rPr lang="zh-CN" altLang="en-US" sz="1400" smtClean="0"/>
              <a:pPr>
                <a:spcBef>
                  <a:spcPct val="0"/>
                </a:spcBef>
                <a:buFontTx/>
                <a:buNone/>
              </a:pPr>
              <a:t>42</a:t>
            </a:fld>
            <a:endParaRPr lang="en-US" altLang="zh-CN" sz="1400" smtClean="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30723">
                                            <p:txEl>
                                              <p:pRg st="3" end="3"/>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0723">
                                            <p:txEl>
                                              <p:pRg st="4" end="4"/>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0723">
                                            <p:txEl>
                                              <p:pRg st="5" end="5"/>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30723">
                                            <p:txEl>
                                              <p:pRg st="6" end="6"/>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0723">
                                            <p:txEl>
                                              <p:pRg st="7" end="7"/>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0723">
                                            <p:txEl>
                                              <p:pRg st="8" end="8"/>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0723">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Rectangle 2"/>
          <p:cNvSpPr>
            <a:spLocks noGrp="1" noChangeArrowheads="1"/>
          </p:cNvSpPr>
          <p:nvPr>
            <p:ph type="title"/>
          </p:nvPr>
        </p:nvSpPr>
        <p:spPr>
          <a:xfrm>
            <a:off x="228600" y="228600"/>
            <a:ext cx="8640763" cy="1152525"/>
          </a:xfrm>
        </p:spPr>
        <p:txBody>
          <a:bodyPr/>
          <a:lstStyle/>
          <a:p>
            <a:r>
              <a:rPr lang="zh-CN" altLang="en-US" b="1" smtClean="0">
                <a:latin typeface="宋体" panose="02010600030101010101" pitchFamily="2" charset="-122"/>
              </a:rPr>
              <a:t>编程语言递归函数的数学语义</a:t>
            </a:r>
          </a:p>
        </p:txBody>
      </p:sp>
      <p:sp>
        <p:nvSpPr>
          <p:cNvPr id="31747" name="Rectangle 3"/>
          <p:cNvSpPr>
            <a:spLocks noGrp="1" noChangeArrowheads="1"/>
          </p:cNvSpPr>
          <p:nvPr>
            <p:ph type="body" idx="1"/>
          </p:nvPr>
        </p:nvSpPr>
        <p:spPr>
          <a:xfrm>
            <a:off x="287338" y="1438275"/>
            <a:ext cx="8640762" cy="5038725"/>
          </a:xfrm>
          <a:noFill/>
        </p:spPr>
        <p:txBody>
          <a:bodyPr/>
          <a:lstStyle/>
          <a:p>
            <a:r>
              <a:rPr lang="zh-CN" altLang="en-US" b="1" smtClean="0"/>
              <a:t>第二个</a:t>
            </a:r>
            <a:r>
              <a:rPr lang="en-US" altLang="zh-CN" b="1" smtClean="0"/>
              <a:t>C</a:t>
            </a:r>
            <a:r>
              <a:rPr lang="zh-CN" altLang="en-US" b="1" smtClean="0"/>
              <a:t>函数定义相应高阶函数的最小不动点</a:t>
            </a:r>
            <a:endParaRPr lang="en-US" altLang="zh-CN" b="1" smtClean="0"/>
          </a:p>
          <a:p>
            <a:pPr lvl="1"/>
            <a:r>
              <a:rPr lang="en-US" altLang="zh-CN" b="1" i="1" smtClean="0"/>
              <a:t>g</a:t>
            </a:r>
            <a:r>
              <a:rPr lang="en-US" altLang="zh-CN" b="1" smtClean="0"/>
              <a:t>(</a:t>
            </a:r>
            <a:r>
              <a:rPr lang="en-US" altLang="zh-CN" b="1" i="1" smtClean="0"/>
              <a:t>x</a:t>
            </a:r>
            <a:r>
              <a:rPr lang="en-US" altLang="zh-CN" b="1" smtClean="0"/>
              <a:t>) </a:t>
            </a:r>
            <a:r>
              <a:rPr lang="en-US" altLang="zh-CN" b="1" smtClean="0">
                <a:sym typeface="Euclid Extra" panose="02050502000505020303" pitchFamily="18" charset="2"/>
              </a:rPr>
              <a:t> </a:t>
            </a:r>
            <a:r>
              <a:rPr lang="en-US" altLang="zh-CN" b="1" smtClean="0"/>
              <a:t>if </a:t>
            </a:r>
            <a:r>
              <a:rPr lang="en-US" altLang="zh-CN" b="1" i="1" smtClean="0"/>
              <a:t>x </a:t>
            </a:r>
            <a:r>
              <a:rPr lang="en-US" altLang="zh-CN" b="1" smtClean="0"/>
              <a:t>= 0 then 1 else </a:t>
            </a:r>
          </a:p>
          <a:p>
            <a:pPr lvl="1">
              <a:spcBef>
                <a:spcPct val="0"/>
              </a:spcBef>
              <a:buFontTx/>
              <a:buNone/>
            </a:pPr>
            <a:r>
              <a:rPr lang="en-US" altLang="zh-CN" b="1" smtClean="0"/>
              <a:t>		   (if </a:t>
            </a:r>
            <a:r>
              <a:rPr lang="en-US" altLang="zh-CN" b="1" i="1" smtClean="0"/>
              <a:t>x </a:t>
            </a:r>
            <a:r>
              <a:rPr lang="en-US" altLang="zh-CN" b="1" smtClean="0"/>
              <a:t>=1 then </a:t>
            </a:r>
            <a:r>
              <a:rPr lang="en-US" altLang="zh-CN" b="1" i="1" smtClean="0"/>
              <a:t>g</a:t>
            </a:r>
            <a:r>
              <a:rPr lang="en-US" altLang="zh-CN" b="1" smtClean="0"/>
              <a:t>(3) else </a:t>
            </a:r>
            <a:r>
              <a:rPr lang="en-US" altLang="zh-CN" b="1" i="1" smtClean="0"/>
              <a:t>g</a:t>
            </a:r>
            <a:r>
              <a:rPr lang="en-US" altLang="zh-CN" b="1" smtClean="0"/>
              <a:t>(</a:t>
            </a:r>
            <a:r>
              <a:rPr lang="en-US" altLang="zh-CN" b="1" i="1" smtClean="0"/>
              <a:t>x</a:t>
            </a:r>
            <a:r>
              <a:rPr lang="en-US" altLang="zh-CN" b="1" smtClean="0">
                <a:sym typeface="Symbol" panose="05050102010706020507" pitchFamily="18" charset="2"/>
              </a:rPr>
              <a:t>2</a:t>
            </a:r>
            <a:r>
              <a:rPr lang="en-US" altLang="zh-CN" b="1" smtClean="0"/>
              <a:t>))</a:t>
            </a:r>
            <a:r>
              <a:rPr lang="zh-CN" altLang="en-US" b="1" smtClean="0"/>
              <a:t>相应的高阶函数</a:t>
            </a:r>
            <a:r>
              <a:rPr lang="zh-CN" altLang="zh-CN" b="1" smtClean="0"/>
              <a:t>是</a:t>
            </a:r>
          </a:p>
          <a:p>
            <a:pPr lvl="1">
              <a:buFontTx/>
              <a:buNone/>
            </a:pPr>
            <a:r>
              <a:rPr lang="en-US" altLang="zh-CN" b="1" i="1" smtClean="0"/>
              <a:t>	F </a:t>
            </a:r>
            <a:r>
              <a:rPr lang="en-US" altLang="zh-CN" b="1" smtClean="0">
                <a:sym typeface="Euclid Extra" panose="02050502000505020303" pitchFamily="18" charset="2"/>
              </a:rPr>
              <a:t></a:t>
            </a:r>
            <a:r>
              <a:rPr lang="en-US" altLang="zh-CN" b="1" smtClean="0"/>
              <a:t> </a:t>
            </a:r>
            <a:r>
              <a:rPr lang="en-US" altLang="zh-CN" b="1" smtClean="0">
                <a:sym typeface="Symbol" panose="05050102010706020507" pitchFamily="18" charset="2"/>
              </a:rPr>
              <a:t></a:t>
            </a:r>
            <a:r>
              <a:rPr lang="en-US" altLang="zh-CN" b="1" i="1" smtClean="0">
                <a:sym typeface="Symbol" panose="05050102010706020507" pitchFamily="18" charset="2"/>
              </a:rPr>
              <a:t>g</a:t>
            </a:r>
            <a:r>
              <a:rPr lang="en-US" altLang="zh-CN" b="1" smtClean="0"/>
              <a:t>:</a:t>
            </a:r>
            <a:r>
              <a:rPr lang="en-US" altLang="zh-CN" b="1" i="1" smtClean="0"/>
              <a:t>nat</a:t>
            </a:r>
            <a:r>
              <a:rPr lang="en-US" altLang="zh-CN" b="1" smtClean="0"/>
              <a:t> </a:t>
            </a:r>
            <a:r>
              <a:rPr lang="en-US" altLang="zh-CN" b="1" smtClean="0">
                <a:sym typeface="Symbol" panose="05050102010706020507" pitchFamily="18" charset="2"/>
              </a:rPr>
              <a:t></a:t>
            </a:r>
            <a:r>
              <a:rPr lang="en-US" altLang="zh-CN" b="1" smtClean="0"/>
              <a:t> </a:t>
            </a:r>
            <a:r>
              <a:rPr lang="en-US" altLang="zh-CN" b="1" i="1" smtClean="0"/>
              <a:t>nat</a:t>
            </a:r>
            <a:r>
              <a:rPr lang="en-US" altLang="zh-CN" b="1" smtClean="0"/>
              <a:t>.</a:t>
            </a:r>
            <a:r>
              <a:rPr lang="en-US" altLang="zh-CN" b="1" smtClean="0">
                <a:sym typeface="Symbol" panose="05050102010706020507" pitchFamily="18" charset="2"/>
              </a:rPr>
              <a:t></a:t>
            </a:r>
            <a:r>
              <a:rPr lang="en-US" altLang="zh-CN" b="1" i="1" smtClean="0"/>
              <a:t>x</a:t>
            </a:r>
            <a:r>
              <a:rPr lang="en-US" altLang="zh-CN" b="1" smtClean="0"/>
              <a:t>:</a:t>
            </a:r>
            <a:r>
              <a:rPr lang="en-US" altLang="zh-CN" b="1" i="1" smtClean="0"/>
              <a:t>nat</a:t>
            </a:r>
            <a:r>
              <a:rPr lang="en-US" altLang="zh-CN" b="1" smtClean="0"/>
              <a:t> =</a:t>
            </a:r>
            <a:r>
              <a:rPr lang="en-US" altLang="zh-CN" b="1" smtClean="0">
                <a:sym typeface="Euclid Extra" panose="02050502000505020303" pitchFamily="18" charset="2"/>
              </a:rPr>
              <a:t> </a:t>
            </a:r>
            <a:r>
              <a:rPr lang="en-US" altLang="zh-CN" b="1" smtClean="0"/>
              <a:t>if </a:t>
            </a:r>
            <a:r>
              <a:rPr lang="en-US" altLang="zh-CN" b="1" i="1" smtClean="0"/>
              <a:t>x </a:t>
            </a:r>
            <a:r>
              <a:rPr lang="en-US" altLang="zh-CN" b="1" smtClean="0"/>
              <a:t>= 0 then 1 else </a:t>
            </a:r>
          </a:p>
          <a:p>
            <a:pPr lvl="1">
              <a:spcBef>
                <a:spcPct val="0"/>
              </a:spcBef>
              <a:buFontTx/>
              <a:buNone/>
            </a:pPr>
            <a:r>
              <a:rPr lang="en-US" altLang="zh-CN" b="1" smtClean="0"/>
              <a:t>					(if </a:t>
            </a:r>
            <a:r>
              <a:rPr lang="en-US" altLang="zh-CN" b="1" i="1" smtClean="0"/>
              <a:t>x </a:t>
            </a:r>
            <a:r>
              <a:rPr lang="en-US" altLang="zh-CN" b="1" smtClean="0"/>
              <a:t>=1 then </a:t>
            </a:r>
            <a:r>
              <a:rPr lang="en-US" altLang="zh-CN" b="1" i="1" smtClean="0"/>
              <a:t>g</a:t>
            </a:r>
            <a:r>
              <a:rPr lang="en-US" altLang="zh-CN" b="1" smtClean="0"/>
              <a:t>(3) else </a:t>
            </a:r>
            <a:r>
              <a:rPr lang="en-US" altLang="zh-CN" b="1" i="1" smtClean="0"/>
              <a:t>g</a:t>
            </a:r>
            <a:r>
              <a:rPr lang="en-US" altLang="zh-CN" b="1" smtClean="0"/>
              <a:t>(</a:t>
            </a:r>
            <a:r>
              <a:rPr lang="en-US" altLang="zh-CN" b="1" i="1" smtClean="0"/>
              <a:t>x</a:t>
            </a:r>
            <a:r>
              <a:rPr lang="en-US" altLang="zh-CN" b="1" smtClean="0">
                <a:sym typeface="Symbol" panose="05050102010706020507" pitchFamily="18" charset="2"/>
              </a:rPr>
              <a:t>2</a:t>
            </a:r>
            <a:r>
              <a:rPr lang="en-US" altLang="zh-CN" b="1" smtClean="0"/>
              <a:t>))</a:t>
            </a:r>
          </a:p>
          <a:p>
            <a:pPr lvl="1"/>
            <a:r>
              <a:rPr lang="zh-CN" altLang="en-US" b="1" smtClean="0"/>
              <a:t>计算过程：</a:t>
            </a:r>
            <a:endParaRPr lang="en-US" altLang="zh-CN" b="1" smtClean="0"/>
          </a:p>
          <a:p>
            <a:pPr lvl="1">
              <a:spcBef>
                <a:spcPct val="0"/>
              </a:spcBef>
              <a:buFontTx/>
              <a:buNone/>
            </a:pPr>
            <a:r>
              <a:rPr lang="en-US" altLang="zh-CN" b="1" i="1" smtClean="0"/>
              <a:t>F</a:t>
            </a:r>
            <a:r>
              <a:rPr lang="en-US" altLang="zh-CN" b="1" baseline="30000" smtClean="0"/>
              <a:t>[0]</a:t>
            </a:r>
            <a:r>
              <a:rPr lang="en-US" altLang="zh-CN" b="1" smtClean="0"/>
              <a:t>(</a:t>
            </a:r>
            <a:r>
              <a:rPr lang="en-US" altLang="zh-CN" b="1" smtClean="0">
                <a:sym typeface="Symbol" panose="05050102010706020507" pitchFamily="18" charset="2"/>
              </a:rPr>
              <a:t></a:t>
            </a:r>
            <a:r>
              <a:rPr lang="en-US" altLang="zh-CN" b="1" smtClean="0"/>
              <a:t>) = </a:t>
            </a:r>
            <a:r>
              <a:rPr lang="en-US" altLang="zh-CN" b="1" smtClean="0">
                <a:sym typeface="Euclid Symbol" panose="05050102010706020507" pitchFamily="18" charset="2"/>
              </a:rPr>
              <a:t>,   </a:t>
            </a:r>
            <a:r>
              <a:rPr lang="en-US" altLang="zh-CN" b="1" i="1" smtClean="0"/>
              <a:t>F</a:t>
            </a:r>
            <a:r>
              <a:rPr lang="en-US" altLang="zh-CN" b="1" baseline="30000" smtClean="0"/>
              <a:t>[1]</a:t>
            </a:r>
            <a:r>
              <a:rPr lang="en-US" altLang="zh-CN" b="1" smtClean="0"/>
              <a:t>(</a:t>
            </a:r>
            <a:r>
              <a:rPr lang="en-US" altLang="zh-CN" b="1" smtClean="0">
                <a:sym typeface="Symbol" panose="05050102010706020507" pitchFamily="18" charset="2"/>
              </a:rPr>
              <a:t></a:t>
            </a:r>
            <a:r>
              <a:rPr lang="en-US" altLang="zh-CN" b="1" smtClean="0"/>
              <a:t>) =</a:t>
            </a:r>
            <a:r>
              <a:rPr lang="zh-CN" altLang="en-US" b="1" smtClean="0"/>
              <a:t>{</a:t>
            </a:r>
            <a:r>
              <a:rPr lang="zh-CN" altLang="en-US" b="1" smtClean="0">
                <a:sym typeface="Symbol" panose="05050102010706020507" pitchFamily="18" charset="2"/>
              </a:rPr>
              <a:t></a:t>
            </a:r>
            <a:r>
              <a:rPr lang="zh-CN" altLang="en-US" b="1" smtClean="0"/>
              <a:t>0, </a:t>
            </a:r>
            <a:r>
              <a:rPr lang="en-US" altLang="zh-CN" b="1" smtClean="0"/>
              <a:t>1</a:t>
            </a:r>
            <a:r>
              <a:rPr lang="zh-CN" altLang="en-US" b="1" smtClean="0">
                <a:sym typeface="Symbol" panose="05050102010706020507" pitchFamily="18" charset="2"/>
              </a:rPr>
              <a:t></a:t>
            </a:r>
            <a:r>
              <a:rPr lang="zh-CN" altLang="en-US" b="1" smtClean="0"/>
              <a:t>}</a:t>
            </a:r>
            <a:r>
              <a:rPr lang="en-US" altLang="zh-CN" b="1" smtClean="0"/>
              <a:t>,   </a:t>
            </a:r>
            <a:r>
              <a:rPr lang="en-US" altLang="zh-CN" b="1" i="1" smtClean="0"/>
              <a:t>F</a:t>
            </a:r>
            <a:r>
              <a:rPr lang="en-US" altLang="zh-CN" b="1" baseline="30000" smtClean="0"/>
              <a:t>[2]</a:t>
            </a:r>
            <a:r>
              <a:rPr lang="en-US" altLang="zh-CN" b="1" smtClean="0"/>
              <a:t>(</a:t>
            </a:r>
            <a:r>
              <a:rPr lang="en-US" altLang="zh-CN" b="1" smtClean="0">
                <a:sym typeface="Symbol" panose="05050102010706020507" pitchFamily="18" charset="2"/>
              </a:rPr>
              <a:t></a:t>
            </a:r>
            <a:r>
              <a:rPr lang="en-US" altLang="zh-CN" b="1" smtClean="0"/>
              <a:t>) =</a:t>
            </a:r>
            <a:r>
              <a:rPr lang="zh-CN" altLang="en-US" b="1" smtClean="0"/>
              <a:t> {</a:t>
            </a:r>
            <a:r>
              <a:rPr lang="zh-CN" altLang="en-US" b="1" smtClean="0">
                <a:sym typeface="Symbol" panose="05050102010706020507" pitchFamily="18" charset="2"/>
              </a:rPr>
              <a:t></a:t>
            </a:r>
            <a:r>
              <a:rPr lang="zh-CN" altLang="en-US" b="1" smtClean="0"/>
              <a:t>0, </a:t>
            </a:r>
            <a:r>
              <a:rPr lang="en-US" altLang="zh-CN" b="1" smtClean="0"/>
              <a:t>1</a:t>
            </a:r>
            <a:r>
              <a:rPr lang="zh-CN" altLang="en-US" b="1" smtClean="0">
                <a:sym typeface="Symbol" panose="05050102010706020507" pitchFamily="18" charset="2"/>
              </a:rPr>
              <a:t></a:t>
            </a:r>
            <a:r>
              <a:rPr lang="zh-CN" altLang="en-US" b="1" smtClean="0"/>
              <a:t>} </a:t>
            </a:r>
            <a:endParaRPr lang="en-US" altLang="zh-CN" b="1" smtClean="0"/>
          </a:p>
          <a:p>
            <a:pPr lvl="1">
              <a:spcBef>
                <a:spcPct val="0"/>
              </a:spcBef>
              <a:buFontTx/>
              <a:buNone/>
            </a:pPr>
            <a:r>
              <a:rPr lang="en-US" altLang="zh-CN" b="1" i="1" smtClean="0"/>
              <a:t>F</a:t>
            </a:r>
            <a:r>
              <a:rPr lang="en-US" altLang="zh-CN" b="1" baseline="30000" smtClean="0"/>
              <a:t>[3]</a:t>
            </a:r>
            <a:r>
              <a:rPr lang="en-US" altLang="zh-CN" b="1" smtClean="0"/>
              <a:t>(</a:t>
            </a:r>
            <a:r>
              <a:rPr lang="en-US" altLang="zh-CN" b="1" smtClean="0">
                <a:sym typeface="Symbol" panose="05050102010706020507" pitchFamily="18" charset="2"/>
              </a:rPr>
              <a:t></a:t>
            </a:r>
            <a:r>
              <a:rPr lang="en-US" altLang="zh-CN" b="1" smtClean="0"/>
              <a:t>) = </a:t>
            </a:r>
            <a:r>
              <a:rPr lang="zh-CN" altLang="en-US" b="1" smtClean="0"/>
              <a:t>{</a:t>
            </a:r>
            <a:r>
              <a:rPr lang="en-US" altLang="zh-CN" b="1" smtClean="0">
                <a:sym typeface="Euclid Symbol" panose="05050102010706020507" pitchFamily="18" charset="2"/>
              </a:rPr>
              <a:t>, </a:t>
            </a:r>
            <a:r>
              <a:rPr lang="zh-CN" altLang="en-US" b="1" smtClean="0">
                <a:sym typeface="Symbol" panose="05050102010706020507" pitchFamily="18" charset="2"/>
              </a:rPr>
              <a:t></a:t>
            </a:r>
            <a:r>
              <a:rPr lang="zh-CN" altLang="en-US" b="1" smtClean="0"/>
              <a:t>0, </a:t>
            </a:r>
            <a:r>
              <a:rPr lang="en-US" altLang="zh-CN" b="1" smtClean="0"/>
              <a:t>1</a:t>
            </a:r>
            <a:r>
              <a:rPr lang="zh-CN" altLang="en-US" b="1" smtClean="0">
                <a:sym typeface="Symbol" panose="05050102010706020507" pitchFamily="18" charset="2"/>
              </a:rPr>
              <a:t></a:t>
            </a:r>
            <a:r>
              <a:rPr lang="zh-CN" altLang="en-US" b="1" smtClean="0"/>
              <a:t>, </a:t>
            </a:r>
            <a:r>
              <a:rPr lang="zh-CN" altLang="en-US" b="1" smtClean="0">
                <a:sym typeface="Symbol" panose="05050102010706020507" pitchFamily="18" charset="2"/>
              </a:rPr>
              <a:t></a:t>
            </a:r>
            <a:r>
              <a:rPr lang="en-US" altLang="zh-CN" b="1" smtClean="0">
                <a:sym typeface="Symbol" panose="05050102010706020507" pitchFamily="18" charset="2"/>
              </a:rPr>
              <a:t>2</a:t>
            </a:r>
            <a:r>
              <a:rPr lang="zh-CN" altLang="en-US" b="1" smtClean="0"/>
              <a:t>, </a:t>
            </a:r>
            <a:r>
              <a:rPr lang="en-US" altLang="zh-CN" b="1" smtClean="0"/>
              <a:t>1</a:t>
            </a:r>
            <a:r>
              <a:rPr lang="zh-CN" altLang="en-US" b="1" smtClean="0">
                <a:sym typeface="Symbol" panose="05050102010706020507" pitchFamily="18" charset="2"/>
              </a:rPr>
              <a:t> </a:t>
            </a:r>
            <a:r>
              <a:rPr lang="zh-CN" altLang="en-US" b="1" smtClean="0"/>
              <a:t>}</a:t>
            </a:r>
            <a:r>
              <a:rPr lang="en-US" altLang="zh-CN" b="1" smtClean="0"/>
              <a:t>,</a:t>
            </a:r>
            <a:r>
              <a:rPr lang="zh-CN" altLang="en-US" b="1" smtClean="0"/>
              <a:t> </a:t>
            </a:r>
            <a:r>
              <a:rPr lang="en-US" altLang="zh-CN" b="1" smtClean="0"/>
              <a:t>…</a:t>
            </a:r>
          </a:p>
          <a:p>
            <a:pPr lvl="1">
              <a:spcBef>
                <a:spcPct val="0"/>
              </a:spcBef>
            </a:pPr>
            <a:r>
              <a:rPr lang="en-US" altLang="zh-CN" b="1" i="1" smtClean="0"/>
              <a:t>fix </a:t>
            </a:r>
            <a:r>
              <a:rPr lang="en-US" altLang="zh-CN" b="1" smtClean="0"/>
              <a:t>(</a:t>
            </a:r>
            <a:r>
              <a:rPr lang="en-US" altLang="zh-CN" b="1" i="1" smtClean="0"/>
              <a:t>F</a:t>
            </a:r>
            <a:r>
              <a:rPr lang="en-US" altLang="zh-CN" b="1" smtClean="0"/>
              <a:t>) = </a:t>
            </a:r>
            <a:r>
              <a:rPr lang="zh-CN" altLang="en-US" b="1" smtClean="0">
                <a:sym typeface="Euclid Math Two" panose="02050601010101010101" pitchFamily="18" charset="2"/>
              </a:rPr>
              <a:t> </a:t>
            </a:r>
            <a:r>
              <a:rPr lang="en-US" altLang="zh-CN" b="1" smtClean="0"/>
              <a:t>{</a:t>
            </a:r>
            <a:r>
              <a:rPr lang="en-US" altLang="zh-CN" b="1" i="1" smtClean="0"/>
              <a:t>F</a:t>
            </a:r>
            <a:r>
              <a:rPr lang="en-US" altLang="zh-CN" b="1" baseline="30000" smtClean="0"/>
              <a:t>[</a:t>
            </a:r>
            <a:r>
              <a:rPr lang="en-US" altLang="zh-CN" b="1" i="1" baseline="30000" smtClean="0"/>
              <a:t>n</a:t>
            </a:r>
            <a:r>
              <a:rPr lang="en-US" altLang="zh-CN" b="1" baseline="30000" smtClean="0"/>
              <a:t>]</a:t>
            </a:r>
            <a:r>
              <a:rPr lang="en-US" altLang="zh-CN" b="1" smtClean="0"/>
              <a:t>(</a:t>
            </a:r>
            <a:r>
              <a:rPr lang="en-US" altLang="zh-CN" b="1" smtClean="0">
                <a:sym typeface="Symbol" panose="05050102010706020507" pitchFamily="18" charset="2"/>
              </a:rPr>
              <a:t></a:t>
            </a:r>
            <a:r>
              <a:rPr lang="en-US" altLang="zh-CN" b="1" smtClean="0"/>
              <a:t>) | </a:t>
            </a:r>
            <a:r>
              <a:rPr lang="en-US" altLang="zh-CN" b="1" i="1" smtClean="0"/>
              <a:t>n </a:t>
            </a:r>
            <a:r>
              <a:rPr lang="en-US" altLang="zh-CN" b="1" smtClean="0">
                <a:sym typeface="Symbol" panose="05050102010706020507" pitchFamily="18" charset="2"/>
              </a:rPr>
              <a:t></a:t>
            </a:r>
            <a:r>
              <a:rPr lang="en-US" altLang="zh-CN" b="1" smtClean="0"/>
              <a:t> 0}</a:t>
            </a:r>
          </a:p>
          <a:p>
            <a:pPr lvl="1">
              <a:spcBef>
                <a:spcPct val="0"/>
              </a:spcBef>
              <a:buFontTx/>
              <a:buNone/>
            </a:pPr>
            <a:r>
              <a:rPr lang="en-US" altLang="zh-CN" b="1" smtClean="0"/>
              <a:t>=</a:t>
            </a:r>
            <a:r>
              <a:rPr lang="zh-CN" altLang="en-US" b="1" smtClean="0">
                <a:sym typeface="Euclid Math Two" panose="02050601010101010101" pitchFamily="18" charset="2"/>
              </a:rPr>
              <a:t></a:t>
            </a:r>
            <a:r>
              <a:rPr lang="en-US" altLang="zh-CN" b="1" smtClean="0">
                <a:sym typeface="Euclid Math Two" panose="02050601010101010101" pitchFamily="18" charset="2"/>
              </a:rPr>
              <a:t>{</a:t>
            </a:r>
            <a:r>
              <a:rPr lang="en-US" altLang="zh-CN" b="1" smtClean="0">
                <a:sym typeface="Euclid Symbol" panose="05050102010706020507" pitchFamily="18" charset="2"/>
              </a:rPr>
              <a:t>, </a:t>
            </a:r>
            <a:r>
              <a:rPr lang="zh-CN" altLang="en-US" b="1" smtClean="0"/>
              <a:t>{</a:t>
            </a:r>
            <a:r>
              <a:rPr lang="zh-CN" altLang="en-US" b="1" smtClean="0">
                <a:sym typeface="Symbol" panose="05050102010706020507" pitchFamily="18" charset="2"/>
              </a:rPr>
              <a:t></a:t>
            </a:r>
            <a:r>
              <a:rPr lang="zh-CN" altLang="en-US" b="1" smtClean="0"/>
              <a:t>0, </a:t>
            </a:r>
            <a:r>
              <a:rPr lang="en-US" altLang="zh-CN" b="1" smtClean="0"/>
              <a:t>1</a:t>
            </a:r>
            <a:r>
              <a:rPr lang="zh-CN" altLang="en-US" b="1" smtClean="0">
                <a:sym typeface="Symbol" panose="05050102010706020507" pitchFamily="18" charset="2"/>
              </a:rPr>
              <a:t></a:t>
            </a:r>
            <a:r>
              <a:rPr lang="zh-CN" altLang="en-US" b="1" smtClean="0"/>
              <a:t>}</a:t>
            </a:r>
            <a:r>
              <a:rPr lang="en-US" altLang="zh-CN" b="1" smtClean="0"/>
              <a:t>,</a:t>
            </a:r>
            <a:r>
              <a:rPr lang="zh-CN" altLang="en-US" b="1" smtClean="0"/>
              <a:t>{</a:t>
            </a:r>
            <a:r>
              <a:rPr lang="zh-CN" altLang="en-US" b="1" smtClean="0">
                <a:sym typeface="Symbol" panose="05050102010706020507" pitchFamily="18" charset="2"/>
              </a:rPr>
              <a:t></a:t>
            </a:r>
            <a:r>
              <a:rPr lang="zh-CN" altLang="en-US" b="1" smtClean="0"/>
              <a:t>0, </a:t>
            </a:r>
            <a:r>
              <a:rPr lang="en-US" altLang="zh-CN" b="1" smtClean="0"/>
              <a:t>1</a:t>
            </a:r>
            <a:r>
              <a:rPr lang="zh-CN" altLang="en-US" b="1" smtClean="0">
                <a:sym typeface="Symbol" panose="05050102010706020507" pitchFamily="18" charset="2"/>
              </a:rPr>
              <a:t></a:t>
            </a:r>
            <a:r>
              <a:rPr lang="zh-CN" altLang="en-US" b="1" smtClean="0"/>
              <a:t>, </a:t>
            </a:r>
            <a:r>
              <a:rPr lang="zh-CN" altLang="en-US" b="1" smtClean="0">
                <a:sym typeface="Symbol" panose="05050102010706020507" pitchFamily="18" charset="2"/>
              </a:rPr>
              <a:t></a:t>
            </a:r>
            <a:r>
              <a:rPr lang="en-US" altLang="zh-CN" b="1" smtClean="0">
                <a:sym typeface="Symbol" panose="05050102010706020507" pitchFamily="18" charset="2"/>
              </a:rPr>
              <a:t>2</a:t>
            </a:r>
            <a:r>
              <a:rPr lang="zh-CN" altLang="en-US" b="1" smtClean="0"/>
              <a:t>, 1</a:t>
            </a:r>
            <a:r>
              <a:rPr lang="zh-CN" altLang="en-US" b="1" smtClean="0">
                <a:sym typeface="Symbol" panose="05050102010706020507" pitchFamily="18" charset="2"/>
              </a:rPr>
              <a:t></a:t>
            </a:r>
            <a:r>
              <a:rPr lang="zh-CN" altLang="en-US" b="1" smtClean="0"/>
              <a:t>}</a:t>
            </a:r>
            <a:r>
              <a:rPr lang="en-US" altLang="zh-CN" b="1" smtClean="0"/>
              <a:t>,</a:t>
            </a:r>
            <a:r>
              <a:rPr lang="zh-CN" altLang="en-US" b="1" smtClean="0"/>
              <a:t>{</a:t>
            </a:r>
            <a:r>
              <a:rPr lang="zh-CN" altLang="en-US" b="1" smtClean="0">
                <a:sym typeface="Symbol" panose="05050102010706020507" pitchFamily="18" charset="2"/>
              </a:rPr>
              <a:t></a:t>
            </a:r>
            <a:r>
              <a:rPr lang="zh-CN" altLang="en-US" b="1" smtClean="0"/>
              <a:t>0, </a:t>
            </a:r>
            <a:r>
              <a:rPr lang="en-US" altLang="zh-CN" b="1" smtClean="0"/>
              <a:t>1</a:t>
            </a:r>
            <a:r>
              <a:rPr lang="zh-CN" altLang="en-US" b="1" smtClean="0">
                <a:sym typeface="Symbol" panose="05050102010706020507" pitchFamily="18" charset="2"/>
              </a:rPr>
              <a:t></a:t>
            </a:r>
            <a:r>
              <a:rPr lang="zh-CN" altLang="en-US" b="1" smtClean="0"/>
              <a:t>, </a:t>
            </a:r>
            <a:r>
              <a:rPr lang="zh-CN" altLang="en-US" b="1" smtClean="0">
                <a:sym typeface="Symbol" panose="05050102010706020507" pitchFamily="18" charset="2"/>
              </a:rPr>
              <a:t></a:t>
            </a:r>
            <a:r>
              <a:rPr lang="en-US" altLang="zh-CN" b="1" smtClean="0">
                <a:sym typeface="Symbol" panose="05050102010706020507" pitchFamily="18" charset="2"/>
              </a:rPr>
              <a:t>2</a:t>
            </a:r>
            <a:r>
              <a:rPr lang="zh-CN" altLang="en-US" b="1" smtClean="0"/>
              <a:t>, 1</a:t>
            </a:r>
            <a:r>
              <a:rPr lang="zh-CN" altLang="en-US" b="1" smtClean="0">
                <a:sym typeface="Symbol" panose="05050102010706020507" pitchFamily="18" charset="2"/>
              </a:rPr>
              <a:t></a:t>
            </a:r>
            <a:r>
              <a:rPr lang="zh-CN" altLang="en-US" b="1" smtClean="0"/>
              <a:t>, </a:t>
            </a:r>
            <a:r>
              <a:rPr lang="zh-CN" altLang="en-US" b="1" smtClean="0">
                <a:sym typeface="Symbol" panose="05050102010706020507" pitchFamily="18" charset="2"/>
              </a:rPr>
              <a:t></a:t>
            </a:r>
            <a:r>
              <a:rPr lang="en-US" altLang="zh-CN" b="1" smtClean="0">
                <a:sym typeface="Symbol" panose="05050102010706020507" pitchFamily="18" charset="2"/>
              </a:rPr>
              <a:t>4</a:t>
            </a:r>
            <a:r>
              <a:rPr lang="zh-CN" altLang="en-US" b="1" smtClean="0"/>
              <a:t>, </a:t>
            </a:r>
            <a:r>
              <a:rPr lang="en-US" altLang="zh-CN" b="1" smtClean="0"/>
              <a:t>1</a:t>
            </a:r>
            <a:r>
              <a:rPr lang="zh-CN" altLang="en-US" b="1" smtClean="0">
                <a:sym typeface="Symbol" panose="05050102010706020507" pitchFamily="18" charset="2"/>
              </a:rPr>
              <a:t></a:t>
            </a:r>
            <a:r>
              <a:rPr lang="zh-CN" altLang="en-US" b="1" smtClean="0"/>
              <a:t>}</a:t>
            </a:r>
            <a:r>
              <a:rPr lang="en-US" altLang="zh-CN" b="1" smtClean="0"/>
              <a:t>,</a:t>
            </a:r>
            <a:r>
              <a:rPr lang="zh-CN" altLang="en-US" b="1" smtClean="0"/>
              <a:t> </a:t>
            </a:r>
            <a:r>
              <a:rPr lang="en-US" altLang="zh-CN" b="1" smtClean="0"/>
              <a:t>… </a:t>
            </a:r>
            <a:r>
              <a:rPr lang="en-US" altLang="zh-CN" b="1" smtClean="0">
                <a:sym typeface="Euclid Math Two" panose="02050601010101010101" pitchFamily="18" charset="2"/>
              </a:rPr>
              <a:t>}</a:t>
            </a:r>
          </a:p>
          <a:p>
            <a:pPr lvl="1">
              <a:spcBef>
                <a:spcPct val="0"/>
              </a:spcBef>
              <a:buFontTx/>
              <a:buNone/>
            </a:pPr>
            <a:r>
              <a:rPr lang="en-US" altLang="zh-CN" b="1" smtClean="0"/>
              <a:t>= </a:t>
            </a:r>
            <a:r>
              <a:rPr lang="en-US" altLang="zh-CN" b="1" i="1" smtClean="0"/>
              <a:t>f</a:t>
            </a:r>
            <a:r>
              <a:rPr lang="en-US" altLang="zh-CN" b="1" smtClean="0"/>
              <a:t>(</a:t>
            </a:r>
            <a:r>
              <a:rPr lang="en-US" altLang="zh-CN" b="1" i="1" smtClean="0"/>
              <a:t>x</a:t>
            </a:r>
            <a:r>
              <a:rPr lang="en-US" altLang="zh-CN" b="1" smtClean="0"/>
              <a:t>) = 1</a:t>
            </a:r>
            <a:r>
              <a:rPr lang="zh-CN" altLang="en-US" b="1" smtClean="0"/>
              <a:t>（</a:t>
            </a:r>
            <a:r>
              <a:rPr lang="en-US" altLang="zh-CN" b="1" i="1" smtClean="0"/>
              <a:t>x</a:t>
            </a:r>
            <a:r>
              <a:rPr lang="zh-CN" altLang="en-US" b="1" smtClean="0"/>
              <a:t>为偶数）</a:t>
            </a:r>
            <a:endParaRPr lang="en-US" altLang="zh-CN" b="1" smtClean="0"/>
          </a:p>
          <a:p>
            <a:pPr lvl="1">
              <a:buFontTx/>
              <a:buNone/>
            </a:pPr>
            <a:r>
              <a:rPr lang="en-US" altLang="zh-CN" b="1" smtClean="0"/>
              <a:t>	</a:t>
            </a:r>
            <a:endParaRPr lang="zh-CN" altLang="en-US" b="1" smtClean="0"/>
          </a:p>
          <a:p>
            <a:pPr>
              <a:buFontTx/>
              <a:buNone/>
            </a:pPr>
            <a:r>
              <a:rPr lang="en-US" altLang="zh-CN" sz="2800" b="1" smtClean="0">
                <a:latin typeface="宋体" panose="02010600030101010101" pitchFamily="2" charset="-122"/>
              </a:rPr>
              <a:t>	</a:t>
            </a:r>
            <a:endParaRPr lang="en-US" altLang="zh-CN" sz="2800" b="1" smtClean="0"/>
          </a:p>
        </p:txBody>
      </p:sp>
      <p:sp>
        <p:nvSpPr>
          <p:cNvPr id="83972" name="灯片编号占位符 3"/>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Times New Roman" panose="02020603050405020304" pitchFamily="18" charset="0"/>
                <a:ea typeface="宋体" panose="02010600030101010101" pitchFamily="2" charset="-122"/>
              </a:defRPr>
            </a:lvl1pPr>
            <a:lvl2pPr marL="742950" indent="-285750">
              <a:spcBef>
                <a:spcPct val="20000"/>
              </a:spcBef>
              <a:buChar char="–"/>
              <a:defRPr sz="2800">
                <a:solidFill>
                  <a:schemeClr val="tx1"/>
                </a:solidFill>
                <a:latin typeface="Times New Roman" panose="02020603050405020304" pitchFamily="18" charset="0"/>
                <a:ea typeface="宋体" panose="02010600030101010101" pitchFamily="2" charset="-122"/>
              </a:defRPr>
            </a:lvl2pPr>
            <a:lvl3pPr marL="1143000" indent="-228600">
              <a:spcBef>
                <a:spcPct val="20000"/>
              </a:spcBef>
              <a:buChar char="•"/>
              <a:defRPr sz="2400">
                <a:solidFill>
                  <a:schemeClr val="tx1"/>
                </a:solidFill>
                <a:latin typeface="Times New Roman" panose="02020603050405020304" pitchFamily="18" charset="0"/>
                <a:ea typeface="宋体" panose="02010600030101010101" pitchFamily="2" charset="-122"/>
              </a:defRPr>
            </a:lvl3pPr>
            <a:lvl4pPr marL="1600200" indent="-228600">
              <a:spcBef>
                <a:spcPct val="20000"/>
              </a:spcBef>
              <a:buChar char="–"/>
              <a:defRPr sz="2000">
                <a:solidFill>
                  <a:schemeClr val="tx1"/>
                </a:solidFill>
                <a:latin typeface="Times New Roman" panose="02020603050405020304" pitchFamily="18" charset="0"/>
                <a:ea typeface="宋体" panose="02010600030101010101" pitchFamily="2" charset="-122"/>
              </a:defRPr>
            </a:lvl4pPr>
            <a:lvl5pPr marL="2057400" indent="-228600">
              <a:spcBef>
                <a:spcPct val="20000"/>
              </a:spcBef>
              <a:buChar char="»"/>
              <a:defRPr sz="20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ea typeface="宋体" panose="02010600030101010101" pitchFamily="2" charset="-122"/>
              </a:defRPr>
            </a:lvl9pPr>
          </a:lstStyle>
          <a:p>
            <a:pPr>
              <a:spcBef>
                <a:spcPct val="0"/>
              </a:spcBef>
              <a:buFontTx/>
              <a:buNone/>
            </a:pPr>
            <a:fld id="{B63CB05D-C4E1-45F7-93F1-F0FA27D318E8}" type="slidenum">
              <a:rPr lang="zh-CN" altLang="en-US" sz="1400" smtClean="0"/>
              <a:pPr>
                <a:spcBef>
                  <a:spcPct val="0"/>
                </a:spcBef>
                <a:buFontTx/>
                <a:buNone/>
              </a:pPr>
              <a:t>43</a:t>
            </a:fld>
            <a:endParaRPr lang="en-US" altLang="zh-CN" sz="1400" smtClean="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31747">
                                            <p:txEl>
                                              <p:pRg st="5" end="5"/>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1747">
                                            <p:txEl>
                                              <p:pRg st="6" end="6"/>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1747">
                                            <p:txEl>
                                              <p:pRg st="7" end="7"/>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31747">
                                            <p:txEl>
                                              <p:pRg st="8" end="8"/>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1747">
                                            <p:txEl>
                                              <p:pRg st="9" end="9"/>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1747">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Rectangle 2"/>
          <p:cNvSpPr>
            <a:spLocks noGrp="1" noChangeArrowheads="1"/>
          </p:cNvSpPr>
          <p:nvPr>
            <p:ph type="title"/>
          </p:nvPr>
        </p:nvSpPr>
        <p:spPr>
          <a:xfrm>
            <a:off x="228600" y="228600"/>
            <a:ext cx="8640763" cy="1152525"/>
          </a:xfrm>
        </p:spPr>
        <p:txBody>
          <a:bodyPr/>
          <a:lstStyle/>
          <a:p>
            <a:r>
              <a:rPr lang="zh-CN" altLang="en-US" b="1" smtClean="0">
                <a:latin typeface="宋体" panose="02010600030101010101" pitchFamily="2" charset="-122"/>
              </a:rPr>
              <a:t>编程语言递归函数的数学语义</a:t>
            </a:r>
          </a:p>
        </p:txBody>
      </p:sp>
      <p:sp>
        <p:nvSpPr>
          <p:cNvPr id="32771" name="Rectangle 3"/>
          <p:cNvSpPr>
            <a:spLocks noGrp="1" noChangeArrowheads="1"/>
          </p:cNvSpPr>
          <p:nvPr>
            <p:ph type="body" idx="1"/>
          </p:nvPr>
        </p:nvSpPr>
        <p:spPr>
          <a:xfrm>
            <a:off x="287338" y="1438275"/>
            <a:ext cx="8640762" cy="5038725"/>
          </a:xfrm>
          <a:noFill/>
        </p:spPr>
        <p:txBody>
          <a:bodyPr/>
          <a:lstStyle/>
          <a:p>
            <a:r>
              <a:rPr lang="zh-CN" altLang="en-US" b="1" smtClean="0"/>
              <a:t>第二个</a:t>
            </a:r>
            <a:r>
              <a:rPr lang="en-US" altLang="zh-CN" b="1" smtClean="0"/>
              <a:t>C</a:t>
            </a:r>
            <a:r>
              <a:rPr lang="zh-CN" altLang="en-US" b="1" smtClean="0"/>
              <a:t>函数定义相应高阶函数的其他不动点</a:t>
            </a:r>
            <a:endParaRPr lang="en-US" altLang="zh-CN" b="1" smtClean="0"/>
          </a:p>
          <a:p>
            <a:pPr lvl="1">
              <a:spcBef>
                <a:spcPct val="0"/>
              </a:spcBef>
              <a:buFontTx/>
              <a:buNone/>
            </a:pPr>
            <a:r>
              <a:rPr lang="en-US" altLang="zh-CN" b="1" smtClean="0"/>
              <a:t>			        1,   </a:t>
            </a:r>
            <a:r>
              <a:rPr lang="zh-CN" altLang="en-US" b="1" smtClean="0"/>
              <a:t>  </a:t>
            </a:r>
            <a:r>
              <a:rPr lang="en-US" altLang="zh-CN" b="1" i="1" smtClean="0"/>
              <a:t>x</a:t>
            </a:r>
            <a:r>
              <a:rPr lang="zh-CN" altLang="en-US" b="1" smtClean="0"/>
              <a:t>是偶数</a:t>
            </a:r>
            <a:endParaRPr lang="en-US" altLang="zh-CN" b="1" smtClean="0"/>
          </a:p>
          <a:p>
            <a:pPr lvl="1">
              <a:spcBef>
                <a:spcPct val="0"/>
              </a:spcBef>
              <a:buFontTx/>
              <a:buNone/>
            </a:pPr>
            <a:r>
              <a:rPr lang="en-US" altLang="zh-CN" b="1" smtClean="0"/>
              <a:t>		</a:t>
            </a:r>
            <a:r>
              <a:rPr lang="en-US" altLang="zh-CN" b="1" i="1" smtClean="0"/>
              <a:t> h</a:t>
            </a:r>
            <a:r>
              <a:rPr lang="en-US" altLang="zh-CN" b="1" smtClean="0"/>
              <a:t>(</a:t>
            </a:r>
            <a:r>
              <a:rPr lang="en-US" altLang="zh-CN" b="1" i="1" smtClean="0"/>
              <a:t>x</a:t>
            </a:r>
            <a:r>
              <a:rPr lang="en-US" altLang="zh-CN" b="1" smtClean="0"/>
              <a:t>) = 						  </a:t>
            </a:r>
            <a:r>
              <a:rPr lang="zh-CN" altLang="en-US" b="1" smtClean="0"/>
              <a:t>都是</a:t>
            </a:r>
            <a:endParaRPr lang="en-US" altLang="zh-CN" b="1" smtClean="0"/>
          </a:p>
          <a:p>
            <a:pPr lvl="1">
              <a:spcBef>
                <a:spcPct val="0"/>
              </a:spcBef>
              <a:buFontTx/>
              <a:buNone/>
            </a:pPr>
            <a:r>
              <a:rPr lang="en-US" altLang="zh-CN" b="1" smtClean="0"/>
              <a:t>			        </a:t>
            </a:r>
            <a:r>
              <a:rPr lang="en-US" altLang="zh-CN" b="1" i="1" smtClean="0"/>
              <a:t>a</a:t>
            </a:r>
            <a:r>
              <a:rPr lang="en-US" altLang="zh-CN" b="1" smtClean="0"/>
              <a:t>,     </a:t>
            </a:r>
            <a:r>
              <a:rPr lang="en-US" altLang="zh-CN" b="1" i="1" smtClean="0"/>
              <a:t>x</a:t>
            </a:r>
            <a:r>
              <a:rPr lang="zh-CN" altLang="en-US" b="1" smtClean="0"/>
              <a:t>是奇数</a:t>
            </a:r>
            <a:r>
              <a:rPr lang="en-US" altLang="zh-CN" b="1" smtClean="0"/>
              <a:t>(</a:t>
            </a:r>
            <a:r>
              <a:rPr lang="en-US" altLang="zh-CN" b="1" i="1" smtClean="0"/>
              <a:t>a</a:t>
            </a:r>
            <a:r>
              <a:rPr lang="zh-CN" altLang="en-US" b="1" smtClean="0"/>
              <a:t>可任意取值</a:t>
            </a:r>
            <a:r>
              <a:rPr lang="en-US" altLang="zh-CN" b="1" smtClean="0"/>
              <a:t>)</a:t>
            </a:r>
            <a:endParaRPr lang="zh-CN" altLang="en-US" b="1" smtClean="0"/>
          </a:p>
          <a:p>
            <a:pPr lvl="1">
              <a:buFontTx/>
              <a:buNone/>
            </a:pPr>
            <a:r>
              <a:rPr lang="zh-CN" altLang="en-US" b="1" smtClean="0"/>
              <a:t>  函数</a:t>
            </a:r>
            <a:r>
              <a:rPr lang="en-US" altLang="zh-CN" b="1" smtClean="0">
                <a:sym typeface="Symbol" panose="05050102010706020507" pitchFamily="18" charset="2"/>
              </a:rPr>
              <a:t></a:t>
            </a:r>
            <a:r>
              <a:rPr lang="en-US" altLang="zh-CN" b="1" i="1" smtClean="0">
                <a:sym typeface="Symbol" panose="05050102010706020507" pitchFamily="18" charset="2"/>
              </a:rPr>
              <a:t>g</a:t>
            </a:r>
            <a:r>
              <a:rPr lang="en-US" altLang="zh-CN" b="1" smtClean="0"/>
              <a:t>:</a:t>
            </a:r>
            <a:r>
              <a:rPr lang="en-US" altLang="zh-CN" b="1" i="1" smtClean="0"/>
              <a:t>nat</a:t>
            </a:r>
            <a:r>
              <a:rPr lang="en-US" altLang="zh-CN" b="1" smtClean="0"/>
              <a:t> </a:t>
            </a:r>
            <a:r>
              <a:rPr lang="en-US" altLang="zh-CN" b="1" smtClean="0">
                <a:sym typeface="Symbol" panose="05050102010706020507" pitchFamily="18" charset="2"/>
              </a:rPr>
              <a:t></a:t>
            </a:r>
            <a:r>
              <a:rPr lang="en-US" altLang="zh-CN" b="1" smtClean="0"/>
              <a:t> </a:t>
            </a:r>
            <a:r>
              <a:rPr lang="en-US" altLang="zh-CN" b="1" i="1" smtClean="0"/>
              <a:t>nat</a:t>
            </a:r>
            <a:r>
              <a:rPr lang="en-US" altLang="zh-CN" b="1" smtClean="0"/>
              <a:t>.</a:t>
            </a:r>
            <a:r>
              <a:rPr lang="en-US" altLang="zh-CN" b="1" smtClean="0">
                <a:sym typeface="Symbol" panose="05050102010706020507" pitchFamily="18" charset="2"/>
              </a:rPr>
              <a:t></a:t>
            </a:r>
            <a:r>
              <a:rPr lang="en-US" altLang="zh-CN" b="1" i="1" smtClean="0"/>
              <a:t>x</a:t>
            </a:r>
            <a:r>
              <a:rPr lang="en-US" altLang="zh-CN" b="1" smtClean="0"/>
              <a:t>:</a:t>
            </a:r>
            <a:r>
              <a:rPr lang="en-US" altLang="zh-CN" b="1" i="1" smtClean="0"/>
              <a:t>nat</a:t>
            </a:r>
            <a:r>
              <a:rPr lang="en-US" altLang="zh-CN" b="1" smtClean="0"/>
              <a:t> =</a:t>
            </a:r>
            <a:r>
              <a:rPr lang="en-US" altLang="zh-CN" b="1" smtClean="0">
                <a:sym typeface="Euclid Extra" panose="02050502000505020303" pitchFamily="18" charset="2"/>
              </a:rPr>
              <a:t> </a:t>
            </a:r>
            <a:r>
              <a:rPr lang="en-US" altLang="zh-CN" b="1" smtClean="0"/>
              <a:t>if </a:t>
            </a:r>
            <a:r>
              <a:rPr lang="en-US" altLang="zh-CN" b="1" i="1" smtClean="0"/>
              <a:t>x </a:t>
            </a:r>
            <a:r>
              <a:rPr lang="en-US" altLang="zh-CN" b="1" smtClean="0"/>
              <a:t>= 0 then 1 else</a:t>
            </a:r>
          </a:p>
          <a:p>
            <a:pPr lvl="1">
              <a:spcBef>
                <a:spcPct val="0"/>
              </a:spcBef>
              <a:buFontTx/>
              <a:buNone/>
            </a:pPr>
            <a:r>
              <a:rPr lang="en-US" altLang="zh-CN" b="1" smtClean="0"/>
              <a:t>			        (if </a:t>
            </a:r>
            <a:r>
              <a:rPr lang="en-US" altLang="zh-CN" b="1" i="1" smtClean="0"/>
              <a:t>x </a:t>
            </a:r>
            <a:r>
              <a:rPr lang="en-US" altLang="zh-CN" b="1" smtClean="0"/>
              <a:t>=1 then </a:t>
            </a:r>
            <a:r>
              <a:rPr lang="en-US" altLang="zh-CN" b="1" i="1" smtClean="0"/>
              <a:t>g</a:t>
            </a:r>
            <a:r>
              <a:rPr lang="en-US" altLang="zh-CN" b="1" smtClean="0"/>
              <a:t>(3) else </a:t>
            </a:r>
            <a:r>
              <a:rPr lang="en-US" altLang="zh-CN" b="1" i="1" smtClean="0"/>
              <a:t>g</a:t>
            </a:r>
            <a:r>
              <a:rPr lang="en-US" altLang="zh-CN" b="1" smtClean="0"/>
              <a:t>(</a:t>
            </a:r>
            <a:r>
              <a:rPr lang="en-US" altLang="zh-CN" b="1" i="1" smtClean="0"/>
              <a:t>x</a:t>
            </a:r>
            <a:r>
              <a:rPr lang="en-US" altLang="zh-CN" b="1" smtClean="0">
                <a:sym typeface="Symbol" panose="05050102010706020507" pitchFamily="18" charset="2"/>
              </a:rPr>
              <a:t>2</a:t>
            </a:r>
            <a:r>
              <a:rPr lang="en-US" altLang="zh-CN" b="1" smtClean="0"/>
              <a:t>))</a:t>
            </a:r>
            <a:r>
              <a:rPr lang="zh-CN" altLang="en-US" b="1" smtClean="0"/>
              <a:t>的不动点</a:t>
            </a:r>
          </a:p>
          <a:p>
            <a:pPr lvl="1">
              <a:buFontTx/>
              <a:buNone/>
            </a:pPr>
            <a:r>
              <a:rPr lang="en-US" altLang="zh-CN" b="1" smtClean="0">
                <a:sym typeface="Symbol" panose="05050102010706020507" pitchFamily="18" charset="2"/>
              </a:rPr>
              <a:t>  </a:t>
            </a:r>
            <a:r>
              <a:rPr lang="zh-CN" altLang="en-US" b="1" smtClean="0">
                <a:sym typeface="Symbol" panose="05050102010706020507" pitchFamily="18" charset="2"/>
              </a:rPr>
              <a:t>因为</a:t>
            </a:r>
            <a:r>
              <a:rPr lang="en-US" altLang="zh-CN" b="1" smtClean="0">
                <a:solidFill>
                  <a:srgbClr val="00FF00"/>
                </a:solidFill>
                <a:sym typeface="Symbol" panose="05050102010706020507" pitchFamily="18" charset="2"/>
              </a:rPr>
              <a:t>(</a:t>
            </a:r>
            <a:r>
              <a:rPr lang="en-US" altLang="zh-CN" b="1" smtClean="0">
                <a:sym typeface="Symbol" panose="05050102010706020507" pitchFamily="18" charset="2"/>
              </a:rPr>
              <a:t></a:t>
            </a:r>
            <a:r>
              <a:rPr lang="en-US" altLang="zh-CN" b="1" i="1" smtClean="0">
                <a:sym typeface="Symbol" panose="05050102010706020507" pitchFamily="18" charset="2"/>
              </a:rPr>
              <a:t>g</a:t>
            </a:r>
            <a:r>
              <a:rPr lang="en-US" altLang="zh-CN" b="1" smtClean="0"/>
              <a:t>:</a:t>
            </a:r>
            <a:r>
              <a:rPr lang="en-US" altLang="zh-CN" b="1" i="1" smtClean="0"/>
              <a:t>nat</a:t>
            </a:r>
            <a:r>
              <a:rPr lang="en-US" altLang="zh-CN" b="1" smtClean="0"/>
              <a:t> </a:t>
            </a:r>
            <a:r>
              <a:rPr lang="en-US" altLang="zh-CN" b="1" smtClean="0">
                <a:sym typeface="Symbol" panose="05050102010706020507" pitchFamily="18" charset="2"/>
              </a:rPr>
              <a:t></a:t>
            </a:r>
            <a:r>
              <a:rPr lang="en-US" altLang="zh-CN" b="1" smtClean="0"/>
              <a:t> </a:t>
            </a:r>
            <a:r>
              <a:rPr lang="en-US" altLang="zh-CN" b="1" i="1" smtClean="0"/>
              <a:t>nat</a:t>
            </a:r>
            <a:r>
              <a:rPr lang="en-US" altLang="zh-CN" b="1" smtClean="0"/>
              <a:t>.</a:t>
            </a:r>
            <a:r>
              <a:rPr lang="en-US" altLang="zh-CN" b="1" smtClean="0">
                <a:sym typeface="Symbol" panose="05050102010706020507" pitchFamily="18" charset="2"/>
              </a:rPr>
              <a:t></a:t>
            </a:r>
            <a:r>
              <a:rPr lang="en-US" altLang="zh-CN" b="1" i="1" smtClean="0"/>
              <a:t>x</a:t>
            </a:r>
            <a:r>
              <a:rPr lang="en-US" altLang="zh-CN" b="1" smtClean="0"/>
              <a:t>:</a:t>
            </a:r>
            <a:r>
              <a:rPr lang="en-US" altLang="zh-CN" b="1" i="1" smtClean="0"/>
              <a:t>nat</a:t>
            </a:r>
            <a:r>
              <a:rPr lang="en-US" altLang="zh-CN" b="1" smtClean="0"/>
              <a:t> =</a:t>
            </a:r>
            <a:r>
              <a:rPr lang="en-US" altLang="zh-CN" b="1" smtClean="0">
                <a:sym typeface="Euclid Extra" panose="02050502000505020303" pitchFamily="18" charset="2"/>
              </a:rPr>
              <a:t> </a:t>
            </a:r>
            <a:r>
              <a:rPr lang="en-US" altLang="zh-CN" b="1" smtClean="0"/>
              <a:t>if </a:t>
            </a:r>
            <a:r>
              <a:rPr lang="en-US" altLang="zh-CN" b="1" i="1" smtClean="0"/>
              <a:t>x </a:t>
            </a:r>
            <a:r>
              <a:rPr lang="en-US" altLang="zh-CN" b="1" smtClean="0"/>
              <a:t>= 0 then 1 else</a:t>
            </a:r>
          </a:p>
          <a:p>
            <a:pPr lvl="1">
              <a:spcBef>
                <a:spcPct val="0"/>
              </a:spcBef>
              <a:buFontTx/>
              <a:buNone/>
            </a:pPr>
            <a:r>
              <a:rPr lang="en-US" altLang="zh-CN" b="1" smtClean="0"/>
              <a:t>			        	     (if </a:t>
            </a:r>
            <a:r>
              <a:rPr lang="en-US" altLang="zh-CN" b="1" i="1" smtClean="0"/>
              <a:t>x </a:t>
            </a:r>
            <a:r>
              <a:rPr lang="en-US" altLang="zh-CN" b="1" smtClean="0"/>
              <a:t>=1 then </a:t>
            </a:r>
            <a:r>
              <a:rPr lang="en-US" altLang="zh-CN" b="1" i="1" smtClean="0"/>
              <a:t>g</a:t>
            </a:r>
            <a:r>
              <a:rPr lang="en-US" altLang="zh-CN" b="1" smtClean="0"/>
              <a:t>(3) else </a:t>
            </a:r>
            <a:r>
              <a:rPr lang="en-US" altLang="zh-CN" b="1" i="1" smtClean="0"/>
              <a:t>g</a:t>
            </a:r>
            <a:r>
              <a:rPr lang="en-US" altLang="zh-CN" b="1" smtClean="0"/>
              <a:t>(</a:t>
            </a:r>
            <a:r>
              <a:rPr lang="en-US" altLang="zh-CN" b="1" i="1" smtClean="0"/>
              <a:t>x</a:t>
            </a:r>
            <a:r>
              <a:rPr lang="en-US" altLang="zh-CN" b="1" smtClean="0">
                <a:sym typeface="Symbol" panose="05050102010706020507" pitchFamily="18" charset="2"/>
              </a:rPr>
              <a:t>2</a:t>
            </a:r>
            <a:r>
              <a:rPr lang="en-US" altLang="zh-CN" b="1" smtClean="0"/>
              <a:t>))</a:t>
            </a:r>
            <a:r>
              <a:rPr lang="en-US" altLang="zh-CN" b="1" smtClean="0">
                <a:solidFill>
                  <a:srgbClr val="00FF00"/>
                </a:solidFill>
              </a:rPr>
              <a:t>)</a:t>
            </a:r>
            <a:r>
              <a:rPr lang="en-US" altLang="zh-CN" b="1" i="1" smtClean="0"/>
              <a:t> h</a:t>
            </a:r>
          </a:p>
          <a:p>
            <a:pPr lvl="1">
              <a:buFontTx/>
              <a:buNone/>
            </a:pPr>
            <a:r>
              <a:rPr lang="en-US" altLang="zh-CN" b="1" i="1" smtClean="0"/>
              <a:t>		  = </a:t>
            </a:r>
            <a:r>
              <a:rPr lang="en-US" altLang="zh-CN" b="1" smtClean="0">
                <a:sym typeface="Symbol" panose="05050102010706020507" pitchFamily="18" charset="2"/>
              </a:rPr>
              <a:t></a:t>
            </a:r>
            <a:r>
              <a:rPr lang="en-US" altLang="zh-CN" b="1" i="1" smtClean="0"/>
              <a:t>x</a:t>
            </a:r>
            <a:r>
              <a:rPr lang="en-US" altLang="zh-CN" b="1" smtClean="0"/>
              <a:t>:</a:t>
            </a:r>
            <a:r>
              <a:rPr lang="en-US" altLang="zh-CN" b="1" i="1" smtClean="0"/>
              <a:t>nat</a:t>
            </a:r>
            <a:r>
              <a:rPr lang="en-US" altLang="zh-CN" b="1" smtClean="0"/>
              <a:t> =</a:t>
            </a:r>
            <a:r>
              <a:rPr lang="en-US" altLang="zh-CN" b="1" smtClean="0">
                <a:sym typeface="Euclid Extra" panose="02050502000505020303" pitchFamily="18" charset="2"/>
              </a:rPr>
              <a:t> </a:t>
            </a:r>
            <a:r>
              <a:rPr lang="en-US" altLang="zh-CN" b="1" smtClean="0"/>
              <a:t>if </a:t>
            </a:r>
            <a:r>
              <a:rPr lang="en-US" altLang="zh-CN" b="1" i="1" smtClean="0"/>
              <a:t>x </a:t>
            </a:r>
            <a:r>
              <a:rPr lang="en-US" altLang="zh-CN" b="1" smtClean="0"/>
              <a:t>= 0 then 1 else</a:t>
            </a:r>
          </a:p>
          <a:p>
            <a:pPr lvl="1">
              <a:spcBef>
                <a:spcPct val="0"/>
              </a:spcBef>
              <a:buFontTx/>
              <a:buNone/>
            </a:pPr>
            <a:r>
              <a:rPr lang="en-US" altLang="zh-CN" b="1" smtClean="0"/>
              <a:t>			        	     (if </a:t>
            </a:r>
            <a:r>
              <a:rPr lang="en-US" altLang="zh-CN" b="1" i="1" smtClean="0"/>
              <a:t>x </a:t>
            </a:r>
            <a:r>
              <a:rPr lang="en-US" altLang="zh-CN" b="1" smtClean="0"/>
              <a:t>=1 then </a:t>
            </a:r>
            <a:r>
              <a:rPr lang="en-US" altLang="zh-CN" b="1" i="1" smtClean="0"/>
              <a:t>h</a:t>
            </a:r>
            <a:r>
              <a:rPr lang="en-US" altLang="zh-CN" b="1" smtClean="0"/>
              <a:t>(3) else </a:t>
            </a:r>
            <a:r>
              <a:rPr lang="en-US" altLang="zh-CN" b="1" i="1" smtClean="0"/>
              <a:t>h</a:t>
            </a:r>
            <a:r>
              <a:rPr lang="en-US" altLang="zh-CN" b="1" smtClean="0"/>
              <a:t>(</a:t>
            </a:r>
            <a:r>
              <a:rPr lang="en-US" altLang="zh-CN" b="1" i="1" smtClean="0"/>
              <a:t>x</a:t>
            </a:r>
            <a:r>
              <a:rPr lang="en-US" altLang="zh-CN" b="1" smtClean="0">
                <a:sym typeface="Symbol" panose="05050102010706020507" pitchFamily="18" charset="2"/>
              </a:rPr>
              <a:t>2</a:t>
            </a:r>
            <a:r>
              <a:rPr lang="en-US" altLang="zh-CN" b="1" smtClean="0"/>
              <a:t>))</a:t>
            </a:r>
            <a:endParaRPr lang="en-US" altLang="zh-CN" b="1" i="1" smtClean="0">
              <a:solidFill>
                <a:srgbClr val="00FF00"/>
              </a:solidFill>
            </a:endParaRPr>
          </a:p>
          <a:p>
            <a:pPr lvl="1">
              <a:buFontTx/>
              <a:buNone/>
            </a:pPr>
            <a:r>
              <a:rPr lang="en-US" altLang="zh-CN" b="1" smtClean="0"/>
              <a:t>		  </a:t>
            </a:r>
            <a:r>
              <a:rPr lang="zh-CN" altLang="en-US" b="1" smtClean="0"/>
              <a:t>所得的这个函数就是函数</a:t>
            </a:r>
            <a:r>
              <a:rPr lang="en-US" altLang="zh-CN" b="1" i="1" smtClean="0"/>
              <a:t>h</a:t>
            </a:r>
            <a:endParaRPr lang="en-US" altLang="zh-CN" b="1" smtClean="0"/>
          </a:p>
        </p:txBody>
      </p:sp>
      <p:sp>
        <p:nvSpPr>
          <p:cNvPr id="86020" name="右大括号 4"/>
          <p:cNvSpPr>
            <a:spLocks/>
          </p:cNvSpPr>
          <p:nvPr/>
        </p:nvSpPr>
        <p:spPr bwMode="auto">
          <a:xfrm rot="10800000">
            <a:off x="2357438" y="2214563"/>
            <a:ext cx="431800" cy="863600"/>
          </a:xfrm>
          <a:prstGeom prst="rightBrace">
            <a:avLst>
              <a:gd name="adj1" fmla="val 8333"/>
              <a:gd name="adj2" fmla="val 50000"/>
            </a:avLst>
          </a:prstGeom>
          <a:solidFill>
            <a:schemeClr val="accent1"/>
          </a:solidFill>
          <a:ln w="25400" algn="ctr">
            <a:solidFill>
              <a:schemeClr val="tx1"/>
            </a:solidFill>
            <a:round/>
            <a:headEnd type="none" w="sm" len="sm"/>
            <a:tailEnd type="none" w="sm" len="sm"/>
          </a:ln>
        </p:spPr>
        <p:txBody>
          <a:bodyPr/>
          <a:lstStyle>
            <a:lvl1pPr>
              <a:spcBef>
                <a:spcPct val="20000"/>
              </a:spcBef>
              <a:buChar char="•"/>
              <a:defRPr sz="3200">
                <a:solidFill>
                  <a:schemeClr val="tx1"/>
                </a:solidFill>
                <a:latin typeface="Times New Roman" panose="02020603050405020304" pitchFamily="18" charset="0"/>
                <a:ea typeface="宋体" panose="02010600030101010101" pitchFamily="2" charset="-122"/>
              </a:defRPr>
            </a:lvl1pPr>
            <a:lvl2pPr marL="742950" indent="-285750">
              <a:spcBef>
                <a:spcPct val="20000"/>
              </a:spcBef>
              <a:buChar char="–"/>
              <a:defRPr sz="2800">
                <a:solidFill>
                  <a:schemeClr val="tx1"/>
                </a:solidFill>
                <a:latin typeface="Times New Roman" panose="02020603050405020304" pitchFamily="18" charset="0"/>
                <a:ea typeface="宋体" panose="02010600030101010101" pitchFamily="2" charset="-122"/>
              </a:defRPr>
            </a:lvl2pPr>
            <a:lvl3pPr marL="1143000" indent="-228600">
              <a:spcBef>
                <a:spcPct val="20000"/>
              </a:spcBef>
              <a:buChar char="•"/>
              <a:defRPr sz="2400">
                <a:solidFill>
                  <a:schemeClr val="tx1"/>
                </a:solidFill>
                <a:latin typeface="Times New Roman" panose="02020603050405020304" pitchFamily="18" charset="0"/>
                <a:ea typeface="宋体" panose="02010600030101010101" pitchFamily="2" charset="-122"/>
              </a:defRPr>
            </a:lvl3pPr>
            <a:lvl4pPr marL="1600200" indent="-228600">
              <a:spcBef>
                <a:spcPct val="20000"/>
              </a:spcBef>
              <a:buChar char="–"/>
              <a:defRPr sz="2000">
                <a:solidFill>
                  <a:schemeClr val="tx1"/>
                </a:solidFill>
                <a:latin typeface="Times New Roman" panose="02020603050405020304" pitchFamily="18" charset="0"/>
                <a:ea typeface="宋体" panose="02010600030101010101" pitchFamily="2" charset="-122"/>
              </a:defRPr>
            </a:lvl4pPr>
            <a:lvl5pPr marL="2057400" indent="-228600">
              <a:spcBef>
                <a:spcPct val="20000"/>
              </a:spcBef>
              <a:buChar char="»"/>
              <a:defRPr sz="20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ea typeface="宋体" panose="02010600030101010101" pitchFamily="2" charset="-122"/>
              </a:defRPr>
            </a:lvl9pPr>
          </a:lstStyle>
          <a:p>
            <a:endParaRPr lang="zh-CN" altLang="en-US" sz="2400" i="1">
              <a:latin typeface="Courier New" panose="02070309020205020404" pitchFamily="49" charset="0"/>
            </a:endParaRPr>
          </a:p>
        </p:txBody>
      </p:sp>
      <p:sp>
        <p:nvSpPr>
          <p:cNvPr id="86021" name="灯片编号占位符 4"/>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Times New Roman" panose="02020603050405020304" pitchFamily="18" charset="0"/>
                <a:ea typeface="宋体" panose="02010600030101010101" pitchFamily="2" charset="-122"/>
              </a:defRPr>
            </a:lvl1pPr>
            <a:lvl2pPr marL="742950" indent="-285750">
              <a:spcBef>
                <a:spcPct val="20000"/>
              </a:spcBef>
              <a:buChar char="–"/>
              <a:defRPr sz="2800">
                <a:solidFill>
                  <a:schemeClr val="tx1"/>
                </a:solidFill>
                <a:latin typeface="Times New Roman" panose="02020603050405020304" pitchFamily="18" charset="0"/>
                <a:ea typeface="宋体" panose="02010600030101010101" pitchFamily="2" charset="-122"/>
              </a:defRPr>
            </a:lvl2pPr>
            <a:lvl3pPr marL="1143000" indent="-228600">
              <a:spcBef>
                <a:spcPct val="20000"/>
              </a:spcBef>
              <a:buChar char="•"/>
              <a:defRPr sz="2400">
                <a:solidFill>
                  <a:schemeClr val="tx1"/>
                </a:solidFill>
                <a:latin typeface="Times New Roman" panose="02020603050405020304" pitchFamily="18" charset="0"/>
                <a:ea typeface="宋体" panose="02010600030101010101" pitchFamily="2" charset="-122"/>
              </a:defRPr>
            </a:lvl3pPr>
            <a:lvl4pPr marL="1600200" indent="-228600">
              <a:spcBef>
                <a:spcPct val="20000"/>
              </a:spcBef>
              <a:buChar char="–"/>
              <a:defRPr sz="2000">
                <a:solidFill>
                  <a:schemeClr val="tx1"/>
                </a:solidFill>
                <a:latin typeface="Times New Roman" panose="02020603050405020304" pitchFamily="18" charset="0"/>
                <a:ea typeface="宋体" panose="02010600030101010101" pitchFamily="2" charset="-122"/>
              </a:defRPr>
            </a:lvl4pPr>
            <a:lvl5pPr marL="2057400" indent="-228600">
              <a:spcBef>
                <a:spcPct val="20000"/>
              </a:spcBef>
              <a:buChar char="»"/>
              <a:defRPr sz="20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ea typeface="宋体" panose="02010600030101010101" pitchFamily="2" charset="-122"/>
              </a:defRPr>
            </a:lvl9pPr>
          </a:lstStyle>
          <a:p>
            <a:pPr>
              <a:spcBef>
                <a:spcPct val="0"/>
              </a:spcBef>
              <a:buFontTx/>
              <a:buNone/>
            </a:pPr>
            <a:fld id="{6E7C71BB-FCE6-4BF3-811B-967403AE5CAA}" type="slidenum">
              <a:rPr lang="zh-CN" altLang="en-US" sz="1400" smtClean="0"/>
              <a:pPr>
                <a:spcBef>
                  <a:spcPct val="0"/>
                </a:spcBef>
                <a:buFontTx/>
                <a:buNone/>
              </a:pPr>
              <a:t>44</a:t>
            </a:fld>
            <a:endParaRPr lang="en-US" altLang="zh-CN" sz="1400" smtClean="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32771">
                                            <p:txEl>
                                              <p:pRg st="6" end="6"/>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2771">
                                            <p:txEl>
                                              <p:pRg st="7" end="7"/>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2771">
                                            <p:txEl>
                                              <p:pRg st="8" end="8"/>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2771">
                                            <p:txEl>
                                              <p:pRg st="9" end="9"/>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2771">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Rectangle 2"/>
          <p:cNvSpPr>
            <a:spLocks noGrp="1" noChangeArrowheads="1"/>
          </p:cNvSpPr>
          <p:nvPr>
            <p:ph type="title"/>
          </p:nvPr>
        </p:nvSpPr>
        <p:spPr>
          <a:xfrm>
            <a:off x="228600" y="228600"/>
            <a:ext cx="8640763" cy="1152525"/>
          </a:xfrm>
        </p:spPr>
        <p:txBody>
          <a:bodyPr/>
          <a:lstStyle/>
          <a:p>
            <a:r>
              <a:rPr lang="zh-CN" altLang="en-US" b="1" smtClean="0">
                <a:latin typeface="宋体" panose="02010600030101010101" pitchFamily="2" charset="-122"/>
              </a:rPr>
              <a:t>编程语言递归函数的数学语义</a:t>
            </a:r>
          </a:p>
        </p:txBody>
      </p:sp>
      <p:sp>
        <p:nvSpPr>
          <p:cNvPr id="33795" name="Rectangle 3"/>
          <p:cNvSpPr>
            <a:spLocks noGrp="1" noChangeArrowheads="1"/>
          </p:cNvSpPr>
          <p:nvPr>
            <p:ph type="body" idx="1"/>
          </p:nvPr>
        </p:nvSpPr>
        <p:spPr>
          <a:xfrm>
            <a:off x="287338" y="1438275"/>
            <a:ext cx="8640762" cy="5038725"/>
          </a:xfrm>
          <a:noFill/>
        </p:spPr>
        <p:txBody>
          <a:bodyPr/>
          <a:lstStyle/>
          <a:p>
            <a:r>
              <a:rPr lang="zh-CN" altLang="en-US" b="1" smtClean="0"/>
              <a:t>为什么选择最小不动点</a:t>
            </a:r>
            <a:endParaRPr lang="en-US" altLang="zh-CN" b="1" smtClean="0"/>
          </a:p>
          <a:p>
            <a:pPr lvl="1"/>
            <a:r>
              <a:rPr lang="en-US" altLang="zh-CN" b="1" smtClean="0"/>
              <a:t>C</a:t>
            </a:r>
            <a:r>
              <a:rPr lang="zh-CN" altLang="en-US" b="1" smtClean="0"/>
              <a:t>函数：</a:t>
            </a:r>
            <a:r>
              <a:rPr lang="en-US" altLang="zh-CN" b="1" smtClean="0"/>
              <a:t>int g(int x) {if (x==0) return 1; else</a:t>
            </a:r>
          </a:p>
          <a:p>
            <a:pPr lvl="1">
              <a:spcBef>
                <a:spcPct val="0"/>
              </a:spcBef>
              <a:buFontTx/>
              <a:buNone/>
            </a:pPr>
            <a:r>
              <a:rPr lang="en-US" altLang="zh-CN" b="1" smtClean="0"/>
              <a:t>			      if (x==1)return g(3);else return g(x</a:t>
            </a:r>
            <a:r>
              <a:rPr lang="en-US" altLang="zh-CN" b="1" smtClean="0">
                <a:sym typeface="Symbol" panose="05050102010706020507" pitchFamily="18" charset="2"/>
              </a:rPr>
              <a:t>2</a:t>
            </a:r>
            <a:r>
              <a:rPr lang="en-US" altLang="zh-CN" b="1" smtClean="0"/>
              <a:t>);}</a:t>
            </a:r>
          </a:p>
          <a:p>
            <a:pPr lvl="1"/>
            <a:r>
              <a:rPr lang="zh-CN" altLang="en-US" b="1" smtClean="0">
                <a:sym typeface="Symbol" panose="05050102010706020507" pitchFamily="18" charset="2"/>
              </a:rPr>
              <a:t>相应高阶函数：</a:t>
            </a:r>
            <a:r>
              <a:rPr lang="en-US" altLang="zh-CN" b="1" i="1" smtClean="0"/>
              <a:t>F </a:t>
            </a:r>
            <a:r>
              <a:rPr lang="en-US" altLang="zh-CN" b="1" smtClean="0">
                <a:sym typeface="Euclid Extra" panose="02050502000505020303" pitchFamily="18" charset="2"/>
              </a:rPr>
              <a:t></a:t>
            </a:r>
            <a:r>
              <a:rPr lang="en-US" altLang="zh-CN" b="1" smtClean="0"/>
              <a:t> </a:t>
            </a:r>
            <a:r>
              <a:rPr lang="en-US" altLang="zh-CN" b="1" smtClean="0">
                <a:sym typeface="Symbol" panose="05050102010706020507" pitchFamily="18" charset="2"/>
              </a:rPr>
              <a:t></a:t>
            </a:r>
            <a:r>
              <a:rPr lang="en-US" altLang="zh-CN" b="1" i="1" smtClean="0">
                <a:sym typeface="Symbol" panose="05050102010706020507" pitchFamily="18" charset="2"/>
              </a:rPr>
              <a:t>g</a:t>
            </a:r>
            <a:r>
              <a:rPr lang="en-US" altLang="zh-CN" b="1" smtClean="0"/>
              <a:t>:</a:t>
            </a:r>
            <a:r>
              <a:rPr lang="en-US" altLang="zh-CN" b="1" i="1" smtClean="0"/>
              <a:t>nat</a:t>
            </a:r>
            <a:r>
              <a:rPr lang="en-US" altLang="zh-CN" b="1" smtClean="0"/>
              <a:t> </a:t>
            </a:r>
            <a:r>
              <a:rPr lang="en-US" altLang="zh-CN" b="1" smtClean="0">
                <a:sym typeface="Symbol" panose="05050102010706020507" pitchFamily="18" charset="2"/>
              </a:rPr>
              <a:t></a:t>
            </a:r>
            <a:r>
              <a:rPr lang="en-US" altLang="zh-CN" b="1" smtClean="0"/>
              <a:t> </a:t>
            </a:r>
            <a:r>
              <a:rPr lang="en-US" altLang="zh-CN" b="1" i="1" smtClean="0"/>
              <a:t>nat</a:t>
            </a:r>
            <a:r>
              <a:rPr lang="en-US" altLang="zh-CN" b="1" smtClean="0"/>
              <a:t>.</a:t>
            </a:r>
            <a:r>
              <a:rPr lang="en-US" altLang="zh-CN" b="1" smtClean="0">
                <a:sym typeface="Symbol" panose="05050102010706020507" pitchFamily="18" charset="2"/>
              </a:rPr>
              <a:t></a:t>
            </a:r>
            <a:r>
              <a:rPr lang="en-US" altLang="zh-CN" b="1" i="1" smtClean="0"/>
              <a:t>x</a:t>
            </a:r>
            <a:r>
              <a:rPr lang="en-US" altLang="zh-CN" b="1" smtClean="0"/>
              <a:t>:</a:t>
            </a:r>
            <a:r>
              <a:rPr lang="en-US" altLang="zh-CN" b="1" i="1" smtClean="0"/>
              <a:t>nat</a:t>
            </a:r>
            <a:r>
              <a:rPr lang="en-US" altLang="zh-CN" b="1" smtClean="0"/>
              <a:t> =</a:t>
            </a:r>
            <a:endParaRPr lang="en-US" altLang="zh-CN" b="1" smtClean="0">
              <a:sym typeface="Euclid Extra" panose="02050502000505020303" pitchFamily="18" charset="2"/>
            </a:endParaRPr>
          </a:p>
          <a:p>
            <a:pPr lvl="1">
              <a:spcBef>
                <a:spcPct val="0"/>
              </a:spcBef>
              <a:buFontTx/>
              <a:buNone/>
            </a:pPr>
            <a:r>
              <a:rPr lang="en-US" altLang="zh-CN" b="1" smtClean="0">
                <a:sym typeface="Euclid Extra" panose="02050502000505020303" pitchFamily="18" charset="2"/>
              </a:rPr>
              <a:t>		    </a:t>
            </a:r>
            <a:r>
              <a:rPr lang="en-US" altLang="zh-CN" b="1" smtClean="0"/>
              <a:t>if </a:t>
            </a:r>
            <a:r>
              <a:rPr lang="en-US" altLang="zh-CN" b="1" i="1" smtClean="0"/>
              <a:t>x </a:t>
            </a:r>
            <a:r>
              <a:rPr lang="en-US" altLang="zh-CN" b="1" smtClean="0"/>
              <a:t>= 0 then 1 else (if </a:t>
            </a:r>
            <a:r>
              <a:rPr lang="en-US" altLang="zh-CN" b="1" i="1" smtClean="0"/>
              <a:t>x </a:t>
            </a:r>
            <a:r>
              <a:rPr lang="en-US" altLang="zh-CN" b="1" smtClean="0"/>
              <a:t>=1 then </a:t>
            </a:r>
            <a:r>
              <a:rPr lang="en-US" altLang="zh-CN" b="1" i="1" smtClean="0"/>
              <a:t>g</a:t>
            </a:r>
            <a:r>
              <a:rPr lang="en-US" altLang="zh-CN" b="1" smtClean="0"/>
              <a:t>(3) else </a:t>
            </a:r>
            <a:r>
              <a:rPr lang="en-US" altLang="zh-CN" b="1" i="1" smtClean="0"/>
              <a:t>g</a:t>
            </a:r>
            <a:r>
              <a:rPr lang="en-US" altLang="zh-CN" b="1" smtClean="0"/>
              <a:t>(</a:t>
            </a:r>
            <a:r>
              <a:rPr lang="en-US" altLang="zh-CN" b="1" i="1" smtClean="0"/>
              <a:t>x</a:t>
            </a:r>
            <a:r>
              <a:rPr lang="en-US" altLang="zh-CN" b="1" smtClean="0">
                <a:sym typeface="Symbol" panose="05050102010706020507" pitchFamily="18" charset="2"/>
              </a:rPr>
              <a:t>2</a:t>
            </a:r>
            <a:r>
              <a:rPr lang="en-US" altLang="zh-CN" b="1" smtClean="0"/>
              <a:t>))</a:t>
            </a:r>
          </a:p>
          <a:p>
            <a:pPr lvl="1"/>
            <a:r>
              <a:rPr lang="en-US" altLang="zh-CN" b="1" i="1" smtClean="0"/>
              <a:t>F</a:t>
            </a:r>
            <a:r>
              <a:rPr lang="zh-CN" altLang="en-US" b="1" smtClean="0"/>
              <a:t>的最小不动点 </a:t>
            </a:r>
            <a:r>
              <a:rPr lang="en-US" altLang="zh-CN" b="1" i="1" smtClean="0"/>
              <a:t>f</a:t>
            </a:r>
            <a:r>
              <a:rPr lang="en-US" altLang="zh-CN" b="1" smtClean="0"/>
              <a:t>(</a:t>
            </a:r>
            <a:r>
              <a:rPr lang="en-US" altLang="zh-CN" b="1" i="1" smtClean="0"/>
              <a:t>x</a:t>
            </a:r>
            <a:r>
              <a:rPr lang="en-US" altLang="zh-CN" b="1" smtClean="0"/>
              <a:t>) = 1</a:t>
            </a:r>
            <a:r>
              <a:rPr lang="zh-CN" altLang="en-US" b="1" smtClean="0"/>
              <a:t>（</a:t>
            </a:r>
            <a:r>
              <a:rPr lang="en-US" altLang="zh-CN" b="1" i="1" smtClean="0"/>
              <a:t>x</a:t>
            </a:r>
            <a:r>
              <a:rPr lang="zh-CN" altLang="en-US" b="1" smtClean="0"/>
              <a:t>为偶数）</a:t>
            </a:r>
            <a:endParaRPr lang="en-US" altLang="zh-CN" b="1" smtClean="0"/>
          </a:p>
          <a:p>
            <a:pPr lvl="1">
              <a:buFontTx/>
              <a:buNone/>
            </a:pPr>
            <a:r>
              <a:rPr lang="zh-CN" altLang="en-US" b="1" smtClean="0"/>
              <a:t>最小不动点的特点：</a:t>
            </a:r>
            <a:endParaRPr lang="en-US" altLang="zh-CN" b="1" smtClean="0"/>
          </a:p>
          <a:p>
            <a:pPr lvl="1">
              <a:spcBef>
                <a:spcPct val="0"/>
              </a:spcBef>
            </a:pPr>
            <a:r>
              <a:rPr lang="zh-CN" altLang="en-US" b="1" smtClean="0"/>
              <a:t>是定义得最少的不动点</a:t>
            </a:r>
            <a:endParaRPr lang="en-US" altLang="zh-CN" b="1" smtClean="0"/>
          </a:p>
          <a:p>
            <a:pPr lvl="1">
              <a:spcBef>
                <a:spcPct val="0"/>
              </a:spcBef>
            </a:pPr>
            <a:r>
              <a:rPr lang="zh-CN" altLang="en-US" b="1" smtClean="0"/>
              <a:t>仅包括从递归定义能演绎出来的信息，没有来自对相应递归方程的任何“个人臆想”</a:t>
            </a:r>
            <a:endParaRPr lang="en-US" altLang="zh-CN" b="1" smtClean="0"/>
          </a:p>
          <a:p>
            <a:pPr lvl="1">
              <a:spcBef>
                <a:spcPct val="0"/>
              </a:spcBef>
            </a:pPr>
            <a:r>
              <a:rPr lang="zh-CN" altLang="en-US" b="1" smtClean="0"/>
              <a:t>对某个变元没有定义，意味着计算不终止</a:t>
            </a:r>
            <a:endParaRPr lang="en-US" altLang="zh-CN" b="1" smtClean="0"/>
          </a:p>
        </p:txBody>
      </p:sp>
      <p:sp>
        <p:nvSpPr>
          <p:cNvPr id="88068" name="灯片编号占位符 3"/>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Times New Roman" panose="02020603050405020304" pitchFamily="18" charset="0"/>
                <a:ea typeface="宋体" panose="02010600030101010101" pitchFamily="2" charset="-122"/>
              </a:defRPr>
            </a:lvl1pPr>
            <a:lvl2pPr marL="742950" indent="-285750">
              <a:spcBef>
                <a:spcPct val="20000"/>
              </a:spcBef>
              <a:buChar char="–"/>
              <a:defRPr sz="2800">
                <a:solidFill>
                  <a:schemeClr val="tx1"/>
                </a:solidFill>
                <a:latin typeface="Times New Roman" panose="02020603050405020304" pitchFamily="18" charset="0"/>
                <a:ea typeface="宋体" panose="02010600030101010101" pitchFamily="2" charset="-122"/>
              </a:defRPr>
            </a:lvl2pPr>
            <a:lvl3pPr marL="1143000" indent="-228600">
              <a:spcBef>
                <a:spcPct val="20000"/>
              </a:spcBef>
              <a:buChar char="•"/>
              <a:defRPr sz="2400">
                <a:solidFill>
                  <a:schemeClr val="tx1"/>
                </a:solidFill>
                <a:latin typeface="Times New Roman" panose="02020603050405020304" pitchFamily="18" charset="0"/>
                <a:ea typeface="宋体" panose="02010600030101010101" pitchFamily="2" charset="-122"/>
              </a:defRPr>
            </a:lvl3pPr>
            <a:lvl4pPr marL="1600200" indent="-228600">
              <a:spcBef>
                <a:spcPct val="20000"/>
              </a:spcBef>
              <a:buChar char="–"/>
              <a:defRPr sz="2000">
                <a:solidFill>
                  <a:schemeClr val="tx1"/>
                </a:solidFill>
                <a:latin typeface="Times New Roman" panose="02020603050405020304" pitchFamily="18" charset="0"/>
                <a:ea typeface="宋体" panose="02010600030101010101" pitchFamily="2" charset="-122"/>
              </a:defRPr>
            </a:lvl4pPr>
            <a:lvl5pPr marL="2057400" indent="-228600">
              <a:spcBef>
                <a:spcPct val="20000"/>
              </a:spcBef>
              <a:buChar char="»"/>
              <a:defRPr sz="20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ea typeface="宋体" panose="02010600030101010101" pitchFamily="2" charset="-122"/>
              </a:defRPr>
            </a:lvl9pPr>
          </a:lstStyle>
          <a:p>
            <a:pPr>
              <a:spcBef>
                <a:spcPct val="0"/>
              </a:spcBef>
              <a:buFontTx/>
              <a:buNone/>
            </a:pPr>
            <a:fld id="{0049FD19-28C0-4AB2-98F1-723AEE9DBBD6}" type="slidenum">
              <a:rPr lang="zh-CN" altLang="en-US" sz="1400" smtClean="0"/>
              <a:pPr>
                <a:spcBef>
                  <a:spcPct val="0"/>
                </a:spcBef>
                <a:buFontTx/>
                <a:buNone/>
              </a:pPr>
              <a:t>45</a:t>
            </a:fld>
            <a:endParaRPr lang="en-US" altLang="zh-CN" sz="1400" smtClean="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33795">
                                            <p:txEl>
                                              <p:pRg st="6" end="6"/>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3795">
                                            <p:txEl>
                                              <p:pRg st="7" end="7"/>
                                            </p:txEl>
                                          </p:spTgt>
                                        </p:tgtEl>
                                        <p:attrNameLst>
                                          <p:attrName>style.visibility</p:attrName>
                                        </p:attrNameLst>
                                      </p:cBhvr>
                                      <p:to>
                                        <p:strVal val="visible"/>
                                      </p:to>
                                    </p:set>
                                  </p:childTnLst>
                                </p:cTn>
                              </p:par>
                            </p:childTnLst>
                          </p:cTn>
                        </p:par>
                      </p:childTnLst>
                    </p:cTn>
                  </p:par>
                  <p:par>
                    <p:cTn id="9" fill="hold" nodeType="clickPar">
                      <p:stCondLst>
                        <p:cond delay="indefinite"/>
                      </p:stCondLst>
                      <p:childTnLst>
                        <p:par>
                          <p:cTn id="10" fill="hold" nodeType="withGroup">
                            <p:stCondLst>
                              <p:cond delay="0"/>
                            </p:stCondLst>
                            <p:childTnLst>
                              <p:par>
                                <p:cTn id="11" presetID="1" presetClass="entr" presetSubtype="0" fill="hold" nodeType="clickEffect">
                                  <p:stCondLst>
                                    <p:cond delay="0"/>
                                  </p:stCondLst>
                                  <p:childTnLst>
                                    <p:set>
                                      <p:cBhvr>
                                        <p:cTn id="12" dur="1" fill="hold">
                                          <p:stCondLst>
                                            <p:cond delay="0"/>
                                          </p:stCondLst>
                                        </p:cTn>
                                        <p:tgtEl>
                                          <p:spTgt spid="33795">
                                            <p:txEl>
                                              <p:pRg st="8" end="8"/>
                                            </p:txEl>
                                          </p:spTgt>
                                        </p:tgtEl>
                                        <p:attrNameLst>
                                          <p:attrName>style.visibility</p:attrName>
                                        </p:attrNameLst>
                                      </p:cBhvr>
                                      <p:to>
                                        <p:strVal val="visible"/>
                                      </p:to>
                                    </p:set>
                                  </p:childTnLst>
                                </p:cTn>
                              </p:par>
                            </p:childTnLst>
                          </p:cTn>
                        </p:par>
                      </p:childTnLst>
                    </p:cTn>
                  </p:par>
                  <p:par>
                    <p:cTn id="13" fill="hold" nodeType="clickPar">
                      <p:stCondLst>
                        <p:cond delay="indefinite"/>
                      </p:stCondLst>
                      <p:childTnLst>
                        <p:par>
                          <p:cTn id="14" fill="hold" nodeType="withGroup">
                            <p:stCondLst>
                              <p:cond delay="0"/>
                            </p:stCondLst>
                            <p:childTnLst>
                              <p:par>
                                <p:cTn id="15" presetID="1" presetClass="entr" presetSubtype="0" fill="hold" nodeType="clickEffect">
                                  <p:stCondLst>
                                    <p:cond delay="0"/>
                                  </p:stCondLst>
                                  <p:childTnLst>
                                    <p:set>
                                      <p:cBhvr>
                                        <p:cTn id="16" dur="1" fill="hold">
                                          <p:stCondLst>
                                            <p:cond delay="0"/>
                                          </p:stCondLst>
                                        </p:cTn>
                                        <p:tgtEl>
                                          <p:spTgt spid="33795">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Rectangle 2"/>
          <p:cNvSpPr>
            <a:spLocks noGrp="1" noChangeArrowheads="1"/>
          </p:cNvSpPr>
          <p:nvPr>
            <p:ph type="title"/>
          </p:nvPr>
        </p:nvSpPr>
        <p:spPr>
          <a:xfrm>
            <a:off x="228600" y="228600"/>
            <a:ext cx="8640763" cy="1152525"/>
          </a:xfrm>
        </p:spPr>
        <p:txBody>
          <a:bodyPr/>
          <a:lstStyle/>
          <a:p>
            <a:r>
              <a:rPr lang="zh-CN" altLang="en-US" b="1" smtClean="0">
                <a:latin typeface="宋体" panose="02010600030101010101" pitchFamily="2" charset="-122"/>
              </a:rPr>
              <a:t>编程语言递归函数的数学语义</a:t>
            </a:r>
          </a:p>
        </p:txBody>
      </p:sp>
      <p:sp>
        <p:nvSpPr>
          <p:cNvPr id="34819" name="Rectangle 3"/>
          <p:cNvSpPr>
            <a:spLocks noGrp="1" noChangeArrowheads="1"/>
          </p:cNvSpPr>
          <p:nvPr>
            <p:ph type="body" idx="1"/>
          </p:nvPr>
        </p:nvSpPr>
        <p:spPr>
          <a:xfrm>
            <a:off x="287338" y="1438275"/>
            <a:ext cx="8640762" cy="5038725"/>
          </a:xfrm>
          <a:noFill/>
        </p:spPr>
        <p:txBody>
          <a:bodyPr/>
          <a:lstStyle/>
          <a:p>
            <a:r>
              <a:rPr lang="zh-CN" altLang="en-US" b="1" smtClean="0"/>
              <a:t>实分析中的不动点</a:t>
            </a:r>
            <a:endParaRPr lang="en-US" altLang="zh-CN" b="1" smtClean="0"/>
          </a:p>
          <a:p>
            <a:pPr lvl="1"/>
            <a:r>
              <a:rPr lang="zh-CN" altLang="en-US" b="1" smtClean="0"/>
              <a:t>求解实数方程 </a:t>
            </a:r>
            <a:r>
              <a:rPr lang="en-US" altLang="zh-CN" b="1" i="1" smtClean="0"/>
              <a:t>x</a:t>
            </a:r>
            <a:r>
              <a:rPr lang="en-US" altLang="zh-CN" b="1" smtClean="0"/>
              <a:t> = 1 + 1/</a:t>
            </a:r>
            <a:r>
              <a:rPr lang="en-US" altLang="zh-CN" b="1" i="1" smtClean="0"/>
              <a:t>x</a:t>
            </a:r>
          </a:p>
          <a:p>
            <a:pPr lvl="1">
              <a:buFontTx/>
              <a:buNone/>
            </a:pPr>
            <a:r>
              <a:rPr lang="zh-CN" altLang="en-US" b="1" smtClean="0"/>
              <a:t>经常用迭代方法求解（近似解）</a:t>
            </a:r>
            <a:endParaRPr lang="en-US" altLang="zh-CN" b="1" smtClean="0"/>
          </a:p>
          <a:p>
            <a:pPr lvl="1"/>
            <a:r>
              <a:rPr lang="zh-CN" altLang="zh-CN" b="1" i="1" smtClean="0">
                <a:sym typeface="Symbol" panose="05050102010706020507" pitchFamily="18" charset="2"/>
              </a:rPr>
              <a:t></a:t>
            </a:r>
            <a:r>
              <a:rPr lang="en-US" altLang="zh-CN" b="1" smtClean="0">
                <a:sym typeface="Symbol" panose="05050102010706020507" pitchFamily="18" charset="2"/>
              </a:rPr>
              <a:t> </a:t>
            </a:r>
            <a:r>
              <a:rPr lang="en-US" altLang="zh-CN" b="1" smtClean="0">
                <a:sym typeface="Euclid Extra" panose="02050502000505020303" pitchFamily="18" charset="2"/>
              </a:rPr>
              <a:t> </a:t>
            </a:r>
            <a:r>
              <a:rPr lang="en-US" altLang="zh-CN" b="1" smtClean="0">
                <a:sym typeface="Symbol" panose="05050102010706020507" pitchFamily="18" charset="2"/>
              </a:rPr>
              <a:t></a:t>
            </a:r>
            <a:r>
              <a:rPr lang="en-US" altLang="zh-CN" b="1" i="1" smtClean="0">
                <a:sym typeface="Symbol" panose="05050102010706020507" pitchFamily="18" charset="2"/>
              </a:rPr>
              <a:t>x</a:t>
            </a:r>
            <a:r>
              <a:rPr lang="en-US" altLang="zh-CN" b="1" smtClean="0"/>
              <a:t>:</a:t>
            </a:r>
            <a:r>
              <a:rPr lang="en-US" altLang="zh-CN" b="1" i="1" smtClean="0"/>
              <a:t>R</a:t>
            </a:r>
            <a:r>
              <a:rPr lang="en-US" altLang="zh-CN" b="1" smtClean="0"/>
              <a:t>. 1 + 1/</a:t>
            </a:r>
            <a:r>
              <a:rPr lang="en-US" altLang="zh-CN" b="1" i="1" smtClean="0"/>
              <a:t>x </a:t>
            </a:r>
            <a:r>
              <a:rPr lang="en-US" altLang="zh-CN" b="1" smtClean="0"/>
              <a:t>(</a:t>
            </a:r>
            <a:r>
              <a:rPr lang="zh-CN" altLang="en-US" b="1" smtClean="0"/>
              <a:t>连续函数</a:t>
            </a:r>
            <a:r>
              <a:rPr lang="en-US" altLang="zh-CN" b="1" smtClean="0"/>
              <a:t>)</a:t>
            </a:r>
            <a:endParaRPr lang="en-US" altLang="zh-CN" b="1" i="1" smtClean="0"/>
          </a:p>
          <a:p>
            <a:pPr lvl="1"/>
            <a:r>
              <a:rPr lang="zh-CN" altLang="zh-CN" b="1" i="1" smtClean="0">
                <a:sym typeface="Symbol" panose="05050102010706020507" pitchFamily="18" charset="2"/>
              </a:rPr>
              <a:t></a:t>
            </a:r>
            <a:r>
              <a:rPr lang="en-US" altLang="zh-CN" b="1" baseline="-25000" smtClean="0">
                <a:sym typeface="Symbol" panose="05050102010706020507" pitchFamily="18" charset="2"/>
              </a:rPr>
              <a:t>0</a:t>
            </a:r>
            <a:r>
              <a:rPr lang="en-US" altLang="zh-CN" b="1" smtClean="0">
                <a:sym typeface="Symbol" panose="05050102010706020507" pitchFamily="18" charset="2"/>
              </a:rPr>
              <a:t> </a:t>
            </a:r>
            <a:r>
              <a:rPr lang="en-US" altLang="zh-CN" b="1" smtClean="0">
                <a:sym typeface="Euclid Extra" panose="02050502000505020303" pitchFamily="18" charset="2"/>
              </a:rPr>
              <a:t> 5 (</a:t>
            </a:r>
            <a:r>
              <a:rPr lang="zh-CN" altLang="en-US" b="1" smtClean="0">
                <a:sym typeface="Euclid Extra" panose="02050502000505020303" pitchFamily="18" charset="2"/>
              </a:rPr>
              <a:t>迭代初值</a:t>
            </a:r>
            <a:r>
              <a:rPr lang="en-US" altLang="zh-CN" b="1" smtClean="0">
                <a:sym typeface="Euclid Extra" panose="02050502000505020303" pitchFamily="18" charset="2"/>
              </a:rPr>
              <a:t>), 		  </a:t>
            </a:r>
            <a:r>
              <a:rPr lang="en-US" altLang="zh-CN" b="1" i="1" smtClean="0">
                <a:sym typeface="Symbol" panose="05050102010706020507" pitchFamily="18" charset="2"/>
              </a:rPr>
              <a:t>x</a:t>
            </a:r>
            <a:r>
              <a:rPr lang="en-US" altLang="zh-CN" b="1" i="1" baseline="-25000" smtClean="0">
                <a:sym typeface="Symbol" panose="05050102010706020507" pitchFamily="18" charset="2"/>
              </a:rPr>
              <a:t>i</a:t>
            </a:r>
            <a:r>
              <a:rPr lang="en-US" altLang="zh-CN" b="1" smtClean="0">
                <a:sym typeface="Symbol" panose="05050102010706020507" pitchFamily="18" charset="2"/>
              </a:rPr>
              <a:t> </a:t>
            </a:r>
            <a:r>
              <a:rPr lang="en-US" altLang="zh-CN" b="1" smtClean="0">
                <a:sym typeface="Euclid Extra" panose="02050502000505020303" pitchFamily="18" charset="2"/>
              </a:rPr>
              <a:t> </a:t>
            </a:r>
            <a:r>
              <a:rPr lang="zh-CN" altLang="zh-CN" b="1" i="1" smtClean="0">
                <a:sym typeface="Symbol" panose="05050102010706020507" pitchFamily="18" charset="2"/>
              </a:rPr>
              <a:t></a:t>
            </a:r>
            <a:r>
              <a:rPr lang="en-US" altLang="zh-CN" b="1" i="1" smtClean="0">
                <a:sym typeface="Symbol" panose="05050102010706020507" pitchFamily="18" charset="2"/>
              </a:rPr>
              <a:t> </a:t>
            </a:r>
            <a:r>
              <a:rPr lang="en-US" altLang="zh-CN" b="1" smtClean="0">
                <a:sym typeface="Symbol" panose="05050102010706020507" pitchFamily="18" charset="2"/>
              </a:rPr>
              <a:t>(</a:t>
            </a:r>
            <a:r>
              <a:rPr lang="en-US" altLang="zh-CN" b="1" i="1" smtClean="0">
                <a:sym typeface="Symbol" panose="05050102010706020507" pitchFamily="18" charset="2"/>
              </a:rPr>
              <a:t>x</a:t>
            </a:r>
            <a:r>
              <a:rPr lang="en-US" altLang="zh-CN" b="1" i="1" baseline="-25000" smtClean="0">
                <a:sym typeface="Symbol" panose="05050102010706020507" pitchFamily="18" charset="2"/>
              </a:rPr>
              <a:t>i</a:t>
            </a:r>
            <a:r>
              <a:rPr lang="en-US" altLang="zh-CN" b="1" baseline="-25000" smtClean="0">
                <a:sym typeface="Symbol" panose="05050102010706020507" pitchFamily="18" charset="2"/>
              </a:rPr>
              <a:t>1</a:t>
            </a:r>
            <a:r>
              <a:rPr lang="en-US" altLang="zh-CN" b="1" smtClean="0">
                <a:sym typeface="Symbol" panose="05050102010706020507" pitchFamily="18" charset="2"/>
              </a:rPr>
              <a:t>),   </a:t>
            </a:r>
            <a:r>
              <a:rPr lang="en-US" altLang="zh-CN" b="1" i="1" smtClean="0">
                <a:sym typeface="Symbol" panose="05050102010706020507" pitchFamily="18" charset="2"/>
              </a:rPr>
              <a:t>i </a:t>
            </a:r>
            <a:r>
              <a:rPr lang="en-US" altLang="zh-CN" b="1" smtClean="0">
                <a:sym typeface="Symbol" panose="05050102010706020507" pitchFamily="18" charset="2"/>
              </a:rPr>
              <a:t> 1</a:t>
            </a:r>
          </a:p>
          <a:p>
            <a:pPr lvl="1"/>
            <a:r>
              <a:rPr lang="zh-CN" altLang="en-US" b="1" smtClean="0">
                <a:sym typeface="Symbol" panose="05050102010706020507" pitchFamily="18" charset="2"/>
              </a:rPr>
              <a:t>得到的迭代序列</a:t>
            </a:r>
            <a:endParaRPr lang="en-US" altLang="zh-CN" b="1" smtClean="0">
              <a:sym typeface="Symbol" panose="05050102010706020507" pitchFamily="18" charset="2"/>
            </a:endParaRPr>
          </a:p>
          <a:p>
            <a:pPr lvl="1">
              <a:buFontTx/>
              <a:buNone/>
            </a:pPr>
            <a:r>
              <a:rPr lang="en-US" altLang="zh-CN" b="1" smtClean="0">
                <a:sym typeface="Symbol" panose="05050102010706020507" pitchFamily="18" charset="2"/>
              </a:rPr>
              <a:t>	1.2,           1.833333, 1.545455, 1.647059, 1.607143,</a:t>
            </a:r>
          </a:p>
          <a:p>
            <a:pPr lvl="1">
              <a:buFontTx/>
              <a:buNone/>
            </a:pPr>
            <a:r>
              <a:rPr lang="en-US" altLang="zh-CN" b="1" smtClean="0">
                <a:sym typeface="Symbol" panose="05050102010706020507" pitchFamily="18" charset="2"/>
              </a:rPr>
              <a:t>	1.622222, 1.616438, 1.618644, 1.617801, 1.618123,</a:t>
            </a:r>
          </a:p>
          <a:p>
            <a:pPr lvl="1">
              <a:buFontTx/>
              <a:buNone/>
            </a:pPr>
            <a:r>
              <a:rPr lang="en-US" altLang="zh-CN" b="1" smtClean="0">
                <a:sym typeface="Symbol" panose="05050102010706020507" pitchFamily="18" charset="2"/>
              </a:rPr>
              <a:t>	</a:t>
            </a:r>
            <a:r>
              <a:rPr lang="zh-CN" altLang="en-US" b="1" smtClean="0">
                <a:sym typeface="Symbol" panose="05050102010706020507" pitchFamily="18" charset="2"/>
              </a:rPr>
              <a:t>收敛于极限</a:t>
            </a:r>
            <a:r>
              <a:rPr lang="en-US" altLang="zh-CN" b="1" smtClean="0">
                <a:sym typeface="Symbol" panose="05050102010706020507" pitchFamily="18" charset="2"/>
              </a:rPr>
              <a:t>(1+  5 )/2</a:t>
            </a:r>
            <a:r>
              <a:rPr lang="zh-CN" altLang="en-US" b="1" smtClean="0">
                <a:sym typeface="Symbol" panose="05050102010706020507" pitchFamily="18" charset="2"/>
              </a:rPr>
              <a:t>，即上述连续函数的不动点</a:t>
            </a:r>
            <a:endParaRPr lang="en-US" altLang="zh-CN" b="1" smtClean="0"/>
          </a:p>
        </p:txBody>
      </p:sp>
      <p:grpSp>
        <p:nvGrpSpPr>
          <p:cNvPr id="2" name="Group 8"/>
          <p:cNvGrpSpPr>
            <a:grpSpLocks/>
          </p:cNvGrpSpPr>
          <p:nvPr/>
        </p:nvGrpSpPr>
        <p:grpSpPr bwMode="auto">
          <a:xfrm>
            <a:off x="3419475" y="5688013"/>
            <a:ext cx="428625" cy="314325"/>
            <a:chOff x="3985" y="2614"/>
            <a:chExt cx="256" cy="198"/>
          </a:xfrm>
        </p:grpSpPr>
        <p:sp>
          <p:nvSpPr>
            <p:cNvPr id="90118" name="Line 9"/>
            <p:cNvSpPr>
              <a:spLocks noChangeShapeType="1"/>
            </p:cNvSpPr>
            <p:nvPr/>
          </p:nvSpPr>
          <p:spPr bwMode="auto">
            <a:xfrm>
              <a:off x="4100" y="2614"/>
              <a:ext cx="141" cy="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nchor="ctr"/>
            <a:lstStyle/>
            <a:p>
              <a:endParaRPr lang="zh-CN" altLang="en-US"/>
            </a:p>
          </p:txBody>
        </p:sp>
        <p:sp>
          <p:nvSpPr>
            <p:cNvPr id="90119" name="Line 10"/>
            <p:cNvSpPr>
              <a:spLocks noChangeShapeType="1"/>
            </p:cNvSpPr>
            <p:nvPr/>
          </p:nvSpPr>
          <p:spPr bwMode="auto">
            <a:xfrm flipH="1">
              <a:off x="4042" y="2614"/>
              <a:ext cx="57" cy="198"/>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nchor="ctr"/>
            <a:lstStyle/>
            <a:p>
              <a:endParaRPr lang="zh-CN" altLang="en-US"/>
            </a:p>
          </p:txBody>
        </p:sp>
        <p:sp>
          <p:nvSpPr>
            <p:cNvPr id="90120" name="Line 11"/>
            <p:cNvSpPr>
              <a:spLocks noChangeShapeType="1"/>
            </p:cNvSpPr>
            <p:nvPr/>
          </p:nvSpPr>
          <p:spPr bwMode="auto">
            <a:xfrm>
              <a:off x="3985" y="2727"/>
              <a:ext cx="57" cy="85"/>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nchor="ctr"/>
            <a:lstStyle/>
            <a:p>
              <a:endParaRPr lang="zh-CN" altLang="en-US"/>
            </a:p>
          </p:txBody>
        </p:sp>
      </p:grpSp>
      <p:sp>
        <p:nvSpPr>
          <p:cNvPr id="90117" name="灯片编号占位符 7"/>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Times New Roman" panose="02020603050405020304" pitchFamily="18" charset="0"/>
                <a:ea typeface="宋体" panose="02010600030101010101" pitchFamily="2" charset="-122"/>
              </a:defRPr>
            </a:lvl1pPr>
            <a:lvl2pPr marL="742950" indent="-285750">
              <a:spcBef>
                <a:spcPct val="20000"/>
              </a:spcBef>
              <a:buChar char="–"/>
              <a:defRPr sz="2800">
                <a:solidFill>
                  <a:schemeClr val="tx1"/>
                </a:solidFill>
                <a:latin typeface="Times New Roman" panose="02020603050405020304" pitchFamily="18" charset="0"/>
                <a:ea typeface="宋体" panose="02010600030101010101" pitchFamily="2" charset="-122"/>
              </a:defRPr>
            </a:lvl2pPr>
            <a:lvl3pPr marL="1143000" indent="-228600">
              <a:spcBef>
                <a:spcPct val="20000"/>
              </a:spcBef>
              <a:buChar char="•"/>
              <a:defRPr sz="2400">
                <a:solidFill>
                  <a:schemeClr val="tx1"/>
                </a:solidFill>
                <a:latin typeface="Times New Roman" panose="02020603050405020304" pitchFamily="18" charset="0"/>
                <a:ea typeface="宋体" panose="02010600030101010101" pitchFamily="2" charset="-122"/>
              </a:defRPr>
            </a:lvl3pPr>
            <a:lvl4pPr marL="1600200" indent="-228600">
              <a:spcBef>
                <a:spcPct val="20000"/>
              </a:spcBef>
              <a:buChar char="–"/>
              <a:defRPr sz="2000">
                <a:solidFill>
                  <a:schemeClr val="tx1"/>
                </a:solidFill>
                <a:latin typeface="Times New Roman" panose="02020603050405020304" pitchFamily="18" charset="0"/>
                <a:ea typeface="宋体" panose="02010600030101010101" pitchFamily="2" charset="-122"/>
              </a:defRPr>
            </a:lvl4pPr>
            <a:lvl5pPr marL="2057400" indent="-228600">
              <a:spcBef>
                <a:spcPct val="20000"/>
              </a:spcBef>
              <a:buChar char="»"/>
              <a:defRPr sz="20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ea typeface="宋体" panose="02010600030101010101" pitchFamily="2" charset="-122"/>
              </a:defRPr>
            </a:lvl9pPr>
          </a:lstStyle>
          <a:p>
            <a:pPr>
              <a:spcBef>
                <a:spcPct val="0"/>
              </a:spcBef>
              <a:buFontTx/>
              <a:buNone/>
            </a:pPr>
            <a:fld id="{2022DC7A-D0E2-4471-BE18-2C8374A4DC53}" type="slidenum">
              <a:rPr lang="zh-CN" altLang="en-US" sz="1400" smtClean="0"/>
              <a:pPr>
                <a:spcBef>
                  <a:spcPct val="0"/>
                </a:spcBef>
                <a:buFontTx/>
                <a:buNone/>
              </a:pPr>
              <a:t>46</a:t>
            </a:fld>
            <a:endParaRPr lang="en-US" altLang="zh-CN" sz="1400" smtClean="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34819">
                                            <p:txEl>
                                              <p:pRg st="4" end="4"/>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34819">
                                            <p:txEl>
                                              <p:pRg st="5" end="5"/>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4819">
                                            <p:txEl>
                                              <p:pRg st="6" end="6"/>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4819">
                                            <p:txEl>
                                              <p:pRg st="7" end="7"/>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4819">
                                            <p:txEl>
                                              <p:pRg st="8" end="8"/>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Rectangle 2"/>
          <p:cNvSpPr>
            <a:spLocks noGrp="1" noChangeArrowheads="1"/>
          </p:cNvSpPr>
          <p:nvPr>
            <p:ph type="title" idx="4294967295"/>
          </p:nvPr>
        </p:nvSpPr>
        <p:spPr>
          <a:xfrm>
            <a:off x="230188" y="228600"/>
            <a:ext cx="8640762" cy="1152525"/>
          </a:xfrm>
        </p:spPr>
        <p:txBody>
          <a:bodyPr/>
          <a:lstStyle/>
          <a:p>
            <a:r>
              <a:rPr lang="zh-CN" altLang="en-US" b="1" smtClean="0">
                <a:latin typeface="宋体" panose="02010600030101010101" pitchFamily="2" charset="-122"/>
                <a:sym typeface="Symbol" panose="05050102010706020507" pitchFamily="18" charset="2"/>
              </a:rPr>
              <a:t>小  结</a:t>
            </a:r>
          </a:p>
        </p:txBody>
      </p:sp>
      <p:sp>
        <p:nvSpPr>
          <p:cNvPr id="35843" name="Rectangle 3"/>
          <p:cNvSpPr>
            <a:spLocks noGrp="1" noChangeArrowheads="1"/>
          </p:cNvSpPr>
          <p:nvPr>
            <p:ph idx="4294967295"/>
          </p:nvPr>
        </p:nvSpPr>
        <p:spPr>
          <a:xfrm>
            <a:off x="287338" y="1439863"/>
            <a:ext cx="8640762" cy="5040312"/>
          </a:xfrm>
        </p:spPr>
        <p:txBody>
          <a:bodyPr/>
          <a:lstStyle/>
          <a:p>
            <a:pPr algn="just"/>
            <a:r>
              <a:rPr lang="zh-CN" altLang="en-US" b="1" dirty="0" smtClean="0">
                <a:sym typeface="Symbol" panose="05050102010706020507" pitchFamily="18" charset="2"/>
              </a:rPr>
              <a:t>本讲座小结</a:t>
            </a:r>
            <a:endParaRPr lang="en-US" altLang="zh-CN" b="1" dirty="0" smtClean="0">
              <a:sym typeface="Symbol" panose="05050102010706020507" pitchFamily="18" charset="2"/>
            </a:endParaRPr>
          </a:p>
          <a:p>
            <a:pPr lvl="1" algn="just"/>
            <a:r>
              <a:rPr lang="zh-CN" altLang="zh-CN" b="1" dirty="0" smtClean="0"/>
              <a:t>概述离散数学与计算机科学的关系。</a:t>
            </a:r>
            <a:r>
              <a:rPr lang="zh-CN" altLang="en-US" b="1" dirty="0" smtClean="0"/>
              <a:t>并</a:t>
            </a:r>
            <a:r>
              <a:rPr lang="zh-CN" altLang="zh-CN" b="1" dirty="0" smtClean="0"/>
              <a:t>以计算阶</a:t>
            </a:r>
            <a:endParaRPr lang="en-US" altLang="zh-CN" b="1" dirty="0" smtClean="0"/>
          </a:p>
          <a:p>
            <a:pPr lvl="1" algn="just">
              <a:spcBef>
                <a:spcPct val="0"/>
              </a:spcBef>
              <a:buFontTx/>
              <a:buNone/>
            </a:pPr>
            <a:r>
              <a:rPr lang="zh-CN" altLang="zh-CN" b="1" dirty="0" smtClean="0"/>
              <a:t>乘的递归程序</a:t>
            </a:r>
            <a:r>
              <a:rPr lang="zh-CN" altLang="en-US" b="1" dirty="0" smtClean="0"/>
              <a:t>和另一个递归程序</a:t>
            </a:r>
            <a:r>
              <a:rPr lang="zh-CN" altLang="zh-CN" b="1" dirty="0" smtClean="0"/>
              <a:t>为例，介绍完全偏</a:t>
            </a:r>
            <a:endParaRPr lang="en-US" altLang="zh-CN" b="1" dirty="0" smtClean="0"/>
          </a:p>
          <a:p>
            <a:pPr lvl="1" algn="just">
              <a:spcBef>
                <a:spcPct val="0"/>
              </a:spcBef>
              <a:buFontTx/>
              <a:buNone/>
            </a:pPr>
            <a:r>
              <a:rPr lang="zh-CN" altLang="zh-CN" b="1" dirty="0" smtClean="0"/>
              <a:t>序集合及其上函数的单调性</a:t>
            </a:r>
            <a:r>
              <a:rPr lang="zh-CN" altLang="en-US" b="1" dirty="0" smtClean="0"/>
              <a:t>、</a:t>
            </a:r>
            <a:r>
              <a:rPr lang="zh-CN" altLang="zh-CN" b="1" dirty="0" smtClean="0"/>
              <a:t>连续性</a:t>
            </a:r>
            <a:r>
              <a:rPr lang="zh-CN" altLang="en-US" b="1" dirty="0" smtClean="0"/>
              <a:t>、</a:t>
            </a:r>
            <a:r>
              <a:rPr lang="zh-CN" altLang="zh-CN" b="1" dirty="0" smtClean="0"/>
              <a:t>不动点等概</a:t>
            </a:r>
            <a:endParaRPr lang="en-US" altLang="zh-CN" b="1" dirty="0" smtClean="0"/>
          </a:p>
          <a:p>
            <a:pPr lvl="1" algn="just">
              <a:spcBef>
                <a:spcPct val="0"/>
              </a:spcBef>
              <a:buFontTx/>
              <a:buNone/>
            </a:pPr>
            <a:r>
              <a:rPr lang="zh-CN" altLang="zh-CN" b="1" dirty="0" smtClean="0"/>
              <a:t>念是怎样用于程序的语义解释的</a:t>
            </a:r>
            <a:endParaRPr lang="en-US" altLang="zh-CN" b="1" dirty="0" smtClean="0"/>
          </a:p>
          <a:p>
            <a:pPr lvl="1" algn="just"/>
            <a:r>
              <a:rPr lang="zh-CN" altLang="en-US" b="1" dirty="0" smtClean="0"/>
              <a:t>偏序理论在计算机科学中的应用</a:t>
            </a:r>
            <a:endParaRPr lang="en-US" altLang="zh-CN" b="1" dirty="0" smtClean="0"/>
          </a:p>
          <a:p>
            <a:pPr lvl="1" algn="just">
              <a:spcBef>
                <a:spcPct val="0"/>
              </a:spcBef>
              <a:buFontTx/>
              <a:buNone/>
            </a:pPr>
            <a:r>
              <a:rPr lang="en-US" altLang="zh-CN" b="1" dirty="0" smtClean="0"/>
              <a:t>	</a:t>
            </a:r>
            <a:r>
              <a:rPr lang="zh-CN" altLang="en-US" b="1" dirty="0" smtClean="0"/>
              <a:t>程序理论的各个方面，如形式语义、类型论、程</a:t>
            </a:r>
            <a:endParaRPr lang="en-US" altLang="zh-CN" b="1" dirty="0" smtClean="0"/>
          </a:p>
          <a:p>
            <a:pPr lvl="1" algn="just">
              <a:spcBef>
                <a:spcPct val="0"/>
              </a:spcBef>
              <a:buFontTx/>
              <a:buNone/>
            </a:pPr>
            <a:r>
              <a:rPr lang="zh-CN" altLang="en-US" b="1" dirty="0" smtClean="0"/>
              <a:t>序分析、程序优化、程序验证都离不开偏序理论</a:t>
            </a:r>
            <a:endParaRPr lang="en-US" altLang="zh-CN" b="1" dirty="0" smtClean="0"/>
          </a:p>
          <a:p>
            <a:pPr lvl="1" algn="just">
              <a:spcBef>
                <a:spcPct val="0"/>
              </a:spcBef>
              <a:buFontTx/>
              <a:buNone/>
            </a:pPr>
            <a:r>
              <a:rPr lang="en-US" altLang="zh-CN" b="1" dirty="0" smtClean="0"/>
              <a:t>	</a:t>
            </a:r>
            <a:r>
              <a:rPr lang="zh-CN" altLang="en-US" b="1" dirty="0" smtClean="0"/>
              <a:t>在计算机科学的很多其他方面也都涉及偏序</a:t>
            </a:r>
            <a:endParaRPr lang="en-US" altLang="zh-CN" b="1" dirty="0" smtClean="0"/>
          </a:p>
          <a:p>
            <a:pPr lvl="1" algn="just"/>
            <a:r>
              <a:rPr lang="zh-CN" altLang="en-US" b="1" dirty="0" smtClean="0"/>
              <a:t>这部分内容在“代数结构”课程中</a:t>
            </a:r>
            <a:endParaRPr lang="en-US" altLang="zh-CN" b="1" dirty="0" smtClean="0"/>
          </a:p>
        </p:txBody>
      </p:sp>
      <p:sp>
        <p:nvSpPr>
          <p:cNvPr id="92164" name="灯片编号占位符 3"/>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Times New Roman" panose="02020603050405020304" pitchFamily="18" charset="0"/>
                <a:ea typeface="宋体" panose="02010600030101010101" pitchFamily="2" charset="-122"/>
              </a:defRPr>
            </a:lvl1pPr>
            <a:lvl2pPr marL="742950" indent="-285750">
              <a:spcBef>
                <a:spcPct val="20000"/>
              </a:spcBef>
              <a:buChar char="–"/>
              <a:defRPr sz="2800">
                <a:solidFill>
                  <a:schemeClr val="tx1"/>
                </a:solidFill>
                <a:latin typeface="Times New Roman" panose="02020603050405020304" pitchFamily="18" charset="0"/>
                <a:ea typeface="宋体" panose="02010600030101010101" pitchFamily="2" charset="-122"/>
              </a:defRPr>
            </a:lvl2pPr>
            <a:lvl3pPr marL="1143000" indent="-228600">
              <a:spcBef>
                <a:spcPct val="20000"/>
              </a:spcBef>
              <a:buChar char="•"/>
              <a:defRPr sz="2400">
                <a:solidFill>
                  <a:schemeClr val="tx1"/>
                </a:solidFill>
                <a:latin typeface="Times New Roman" panose="02020603050405020304" pitchFamily="18" charset="0"/>
                <a:ea typeface="宋体" panose="02010600030101010101" pitchFamily="2" charset="-122"/>
              </a:defRPr>
            </a:lvl3pPr>
            <a:lvl4pPr marL="1600200" indent="-228600">
              <a:spcBef>
                <a:spcPct val="20000"/>
              </a:spcBef>
              <a:buChar char="–"/>
              <a:defRPr sz="2000">
                <a:solidFill>
                  <a:schemeClr val="tx1"/>
                </a:solidFill>
                <a:latin typeface="Times New Roman" panose="02020603050405020304" pitchFamily="18" charset="0"/>
                <a:ea typeface="宋体" panose="02010600030101010101" pitchFamily="2" charset="-122"/>
              </a:defRPr>
            </a:lvl4pPr>
            <a:lvl5pPr marL="2057400" indent="-228600">
              <a:spcBef>
                <a:spcPct val="20000"/>
              </a:spcBef>
              <a:buChar char="»"/>
              <a:defRPr sz="20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ea typeface="宋体" panose="02010600030101010101" pitchFamily="2" charset="-122"/>
              </a:defRPr>
            </a:lvl9pPr>
          </a:lstStyle>
          <a:p>
            <a:pPr>
              <a:spcBef>
                <a:spcPct val="0"/>
              </a:spcBef>
              <a:buFontTx/>
              <a:buNone/>
            </a:pPr>
            <a:fld id="{CDE18BB1-85ED-4EDD-A176-CE2E20034539}" type="slidenum">
              <a:rPr lang="zh-CN" altLang="en-US" sz="1400" smtClean="0"/>
              <a:pPr>
                <a:spcBef>
                  <a:spcPct val="0"/>
                </a:spcBef>
                <a:buFontTx/>
                <a:buNone/>
              </a:pPr>
              <a:t>47</a:t>
            </a:fld>
            <a:endParaRPr lang="en-US" altLang="zh-CN" sz="1400" smtClean="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35843">
                                            <p:txEl>
                                              <p:pRg st="5" end="5"/>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5843">
                                            <p:txEl>
                                              <p:pRg st="6" end="6"/>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5843">
                                            <p:txEl>
                                              <p:pRg st="7" end="7"/>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5843">
                                            <p:txEl>
                                              <p:pRg st="8" end="8"/>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5843">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Rectangle 2"/>
          <p:cNvSpPr>
            <a:spLocks noGrp="1" noChangeArrowheads="1"/>
          </p:cNvSpPr>
          <p:nvPr>
            <p:ph type="title" idx="4294967295"/>
          </p:nvPr>
        </p:nvSpPr>
        <p:spPr>
          <a:xfrm>
            <a:off x="230188" y="228600"/>
            <a:ext cx="8640762" cy="1152525"/>
          </a:xfrm>
        </p:spPr>
        <p:txBody>
          <a:bodyPr/>
          <a:lstStyle/>
          <a:p>
            <a:r>
              <a:rPr lang="zh-CN" altLang="en-US" b="1" smtClean="0">
                <a:latin typeface="宋体" panose="02010600030101010101" pitchFamily="2" charset="-122"/>
                <a:sym typeface="Symbol" panose="05050102010706020507" pitchFamily="18" charset="2"/>
              </a:rPr>
              <a:t>小  结</a:t>
            </a:r>
          </a:p>
        </p:txBody>
      </p:sp>
      <p:sp>
        <p:nvSpPr>
          <p:cNvPr id="36867" name="Rectangle 3"/>
          <p:cNvSpPr>
            <a:spLocks noGrp="1" noChangeArrowheads="1"/>
          </p:cNvSpPr>
          <p:nvPr>
            <p:ph idx="4294967295"/>
          </p:nvPr>
        </p:nvSpPr>
        <p:spPr>
          <a:xfrm>
            <a:off x="287338" y="1439863"/>
            <a:ext cx="8640762" cy="5040312"/>
          </a:xfrm>
        </p:spPr>
        <p:txBody>
          <a:bodyPr/>
          <a:lstStyle/>
          <a:p>
            <a:pPr algn="just"/>
            <a:r>
              <a:rPr lang="zh-CN" altLang="en-US" b="1" dirty="0" smtClean="0"/>
              <a:t>离散数学是很多专业课程的先行课程</a:t>
            </a:r>
            <a:endParaRPr lang="en-US" altLang="zh-CN" b="1" dirty="0" smtClean="0"/>
          </a:p>
          <a:p>
            <a:pPr lvl="1" algn="just">
              <a:spcBef>
                <a:spcPct val="0"/>
              </a:spcBef>
            </a:pPr>
            <a:r>
              <a:rPr lang="zh-CN" altLang="en-US" b="1" dirty="0" smtClean="0"/>
              <a:t>数据结构、操作系统、编译技术、人工智能、数据库、算法设计与分析、程序设计语言基础等</a:t>
            </a:r>
            <a:endParaRPr lang="en-US" altLang="zh-CN" b="1" dirty="0" smtClean="0">
              <a:sym typeface="Symbol" panose="05050102010706020507" pitchFamily="18" charset="2"/>
            </a:endParaRPr>
          </a:p>
          <a:p>
            <a:pPr algn="just"/>
            <a:r>
              <a:rPr lang="zh-CN" altLang="en-US" b="1" dirty="0" smtClean="0">
                <a:sym typeface="Symbol" panose="05050102010706020507" pitchFamily="18" charset="2"/>
              </a:rPr>
              <a:t>离散数学的发展方向</a:t>
            </a:r>
            <a:endParaRPr lang="en-US" altLang="zh-CN" b="1" dirty="0" smtClean="0">
              <a:sym typeface="Symbol" panose="05050102010706020507" pitchFamily="18" charset="2"/>
            </a:endParaRPr>
          </a:p>
          <a:p>
            <a:pPr lvl="1" algn="just">
              <a:spcBef>
                <a:spcPct val="0"/>
              </a:spcBef>
              <a:buFontTx/>
              <a:buNone/>
            </a:pPr>
            <a:r>
              <a:rPr lang="en-US" altLang="zh-CN" b="1" dirty="0" smtClean="0"/>
              <a:t>	</a:t>
            </a:r>
            <a:r>
              <a:rPr lang="zh-CN" altLang="en-US" b="1" dirty="0" smtClean="0"/>
              <a:t>离散数学自身研究方面的进展随着计算机科学的</a:t>
            </a:r>
            <a:endParaRPr lang="en-US" altLang="zh-CN" b="1" dirty="0" smtClean="0"/>
          </a:p>
          <a:p>
            <a:pPr lvl="1" algn="just">
              <a:spcBef>
                <a:spcPct val="0"/>
              </a:spcBef>
              <a:buFontTx/>
              <a:buNone/>
            </a:pPr>
            <a:r>
              <a:rPr lang="zh-CN" altLang="en-US" b="1" dirty="0" smtClean="0"/>
              <a:t>发展而深入，例如在下述方面都有很多的新成果，</a:t>
            </a:r>
            <a:endParaRPr lang="en-US" altLang="zh-CN" b="1" dirty="0" smtClean="0"/>
          </a:p>
          <a:p>
            <a:pPr lvl="1" algn="just">
              <a:spcBef>
                <a:spcPct val="0"/>
              </a:spcBef>
              <a:buFontTx/>
              <a:buNone/>
            </a:pPr>
            <a:r>
              <a:rPr lang="zh-CN" altLang="en-US" b="1" dirty="0" smtClean="0"/>
              <a:t>也有值得继续研究的问题</a:t>
            </a:r>
            <a:endParaRPr lang="en-US" altLang="zh-CN" b="1" dirty="0" smtClean="0"/>
          </a:p>
          <a:p>
            <a:pPr lvl="1" algn="just"/>
            <a:r>
              <a:rPr lang="zh-CN" altLang="en-US" b="1" dirty="0" smtClean="0"/>
              <a:t>研究智能推理的非经典逻辑</a:t>
            </a:r>
            <a:endParaRPr lang="en-US" altLang="zh-CN" b="1" dirty="0" smtClean="0"/>
          </a:p>
          <a:p>
            <a:pPr lvl="1" algn="just"/>
            <a:r>
              <a:rPr lang="zh-CN" altLang="en-US" b="1" dirty="0" smtClean="0"/>
              <a:t>领域专用的自动定理证明</a:t>
            </a:r>
            <a:endParaRPr lang="en-US" altLang="zh-CN" b="1" dirty="0" smtClean="0"/>
          </a:p>
          <a:p>
            <a:pPr lvl="1" algn="just"/>
            <a:r>
              <a:rPr lang="zh-CN" altLang="en-US" b="1" dirty="0" smtClean="0"/>
              <a:t>代数结构的深入探讨</a:t>
            </a:r>
            <a:endParaRPr lang="en-US" altLang="zh-CN" b="1" dirty="0" smtClean="0"/>
          </a:p>
          <a:p>
            <a:pPr lvl="1" algn="just"/>
            <a:r>
              <a:rPr lang="zh-CN" altLang="en-US" b="1" dirty="0" smtClean="0"/>
              <a:t>图论与群论相互结合的理论</a:t>
            </a:r>
            <a:endParaRPr lang="en-US" altLang="zh-CN" b="1" dirty="0" smtClean="0"/>
          </a:p>
        </p:txBody>
      </p:sp>
      <p:sp>
        <p:nvSpPr>
          <p:cNvPr id="94212" name="灯片编号占位符 3"/>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Times New Roman" panose="02020603050405020304" pitchFamily="18" charset="0"/>
                <a:ea typeface="宋体" panose="02010600030101010101" pitchFamily="2" charset="-122"/>
              </a:defRPr>
            </a:lvl1pPr>
            <a:lvl2pPr marL="742950" indent="-285750">
              <a:spcBef>
                <a:spcPct val="20000"/>
              </a:spcBef>
              <a:buChar char="–"/>
              <a:defRPr sz="2800">
                <a:solidFill>
                  <a:schemeClr val="tx1"/>
                </a:solidFill>
                <a:latin typeface="Times New Roman" panose="02020603050405020304" pitchFamily="18" charset="0"/>
                <a:ea typeface="宋体" panose="02010600030101010101" pitchFamily="2" charset="-122"/>
              </a:defRPr>
            </a:lvl2pPr>
            <a:lvl3pPr marL="1143000" indent="-228600">
              <a:spcBef>
                <a:spcPct val="20000"/>
              </a:spcBef>
              <a:buChar char="•"/>
              <a:defRPr sz="2400">
                <a:solidFill>
                  <a:schemeClr val="tx1"/>
                </a:solidFill>
                <a:latin typeface="Times New Roman" panose="02020603050405020304" pitchFamily="18" charset="0"/>
                <a:ea typeface="宋体" panose="02010600030101010101" pitchFamily="2" charset="-122"/>
              </a:defRPr>
            </a:lvl3pPr>
            <a:lvl4pPr marL="1600200" indent="-228600">
              <a:spcBef>
                <a:spcPct val="20000"/>
              </a:spcBef>
              <a:buChar char="–"/>
              <a:defRPr sz="2000">
                <a:solidFill>
                  <a:schemeClr val="tx1"/>
                </a:solidFill>
                <a:latin typeface="Times New Roman" panose="02020603050405020304" pitchFamily="18" charset="0"/>
                <a:ea typeface="宋体" panose="02010600030101010101" pitchFamily="2" charset="-122"/>
              </a:defRPr>
            </a:lvl4pPr>
            <a:lvl5pPr marL="2057400" indent="-228600">
              <a:spcBef>
                <a:spcPct val="20000"/>
              </a:spcBef>
              <a:buChar char="»"/>
              <a:defRPr sz="20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ea typeface="宋体" panose="02010600030101010101" pitchFamily="2" charset="-122"/>
              </a:defRPr>
            </a:lvl9pPr>
          </a:lstStyle>
          <a:p>
            <a:pPr>
              <a:spcBef>
                <a:spcPct val="0"/>
              </a:spcBef>
              <a:buFontTx/>
              <a:buNone/>
            </a:pPr>
            <a:fld id="{F9D8EA63-63B4-4513-87FE-C92A35B9C1EB}" type="slidenum">
              <a:rPr lang="zh-CN" altLang="en-US" sz="1400" smtClean="0"/>
              <a:pPr>
                <a:spcBef>
                  <a:spcPct val="0"/>
                </a:spcBef>
                <a:buFontTx/>
                <a:buNone/>
              </a:pPr>
              <a:t>48</a:t>
            </a:fld>
            <a:endParaRPr lang="en-US" altLang="zh-CN" sz="1400" smtClean="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36867">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6867">
                                            <p:txEl>
                                              <p:pRg st="3" end="3"/>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6867">
                                            <p:txEl>
                                              <p:pRg st="4" end="4"/>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6867">
                                            <p:txEl>
                                              <p:pRg st="5" end="5"/>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6867">
                                            <p:txEl>
                                              <p:pRg st="6" end="6"/>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6867">
                                            <p:txEl>
                                              <p:pRg st="7" end="7"/>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6867">
                                            <p:txEl>
                                              <p:pRg st="8" end="8"/>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6867">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Rectangle 2"/>
          <p:cNvSpPr>
            <a:spLocks noGrp="1" noChangeArrowheads="1"/>
          </p:cNvSpPr>
          <p:nvPr>
            <p:ph type="title" idx="4294967295"/>
          </p:nvPr>
        </p:nvSpPr>
        <p:spPr>
          <a:xfrm>
            <a:off x="230188" y="228600"/>
            <a:ext cx="8640762" cy="1152525"/>
          </a:xfrm>
        </p:spPr>
        <p:txBody>
          <a:bodyPr/>
          <a:lstStyle/>
          <a:p>
            <a:r>
              <a:rPr lang="zh-CN" altLang="en-US" b="1" smtClean="0">
                <a:latin typeface="宋体" panose="02010600030101010101" pitchFamily="2" charset="-122"/>
                <a:sym typeface="Symbol" panose="05050102010706020507" pitchFamily="18" charset="2"/>
              </a:rPr>
              <a:t>小  结</a:t>
            </a:r>
          </a:p>
        </p:txBody>
      </p:sp>
      <p:sp>
        <p:nvSpPr>
          <p:cNvPr id="36867" name="Rectangle 3"/>
          <p:cNvSpPr>
            <a:spLocks noGrp="1" noChangeArrowheads="1"/>
          </p:cNvSpPr>
          <p:nvPr>
            <p:ph idx="4294967295"/>
          </p:nvPr>
        </p:nvSpPr>
        <p:spPr>
          <a:xfrm>
            <a:off x="287338" y="1439863"/>
            <a:ext cx="8640762" cy="5040312"/>
          </a:xfrm>
        </p:spPr>
        <p:txBody>
          <a:bodyPr/>
          <a:lstStyle/>
          <a:p>
            <a:pPr algn="just"/>
            <a:r>
              <a:rPr lang="zh-CN" altLang="en-US" b="1" dirty="0" smtClean="0"/>
              <a:t>参考书</a:t>
            </a:r>
            <a:endParaRPr lang="en-US" altLang="zh-CN" b="1" dirty="0" smtClean="0"/>
          </a:p>
          <a:p>
            <a:pPr lvl="1" algn="just">
              <a:spcBef>
                <a:spcPct val="0"/>
              </a:spcBef>
            </a:pPr>
            <a:r>
              <a:rPr lang="zh-CN" altLang="en-US" b="1" dirty="0" smtClean="0"/>
              <a:t>离散数学的教材</a:t>
            </a:r>
            <a:endParaRPr lang="en-US" altLang="zh-CN" b="1" dirty="0" smtClean="0"/>
          </a:p>
          <a:p>
            <a:pPr lvl="1" algn="just">
              <a:spcBef>
                <a:spcPct val="0"/>
              </a:spcBef>
            </a:pPr>
            <a:r>
              <a:rPr lang="en-US" altLang="zh-CN" b="1" dirty="0" smtClean="0"/>
              <a:t>Kenneth </a:t>
            </a:r>
            <a:r>
              <a:rPr lang="en-US" altLang="zh-CN" b="1" dirty="0"/>
              <a:t>H. Rosen. </a:t>
            </a:r>
            <a:r>
              <a:rPr lang="zh-CN" altLang="en-US" b="1" dirty="0" smtClean="0"/>
              <a:t>袁崇义，屈婉玲</a:t>
            </a:r>
            <a:r>
              <a:rPr lang="zh-CN" altLang="en-US" b="1" dirty="0"/>
              <a:t>，</a:t>
            </a:r>
            <a:r>
              <a:rPr lang="zh-CN" altLang="en-US" b="1" dirty="0" smtClean="0"/>
              <a:t>张桂芸等</a:t>
            </a:r>
            <a:r>
              <a:rPr lang="zh-CN" altLang="en-US" b="1" dirty="0"/>
              <a:t>译</a:t>
            </a:r>
            <a:r>
              <a:rPr lang="en-US" altLang="zh-CN" b="1" dirty="0"/>
              <a:t>. </a:t>
            </a:r>
            <a:r>
              <a:rPr lang="zh-CN" altLang="en-US" b="1" dirty="0"/>
              <a:t>离散数学及其应用（第</a:t>
            </a:r>
            <a:r>
              <a:rPr lang="en-US" altLang="zh-CN" b="1" dirty="0"/>
              <a:t>6</a:t>
            </a:r>
            <a:r>
              <a:rPr lang="zh-CN" altLang="en-US" b="1" dirty="0"/>
              <a:t>版），中文版，机械工业出版社，</a:t>
            </a:r>
            <a:r>
              <a:rPr lang="en-US" altLang="zh-CN" b="1" dirty="0" smtClean="0"/>
              <a:t>2011.7</a:t>
            </a:r>
          </a:p>
          <a:p>
            <a:pPr lvl="1">
              <a:spcBef>
                <a:spcPct val="0"/>
              </a:spcBef>
            </a:pPr>
            <a:r>
              <a:rPr lang="en-US" altLang="zh-CN" b="1" dirty="0" smtClean="0"/>
              <a:t>Glynn </a:t>
            </a:r>
            <a:r>
              <a:rPr lang="en-US" altLang="zh-CN" b="1" dirty="0" err="1" smtClean="0"/>
              <a:t>Winskel</a:t>
            </a:r>
            <a:r>
              <a:rPr lang="en-US" altLang="zh-CN" b="1" dirty="0" smtClean="0"/>
              <a:t>. </a:t>
            </a:r>
            <a:r>
              <a:rPr lang="zh-CN" altLang="en-US" b="1" dirty="0" smtClean="0"/>
              <a:t>宋新国，邵志清译</a:t>
            </a:r>
            <a:r>
              <a:rPr lang="en-US" altLang="zh-CN" b="1" dirty="0" smtClean="0"/>
              <a:t>. </a:t>
            </a:r>
            <a:r>
              <a:rPr lang="zh-CN" altLang="en-US" b="1" dirty="0" smtClean="0"/>
              <a:t>程序设计语言的形式语义</a:t>
            </a:r>
            <a:r>
              <a:rPr lang="zh-CN" altLang="en-US" b="1" dirty="0"/>
              <a:t>，</a:t>
            </a:r>
            <a:r>
              <a:rPr lang="zh-CN" altLang="en-US" b="1" dirty="0" smtClean="0"/>
              <a:t>中文版</a:t>
            </a:r>
            <a:r>
              <a:rPr lang="zh-CN" altLang="en-US" b="1" dirty="0"/>
              <a:t>，机械工业出版社</a:t>
            </a:r>
            <a:r>
              <a:rPr lang="zh-CN" altLang="en-US" b="1" dirty="0" smtClean="0"/>
              <a:t>，</a:t>
            </a:r>
            <a:r>
              <a:rPr lang="en-US" altLang="zh-CN" b="1" dirty="0" smtClean="0"/>
              <a:t>2004.1</a:t>
            </a:r>
          </a:p>
          <a:p>
            <a:pPr lvl="1">
              <a:spcBef>
                <a:spcPct val="0"/>
              </a:spcBef>
            </a:pPr>
            <a:r>
              <a:rPr lang="zh-CN" altLang="en-US" b="1" dirty="0" smtClean="0"/>
              <a:t>本次讲座的内容参考了上述两本书</a:t>
            </a:r>
            <a:endParaRPr lang="en-US" altLang="zh-CN" b="1" dirty="0" smtClean="0"/>
          </a:p>
        </p:txBody>
      </p:sp>
      <p:sp>
        <p:nvSpPr>
          <p:cNvPr id="94212" name="灯片编号占位符 3"/>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Times New Roman" panose="02020603050405020304" pitchFamily="18" charset="0"/>
                <a:ea typeface="宋体" panose="02010600030101010101" pitchFamily="2" charset="-122"/>
              </a:defRPr>
            </a:lvl1pPr>
            <a:lvl2pPr marL="742950" indent="-285750">
              <a:spcBef>
                <a:spcPct val="20000"/>
              </a:spcBef>
              <a:buChar char="–"/>
              <a:defRPr sz="2800">
                <a:solidFill>
                  <a:schemeClr val="tx1"/>
                </a:solidFill>
                <a:latin typeface="Times New Roman" panose="02020603050405020304" pitchFamily="18" charset="0"/>
                <a:ea typeface="宋体" panose="02010600030101010101" pitchFamily="2" charset="-122"/>
              </a:defRPr>
            </a:lvl2pPr>
            <a:lvl3pPr marL="1143000" indent="-228600">
              <a:spcBef>
                <a:spcPct val="20000"/>
              </a:spcBef>
              <a:buChar char="•"/>
              <a:defRPr sz="2400">
                <a:solidFill>
                  <a:schemeClr val="tx1"/>
                </a:solidFill>
                <a:latin typeface="Times New Roman" panose="02020603050405020304" pitchFamily="18" charset="0"/>
                <a:ea typeface="宋体" panose="02010600030101010101" pitchFamily="2" charset="-122"/>
              </a:defRPr>
            </a:lvl3pPr>
            <a:lvl4pPr marL="1600200" indent="-228600">
              <a:spcBef>
                <a:spcPct val="20000"/>
              </a:spcBef>
              <a:buChar char="–"/>
              <a:defRPr sz="2000">
                <a:solidFill>
                  <a:schemeClr val="tx1"/>
                </a:solidFill>
                <a:latin typeface="Times New Roman" panose="02020603050405020304" pitchFamily="18" charset="0"/>
                <a:ea typeface="宋体" panose="02010600030101010101" pitchFamily="2" charset="-122"/>
              </a:defRPr>
            </a:lvl4pPr>
            <a:lvl5pPr marL="2057400" indent="-228600">
              <a:spcBef>
                <a:spcPct val="20000"/>
              </a:spcBef>
              <a:buChar char="»"/>
              <a:defRPr sz="20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ea typeface="宋体" panose="02010600030101010101" pitchFamily="2" charset="-122"/>
              </a:defRPr>
            </a:lvl9pPr>
          </a:lstStyle>
          <a:p>
            <a:pPr>
              <a:spcBef>
                <a:spcPct val="0"/>
              </a:spcBef>
              <a:buFontTx/>
              <a:buNone/>
            </a:pPr>
            <a:fld id="{F9D8EA63-63B4-4513-87FE-C92A35B9C1EB}" type="slidenum">
              <a:rPr lang="zh-CN" altLang="en-US" sz="1400" smtClean="0"/>
              <a:pPr>
                <a:spcBef>
                  <a:spcPct val="0"/>
                </a:spcBef>
                <a:buFontTx/>
                <a:buNone/>
              </a:pPr>
              <a:t>49</a:t>
            </a:fld>
            <a:endParaRPr lang="en-US" altLang="zh-CN" sz="1400" smtClean="0"/>
          </a:p>
        </p:txBody>
      </p:sp>
    </p:spTree>
    <p:extLst>
      <p:ext uri="{BB962C8B-B14F-4D97-AF65-F5344CB8AC3E}">
        <p14:creationId xmlns:p14="http://schemas.microsoft.com/office/powerpoint/2010/main" val="66123095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idx="4294967295"/>
          </p:nvPr>
        </p:nvSpPr>
        <p:spPr>
          <a:xfrm>
            <a:off x="228600" y="228600"/>
            <a:ext cx="8640763" cy="1150938"/>
          </a:xfrm>
        </p:spPr>
        <p:txBody>
          <a:bodyPr/>
          <a:lstStyle/>
          <a:p>
            <a:r>
              <a:rPr lang="zh-CN" altLang="en-US" b="1" smtClean="0"/>
              <a:t>离散数学和计算机科学的关系</a:t>
            </a:r>
            <a:endParaRPr lang="en-US" altLang="zh-CN" b="1" smtClean="0"/>
          </a:p>
        </p:txBody>
      </p:sp>
      <p:sp>
        <p:nvSpPr>
          <p:cNvPr id="6147" name="Rectangle 3"/>
          <p:cNvSpPr>
            <a:spLocks noGrp="1" noChangeArrowheads="1"/>
          </p:cNvSpPr>
          <p:nvPr>
            <p:ph type="body" idx="4294967295"/>
          </p:nvPr>
        </p:nvSpPr>
        <p:spPr>
          <a:xfrm>
            <a:off x="287338" y="1439863"/>
            <a:ext cx="8640762" cy="5040312"/>
          </a:xfrm>
          <a:noFill/>
        </p:spPr>
        <p:txBody>
          <a:bodyPr/>
          <a:lstStyle/>
          <a:p>
            <a:r>
              <a:rPr lang="zh-CN" altLang="en-US" b="1" smtClean="0">
                <a:cs typeface="Times New Roman" panose="02020603050405020304" pitchFamily="18" charset="0"/>
              </a:rPr>
              <a:t>离散数学的特点</a:t>
            </a:r>
            <a:endParaRPr lang="en-US" altLang="zh-CN" b="1" smtClean="0">
              <a:cs typeface="Times New Roman" panose="02020603050405020304" pitchFamily="18" charset="0"/>
            </a:endParaRPr>
          </a:p>
          <a:p>
            <a:pPr lvl="1"/>
            <a:r>
              <a:rPr lang="zh-CN" altLang="zh-CN" b="1" smtClean="0"/>
              <a:t>离散数学是数学的几个分支的总称，研究基于离散而不是连续的数学结构</a:t>
            </a:r>
            <a:endParaRPr lang="en-US" altLang="zh-CN" b="1" smtClean="0"/>
          </a:p>
          <a:p>
            <a:pPr lvl="1"/>
            <a:r>
              <a:rPr lang="zh-CN" altLang="zh-CN" b="1" smtClean="0"/>
              <a:t>与光滑变化的实数不同，离散数学的研究对象</a:t>
            </a:r>
            <a:r>
              <a:rPr lang="zh-CN" altLang="en-US" b="1" smtClean="0"/>
              <a:t>，</a:t>
            </a:r>
            <a:r>
              <a:rPr lang="zh-CN" altLang="zh-CN" b="1" smtClean="0"/>
              <a:t>例如整数、图和逻辑中的命题</a:t>
            </a:r>
            <a:r>
              <a:rPr lang="zh-CN" altLang="en-US" b="1" smtClean="0"/>
              <a:t>，都包含有区别和</a:t>
            </a:r>
            <a:r>
              <a:rPr lang="zh-CN" altLang="zh-CN" b="1" smtClean="0"/>
              <a:t>分</a:t>
            </a:r>
            <a:r>
              <a:rPr lang="zh-CN" altLang="en-US" b="1" smtClean="0"/>
              <a:t>离</a:t>
            </a:r>
            <a:r>
              <a:rPr lang="zh-CN" altLang="zh-CN" b="1" smtClean="0"/>
              <a:t>的值</a:t>
            </a:r>
            <a:r>
              <a:rPr lang="zh-CN" altLang="en-US" b="1" smtClean="0"/>
              <a:t>，且所包含的值并非</a:t>
            </a:r>
            <a:r>
              <a:rPr lang="zh-CN" altLang="zh-CN" b="1" smtClean="0"/>
              <a:t>光滑变化</a:t>
            </a:r>
            <a:endParaRPr lang="en-US" altLang="zh-CN" b="1" smtClean="0"/>
          </a:p>
          <a:p>
            <a:pPr lvl="1"/>
            <a:r>
              <a:rPr lang="zh-CN" altLang="zh-CN" b="1" smtClean="0"/>
              <a:t>离散数学被视为处理可数集合</a:t>
            </a:r>
            <a:r>
              <a:rPr lang="zh-CN" altLang="en-US" b="1" smtClean="0"/>
              <a:t>（</a:t>
            </a:r>
            <a:r>
              <a:rPr lang="zh-CN" altLang="zh-CN" b="1" smtClean="0"/>
              <a:t>与</a:t>
            </a:r>
            <a:r>
              <a:rPr lang="zh-CN" altLang="en-US" b="1" smtClean="0"/>
              <a:t>自然数</a:t>
            </a:r>
            <a:r>
              <a:rPr lang="zh-CN" altLang="zh-CN" b="1" smtClean="0"/>
              <a:t>集</a:t>
            </a:r>
            <a:r>
              <a:rPr lang="zh-CN" altLang="en-US" b="1" smtClean="0"/>
              <a:t>有相同</a:t>
            </a:r>
            <a:r>
              <a:rPr lang="zh-CN" altLang="zh-CN" b="1" smtClean="0"/>
              <a:t>基数的集合）的数学分支</a:t>
            </a:r>
            <a:endParaRPr lang="en-US" altLang="zh-CN" b="1" smtClean="0"/>
          </a:p>
          <a:p>
            <a:pPr lvl="1"/>
            <a:r>
              <a:rPr lang="zh-CN" altLang="zh-CN" b="1" smtClean="0"/>
              <a:t>离散数学</a:t>
            </a:r>
            <a:r>
              <a:rPr lang="zh-CN" altLang="en-US" b="1" smtClean="0"/>
              <a:t>无准确且普遍接受的定义，它</a:t>
            </a:r>
            <a:r>
              <a:rPr lang="zh-CN" altLang="zh-CN" b="1" smtClean="0"/>
              <a:t>经常被定义为不包含连续变化量及相关概念的数学，</a:t>
            </a:r>
            <a:r>
              <a:rPr lang="zh-CN" altLang="en-US" b="1" smtClean="0"/>
              <a:t>也用</a:t>
            </a:r>
            <a:r>
              <a:rPr lang="zh-CN" altLang="zh-CN" b="1" smtClean="0"/>
              <a:t>包含什么内容的</a:t>
            </a:r>
            <a:r>
              <a:rPr lang="zh-CN" altLang="en-US" b="1" smtClean="0"/>
              <a:t>方式来定义</a:t>
            </a:r>
            <a:endParaRPr lang="zh-CN" altLang="zh-CN" b="1" smtClean="0"/>
          </a:p>
        </p:txBody>
      </p:sp>
      <p:sp>
        <p:nvSpPr>
          <p:cNvPr id="12292" name="灯片编号占位符 3"/>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Times New Roman" panose="02020603050405020304" pitchFamily="18" charset="0"/>
                <a:ea typeface="宋体" panose="02010600030101010101" pitchFamily="2" charset="-122"/>
              </a:defRPr>
            </a:lvl1pPr>
            <a:lvl2pPr marL="742950" indent="-285750">
              <a:spcBef>
                <a:spcPct val="20000"/>
              </a:spcBef>
              <a:buChar char="–"/>
              <a:defRPr sz="2800">
                <a:solidFill>
                  <a:schemeClr val="tx1"/>
                </a:solidFill>
                <a:latin typeface="Times New Roman" panose="02020603050405020304" pitchFamily="18" charset="0"/>
                <a:ea typeface="宋体" panose="02010600030101010101" pitchFamily="2" charset="-122"/>
              </a:defRPr>
            </a:lvl2pPr>
            <a:lvl3pPr marL="1143000" indent="-228600">
              <a:spcBef>
                <a:spcPct val="20000"/>
              </a:spcBef>
              <a:buChar char="•"/>
              <a:defRPr sz="2400">
                <a:solidFill>
                  <a:schemeClr val="tx1"/>
                </a:solidFill>
                <a:latin typeface="Times New Roman" panose="02020603050405020304" pitchFamily="18" charset="0"/>
                <a:ea typeface="宋体" panose="02010600030101010101" pitchFamily="2" charset="-122"/>
              </a:defRPr>
            </a:lvl3pPr>
            <a:lvl4pPr marL="1600200" indent="-228600">
              <a:spcBef>
                <a:spcPct val="20000"/>
              </a:spcBef>
              <a:buChar char="–"/>
              <a:defRPr sz="2000">
                <a:solidFill>
                  <a:schemeClr val="tx1"/>
                </a:solidFill>
                <a:latin typeface="Times New Roman" panose="02020603050405020304" pitchFamily="18" charset="0"/>
                <a:ea typeface="宋体" panose="02010600030101010101" pitchFamily="2" charset="-122"/>
              </a:defRPr>
            </a:lvl4pPr>
            <a:lvl5pPr marL="2057400" indent="-228600">
              <a:spcBef>
                <a:spcPct val="20000"/>
              </a:spcBef>
              <a:buChar char="»"/>
              <a:defRPr sz="20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ea typeface="宋体" panose="02010600030101010101" pitchFamily="2" charset="-122"/>
              </a:defRPr>
            </a:lvl9pPr>
          </a:lstStyle>
          <a:p>
            <a:pPr>
              <a:spcBef>
                <a:spcPct val="0"/>
              </a:spcBef>
              <a:buFontTx/>
              <a:buNone/>
            </a:pPr>
            <a:fld id="{635CE2C7-2073-4607-BFEC-ADE164FC8B9C}" type="slidenum">
              <a:rPr lang="zh-CN" altLang="en-US" sz="1400" smtClean="0"/>
              <a:pPr>
                <a:spcBef>
                  <a:spcPct val="0"/>
                </a:spcBef>
                <a:buFontTx/>
                <a:buNone/>
              </a:pPr>
              <a:t>5</a:t>
            </a:fld>
            <a:endParaRPr lang="en-US" altLang="zh-CN" sz="1400" smtClean="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6147">
                                            <p:txEl>
                                              <p:pRg st="2" end="2"/>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6147">
                                            <p:txEl>
                                              <p:pRg st="3" end="3"/>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614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idx="4294967295"/>
          </p:nvPr>
        </p:nvSpPr>
        <p:spPr>
          <a:xfrm>
            <a:off x="228600" y="228600"/>
            <a:ext cx="8640763" cy="1150938"/>
          </a:xfrm>
        </p:spPr>
        <p:txBody>
          <a:bodyPr/>
          <a:lstStyle/>
          <a:p>
            <a:r>
              <a:rPr lang="zh-CN" altLang="en-US" b="1" smtClean="0"/>
              <a:t>离散数学和计算机科学的关系</a:t>
            </a:r>
          </a:p>
        </p:txBody>
      </p:sp>
      <p:sp>
        <p:nvSpPr>
          <p:cNvPr id="7171" name="Rectangle 3"/>
          <p:cNvSpPr>
            <a:spLocks noGrp="1" noChangeArrowheads="1"/>
          </p:cNvSpPr>
          <p:nvPr>
            <p:ph type="body" idx="4294967295"/>
          </p:nvPr>
        </p:nvSpPr>
        <p:spPr>
          <a:xfrm>
            <a:off x="287338" y="1439863"/>
            <a:ext cx="8640762" cy="5040312"/>
          </a:xfrm>
          <a:noFill/>
        </p:spPr>
        <p:txBody>
          <a:bodyPr/>
          <a:lstStyle/>
          <a:p>
            <a:r>
              <a:rPr lang="zh-CN" altLang="en-US" b="1" dirty="0" smtClean="0">
                <a:cs typeface="Times New Roman" panose="02020603050405020304" pitchFamily="18" charset="0"/>
              </a:rPr>
              <a:t>离散数学和计算机科学的关系</a:t>
            </a:r>
            <a:endParaRPr lang="en-US" altLang="zh-CN" b="1" dirty="0" smtClean="0">
              <a:cs typeface="Times New Roman" panose="02020603050405020304" pitchFamily="18" charset="0"/>
            </a:endParaRPr>
          </a:p>
          <a:p>
            <a:pPr lvl="1">
              <a:spcBef>
                <a:spcPts val="675"/>
              </a:spcBef>
            </a:pPr>
            <a:r>
              <a:rPr lang="zh-CN" altLang="en-US" b="1" dirty="0" smtClean="0">
                <a:cs typeface="Times New Roman" panose="02020603050405020304" pitchFamily="18" charset="0"/>
              </a:rPr>
              <a:t>离散数学的研究在</a:t>
            </a:r>
            <a:r>
              <a:rPr lang="en-US" altLang="zh-CN" b="1" dirty="0" smtClean="0">
                <a:cs typeface="Times New Roman" panose="02020603050405020304" pitchFamily="18" charset="0"/>
              </a:rPr>
              <a:t>20</a:t>
            </a:r>
            <a:r>
              <a:rPr lang="zh-CN" altLang="en-US" b="1" dirty="0" smtClean="0">
                <a:cs typeface="Times New Roman" panose="02020603050405020304" pitchFamily="18" charset="0"/>
              </a:rPr>
              <a:t>世纪后半叶，由于电子计算机的出现而迅猛发展</a:t>
            </a:r>
            <a:endParaRPr lang="en-US" altLang="zh-CN" b="1" dirty="0" smtClean="0">
              <a:cs typeface="Times New Roman" panose="02020603050405020304" pitchFamily="18" charset="0"/>
            </a:endParaRPr>
          </a:p>
          <a:p>
            <a:pPr lvl="1">
              <a:spcBef>
                <a:spcPts val="675"/>
              </a:spcBef>
            </a:pPr>
            <a:r>
              <a:rPr lang="zh-CN" altLang="en-US" b="1" dirty="0" smtClean="0">
                <a:cs typeface="Times New Roman" panose="02020603050405020304" pitchFamily="18" charset="0"/>
              </a:rPr>
              <a:t>离散数学的概念和表示法在研究和描述计算机科学一些分支的对象和问题时非常</a:t>
            </a:r>
            <a:r>
              <a:rPr lang="zh-CN" altLang="en-US" b="1" dirty="0">
                <a:cs typeface="Times New Roman" panose="02020603050405020304" pitchFamily="18" charset="0"/>
              </a:rPr>
              <a:t>有用， </a:t>
            </a:r>
            <a:r>
              <a:rPr lang="zh-CN" altLang="en-US" b="1" dirty="0" smtClean="0">
                <a:cs typeface="Times New Roman" panose="02020603050405020304" pitchFamily="18" charset="0"/>
              </a:rPr>
              <a:t>如</a:t>
            </a:r>
            <a:r>
              <a:rPr lang="zh-CN" altLang="en-US" b="1" dirty="0">
                <a:cs typeface="Times New Roman" panose="02020603050405020304" pitchFamily="18" charset="0"/>
              </a:rPr>
              <a:t>计算机算法、编程语言、自动定理证明、密码学和软件</a:t>
            </a:r>
            <a:r>
              <a:rPr lang="zh-CN" altLang="en-US" b="1" dirty="0" smtClean="0">
                <a:cs typeface="Times New Roman" panose="02020603050405020304" pitchFamily="18" charset="0"/>
              </a:rPr>
              <a:t>研发</a:t>
            </a:r>
            <a:endParaRPr lang="en-US" altLang="zh-CN" b="1" dirty="0" smtClean="0">
              <a:cs typeface="Times New Roman" panose="02020603050405020304" pitchFamily="18" charset="0"/>
            </a:endParaRPr>
          </a:p>
          <a:p>
            <a:pPr lvl="1">
              <a:spcBef>
                <a:spcPts val="675"/>
              </a:spcBef>
            </a:pPr>
            <a:r>
              <a:rPr lang="zh-CN" altLang="en-US" b="1" dirty="0" smtClean="0"/>
              <a:t>把离散数学的概念用于现实世界的问题时（如运筹学中的问题），</a:t>
            </a:r>
            <a:r>
              <a:rPr lang="zh-CN" altLang="zh-CN" b="1" dirty="0" smtClean="0"/>
              <a:t>计算机</a:t>
            </a:r>
            <a:r>
              <a:rPr lang="zh-CN" altLang="en-US" b="1" dirty="0" smtClean="0"/>
              <a:t>实现是十分重要的</a:t>
            </a:r>
            <a:endParaRPr lang="en-US" altLang="zh-CN" b="1" dirty="0" smtClean="0"/>
          </a:p>
        </p:txBody>
      </p:sp>
      <p:sp>
        <p:nvSpPr>
          <p:cNvPr id="14340" name="灯片编号占位符 3"/>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Times New Roman" panose="02020603050405020304" pitchFamily="18" charset="0"/>
                <a:ea typeface="宋体" panose="02010600030101010101" pitchFamily="2" charset="-122"/>
              </a:defRPr>
            </a:lvl1pPr>
            <a:lvl2pPr marL="742950" indent="-285750">
              <a:spcBef>
                <a:spcPct val="20000"/>
              </a:spcBef>
              <a:buChar char="–"/>
              <a:defRPr sz="2800">
                <a:solidFill>
                  <a:schemeClr val="tx1"/>
                </a:solidFill>
                <a:latin typeface="Times New Roman" panose="02020603050405020304" pitchFamily="18" charset="0"/>
                <a:ea typeface="宋体" panose="02010600030101010101" pitchFamily="2" charset="-122"/>
              </a:defRPr>
            </a:lvl2pPr>
            <a:lvl3pPr marL="1143000" indent="-228600">
              <a:spcBef>
                <a:spcPct val="20000"/>
              </a:spcBef>
              <a:buChar char="•"/>
              <a:defRPr sz="2400">
                <a:solidFill>
                  <a:schemeClr val="tx1"/>
                </a:solidFill>
                <a:latin typeface="Times New Roman" panose="02020603050405020304" pitchFamily="18" charset="0"/>
                <a:ea typeface="宋体" panose="02010600030101010101" pitchFamily="2" charset="-122"/>
              </a:defRPr>
            </a:lvl3pPr>
            <a:lvl4pPr marL="1600200" indent="-228600">
              <a:spcBef>
                <a:spcPct val="20000"/>
              </a:spcBef>
              <a:buChar char="–"/>
              <a:defRPr sz="2000">
                <a:solidFill>
                  <a:schemeClr val="tx1"/>
                </a:solidFill>
                <a:latin typeface="Times New Roman" panose="02020603050405020304" pitchFamily="18" charset="0"/>
                <a:ea typeface="宋体" panose="02010600030101010101" pitchFamily="2" charset="-122"/>
              </a:defRPr>
            </a:lvl4pPr>
            <a:lvl5pPr marL="2057400" indent="-228600">
              <a:spcBef>
                <a:spcPct val="20000"/>
              </a:spcBef>
              <a:buChar char="»"/>
              <a:defRPr sz="20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ea typeface="宋体" panose="02010600030101010101" pitchFamily="2" charset="-122"/>
              </a:defRPr>
            </a:lvl9pPr>
          </a:lstStyle>
          <a:p>
            <a:pPr>
              <a:spcBef>
                <a:spcPct val="0"/>
              </a:spcBef>
              <a:buFontTx/>
              <a:buNone/>
            </a:pPr>
            <a:fld id="{3871562F-EBE8-4F87-89B7-11E3B8F3662B}" type="slidenum">
              <a:rPr lang="zh-CN" altLang="en-US" sz="1400" smtClean="0"/>
              <a:pPr>
                <a:spcBef>
                  <a:spcPct val="0"/>
                </a:spcBef>
                <a:buFontTx/>
                <a:buNone/>
              </a:pPr>
              <a:t>6</a:t>
            </a:fld>
            <a:endParaRPr lang="en-US" altLang="zh-CN" sz="1400" smtClean="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7171">
                                            <p:txEl>
                                              <p:pRg st="2" end="2"/>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7171">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idx="4294967295"/>
          </p:nvPr>
        </p:nvSpPr>
        <p:spPr>
          <a:xfrm>
            <a:off x="228600" y="228600"/>
            <a:ext cx="8640763" cy="1150938"/>
          </a:xfrm>
        </p:spPr>
        <p:txBody>
          <a:bodyPr/>
          <a:lstStyle/>
          <a:p>
            <a:r>
              <a:rPr lang="zh-CN" altLang="en-US" b="1" smtClean="0"/>
              <a:t>离散数学和计算机科学的关系</a:t>
            </a:r>
          </a:p>
        </p:txBody>
      </p:sp>
      <p:sp>
        <p:nvSpPr>
          <p:cNvPr id="7171" name="Rectangle 3"/>
          <p:cNvSpPr>
            <a:spLocks noGrp="1" noChangeArrowheads="1"/>
          </p:cNvSpPr>
          <p:nvPr>
            <p:ph type="body" idx="4294967295"/>
          </p:nvPr>
        </p:nvSpPr>
        <p:spPr>
          <a:xfrm>
            <a:off x="287338" y="1439863"/>
            <a:ext cx="8640762" cy="5040312"/>
          </a:xfrm>
          <a:noFill/>
        </p:spPr>
        <p:txBody>
          <a:bodyPr/>
          <a:lstStyle/>
          <a:p>
            <a:r>
              <a:rPr lang="zh-CN" altLang="en-US" b="1" smtClean="0">
                <a:cs typeface="Times New Roman" panose="02020603050405020304" pitchFamily="18" charset="0"/>
              </a:rPr>
              <a:t>本科期间的离散数学课程</a:t>
            </a:r>
            <a:endParaRPr lang="en-US" altLang="zh-CN" b="1" smtClean="0">
              <a:cs typeface="Times New Roman" panose="02020603050405020304" pitchFamily="18" charset="0"/>
            </a:endParaRPr>
          </a:p>
          <a:p>
            <a:pPr lvl="1"/>
            <a:r>
              <a:rPr lang="zh-CN" altLang="en-US" b="1" smtClean="0">
                <a:cs typeface="Times New Roman" panose="02020603050405020304" pitchFamily="18" charset="0"/>
              </a:rPr>
              <a:t>数理逻辑、图论、代数结构（抽象代数）</a:t>
            </a:r>
            <a:endParaRPr lang="en-US" altLang="zh-CN" b="1" smtClean="0">
              <a:cs typeface="Times New Roman" panose="02020603050405020304" pitchFamily="18" charset="0"/>
            </a:endParaRPr>
          </a:p>
          <a:p>
            <a:pPr lvl="1"/>
            <a:r>
              <a:rPr lang="zh-CN" altLang="en-US" b="1" smtClean="0"/>
              <a:t>使用离散数学知识的课程：</a:t>
            </a:r>
            <a:endParaRPr lang="en-US" altLang="zh-CN" b="1" smtClean="0"/>
          </a:p>
          <a:p>
            <a:pPr lvl="1">
              <a:buFontTx/>
              <a:buNone/>
            </a:pPr>
            <a:r>
              <a:rPr lang="en-US" altLang="zh-CN" b="1" smtClean="0"/>
              <a:t>	</a:t>
            </a:r>
            <a:r>
              <a:rPr lang="zh-CN" altLang="en-US" b="1" smtClean="0"/>
              <a:t>数据结构、操作系统、编译原理、人工智能、数据库、算法设计与分析、程序设计语言基础等</a:t>
            </a:r>
            <a:endParaRPr lang="en-US" altLang="zh-CN" b="1" smtClean="0">
              <a:sym typeface="Symbol" panose="05050102010706020507" pitchFamily="18" charset="2"/>
            </a:endParaRPr>
          </a:p>
        </p:txBody>
      </p:sp>
      <p:sp>
        <p:nvSpPr>
          <p:cNvPr id="16388" name="灯片编号占位符 3"/>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Times New Roman" panose="02020603050405020304" pitchFamily="18" charset="0"/>
                <a:ea typeface="宋体" panose="02010600030101010101" pitchFamily="2" charset="-122"/>
              </a:defRPr>
            </a:lvl1pPr>
            <a:lvl2pPr marL="742950" indent="-285750">
              <a:spcBef>
                <a:spcPct val="20000"/>
              </a:spcBef>
              <a:buChar char="–"/>
              <a:defRPr sz="2800">
                <a:solidFill>
                  <a:schemeClr val="tx1"/>
                </a:solidFill>
                <a:latin typeface="Times New Roman" panose="02020603050405020304" pitchFamily="18" charset="0"/>
                <a:ea typeface="宋体" panose="02010600030101010101" pitchFamily="2" charset="-122"/>
              </a:defRPr>
            </a:lvl2pPr>
            <a:lvl3pPr marL="1143000" indent="-228600">
              <a:spcBef>
                <a:spcPct val="20000"/>
              </a:spcBef>
              <a:buChar char="•"/>
              <a:defRPr sz="2400">
                <a:solidFill>
                  <a:schemeClr val="tx1"/>
                </a:solidFill>
                <a:latin typeface="Times New Roman" panose="02020603050405020304" pitchFamily="18" charset="0"/>
                <a:ea typeface="宋体" panose="02010600030101010101" pitchFamily="2" charset="-122"/>
              </a:defRPr>
            </a:lvl3pPr>
            <a:lvl4pPr marL="1600200" indent="-228600">
              <a:spcBef>
                <a:spcPct val="20000"/>
              </a:spcBef>
              <a:buChar char="–"/>
              <a:defRPr sz="2000">
                <a:solidFill>
                  <a:schemeClr val="tx1"/>
                </a:solidFill>
                <a:latin typeface="Times New Roman" panose="02020603050405020304" pitchFamily="18" charset="0"/>
                <a:ea typeface="宋体" panose="02010600030101010101" pitchFamily="2" charset="-122"/>
              </a:defRPr>
            </a:lvl4pPr>
            <a:lvl5pPr marL="2057400" indent="-228600">
              <a:spcBef>
                <a:spcPct val="20000"/>
              </a:spcBef>
              <a:buChar char="»"/>
              <a:defRPr sz="20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ea typeface="宋体" panose="02010600030101010101" pitchFamily="2" charset="-122"/>
              </a:defRPr>
            </a:lvl9pPr>
          </a:lstStyle>
          <a:p>
            <a:pPr>
              <a:spcBef>
                <a:spcPct val="0"/>
              </a:spcBef>
              <a:buFontTx/>
              <a:buNone/>
            </a:pPr>
            <a:fld id="{6E2D7DBC-F62A-4D73-8893-FDF2DCA51BCC}" type="slidenum">
              <a:rPr lang="zh-CN" altLang="en-US" sz="1400" smtClean="0"/>
              <a:pPr>
                <a:spcBef>
                  <a:spcPct val="0"/>
                </a:spcBef>
                <a:buFontTx/>
                <a:buNone/>
              </a:pPr>
              <a:t>7</a:t>
            </a:fld>
            <a:endParaRPr lang="en-US" altLang="zh-CN" sz="1400" smtClean="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7171">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7171">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978" name="Rectangle 2"/>
          <p:cNvSpPr>
            <a:spLocks noGrp="1" noChangeArrowheads="1"/>
          </p:cNvSpPr>
          <p:nvPr>
            <p:ph type="title"/>
          </p:nvPr>
        </p:nvSpPr>
        <p:spPr>
          <a:xfrm>
            <a:off x="228600" y="228600"/>
            <a:ext cx="8640763" cy="1152525"/>
          </a:xfrm>
        </p:spPr>
        <p:txBody>
          <a:bodyPr/>
          <a:lstStyle/>
          <a:p>
            <a:pPr>
              <a:defRPr/>
            </a:pPr>
            <a:r>
              <a:rPr lang="zh-CN" altLang="en-US" b="1" dirty="0" smtClean="0">
                <a:latin typeface="+mn-lt"/>
              </a:rPr>
              <a:t>探讨的问题</a:t>
            </a:r>
            <a:r>
              <a:rPr lang="en-US" altLang="zh-CN" b="1" dirty="0" smtClean="0">
                <a:latin typeface="+mn-lt"/>
              </a:rPr>
              <a:t>——</a:t>
            </a:r>
            <a:r>
              <a:rPr lang="zh-CN" altLang="en-US" b="1" dirty="0" smtClean="0">
                <a:latin typeface="+mn-lt"/>
              </a:rPr>
              <a:t>递归函数的语义</a:t>
            </a:r>
            <a:endParaRPr lang="en-US" altLang="zh-CN" b="1" dirty="0" smtClean="0">
              <a:latin typeface="+mn-lt"/>
            </a:endParaRPr>
          </a:p>
        </p:txBody>
      </p:sp>
      <p:sp>
        <p:nvSpPr>
          <p:cNvPr id="11267" name="Rectangle 3"/>
          <p:cNvSpPr>
            <a:spLocks noGrp="1" noChangeArrowheads="1"/>
          </p:cNvSpPr>
          <p:nvPr>
            <p:ph type="body" idx="1"/>
          </p:nvPr>
        </p:nvSpPr>
        <p:spPr>
          <a:xfrm>
            <a:off x="287338" y="1438275"/>
            <a:ext cx="8640762" cy="5040313"/>
          </a:xfrm>
          <a:noFill/>
        </p:spPr>
        <p:txBody>
          <a:bodyPr/>
          <a:lstStyle/>
          <a:p>
            <a:r>
              <a:rPr lang="zh-CN" altLang="en-US" b="1" smtClean="0"/>
              <a:t>两个</a:t>
            </a:r>
            <a:r>
              <a:rPr lang="en-US" altLang="zh-CN" b="1" smtClean="0"/>
              <a:t>C</a:t>
            </a:r>
            <a:r>
              <a:rPr lang="zh-CN" altLang="en-US" b="1" smtClean="0"/>
              <a:t>语言写的</a:t>
            </a:r>
            <a:r>
              <a:rPr lang="zh-CN" altLang="en-US" b="1" smtClean="0">
                <a:solidFill>
                  <a:srgbClr val="00FF00"/>
                </a:solidFill>
              </a:rPr>
              <a:t>递归函数</a:t>
            </a:r>
            <a:r>
              <a:rPr lang="zh-CN" altLang="en-US" b="1" smtClean="0"/>
              <a:t>（</a:t>
            </a:r>
            <a:r>
              <a:rPr lang="en-US" altLang="zh-CN" b="1" smtClean="0"/>
              <a:t>x</a:t>
            </a:r>
            <a:r>
              <a:rPr lang="en-US" altLang="zh-CN" b="1" i="1" smtClean="0"/>
              <a:t> </a:t>
            </a:r>
            <a:r>
              <a:rPr lang="en-US" altLang="zh-CN" b="1" smtClean="0">
                <a:sym typeface="Symbol" panose="05050102010706020507" pitchFamily="18" charset="2"/>
              </a:rPr>
              <a:t> 0</a:t>
            </a:r>
            <a:r>
              <a:rPr lang="zh-CN" altLang="en-US" b="1" smtClean="0"/>
              <a:t>）</a:t>
            </a:r>
            <a:endParaRPr lang="en-US" altLang="zh-CN" b="1" smtClean="0"/>
          </a:p>
          <a:p>
            <a:pPr lvl="1">
              <a:spcBef>
                <a:spcPct val="0"/>
              </a:spcBef>
            </a:pPr>
            <a:r>
              <a:rPr lang="en-US" altLang="zh-CN" b="1" smtClean="0"/>
              <a:t>int f(int x) {</a:t>
            </a:r>
          </a:p>
          <a:p>
            <a:pPr lvl="1">
              <a:spcBef>
                <a:spcPct val="0"/>
              </a:spcBef>
              <a:buFontTx/>
              <a:buNone/>
            </a:pPr>
            <a:r>
              <a:rPr lang="en-US" altLang="zh-CN" b="1" smtClean="0"/>
              <a:t>	    if(x==0) return 1; else return x</a:t>
            </a:r>
            <a:r>
              <a:rPr lang="en-US" altLang="zh-CN" b="1" smtClean="0">
                <a:sym typeface="Symbol" panose="05050102010706020507" pitchFamily="18" charset="2"/>
              </a:rPr>
              <a:t>*</a:t>
            </a:r>
            <a:r>
              <a:rPr lang="en-US" altLang="zh-CN" b="1" smtClean="0"/>
              <a:t>f(x</a:t>
            </a:r>
            <a:r>
              <a:rPr lang="en-US" altLang="zh-CN" b="1" smtClean="0">
                <a:sym typeface="Symbol" panose="05050102010706020507" pitchFamily="18" charset="2"/>
              </a:rPr>
              <a:t>1</a:t>
            </a:r>
            <a:r>
              <a:rPr lang="en-US" altLang="zh-CN" b="1" smtClean="0"/>
              <a:t>);</a:t>
            </a:r>
          </a:p>
          <a:p>
            <a:pPr lvl="1">
              <a:spcBef>
                <a:spcPct val="0"/>
              </a:spcBef>
              <a:buFontTx/>
              <a:buNone/>
            </a:pPr>
            <a:r>
              <a:rPr lang="en-US" altLang="zh-CN" b="1" smtClean="0"/>
              <a:t>   }</a:t>
            </a:r>
          </a:p>
          <a:p>
            <a:pPr lvl="1">
              <a:spcBef>
                <a:spcPts val="1200"/>
              </a:spcBef>
            </a:pPr>
            <a:r>
              <a:rPr lang="en-US" altLang="zh-CN" b="1" smtClean="0"/>
              <a:t>int g(int x) {</a:t>
            </a:r>
          </a:p>
          <a:p>
            <a:pPr lvl="1">
              <a:spcBef>
                <a:spcPct val="0"/>
              </a:spcBef>
              <a:buFontTx/>
              <a:buNone/>
            </a:pPr>
            <a:r>
              <a:rPr lang="en-US" altLang="zh-CN" b="1" smtClean="0"/>
              <a:t>		  if (x==0) return 1; </a:t>
            </a:r>
          </a:p>
          <a:p>
            <a:pPr lvl="1">
              <a:spcBef>
                <a:spcPct val="0"/>
              </a:spcBef>
              <a:buFontTx/>
              <a:buNone/>
            </a:pPr>
            <a:r>
              <a:rPr lang="en-US" altLang="zh-CN" b="1" smtClean="0"/>
              <a:t>	    else  if (x==1)return g(3);</a:t>
            </a:r>
          </a:p>
          <a:p>
            <a:pPr lvl="1">
              <a:spcBef>
                <a:spcPct val="0"/>
              </a:spcBef>
              <a:buFontTx/>
              <a:buNone/>
            </a:pPr>
            <a:r>
              <a:rPr lang="en-US" altLang="zh-CN" b="1" smtClean="0"/>
              <a:t>		  else return g(x</a:t>
            </a:r>
            <a:r>
              <a:rPr lang="en-US" altLang="zh-CN" b="1" smtClean="0">
                <a:sym typeface="Symbol" panose="05050102010706020507" pitchFamily="18" charset="2"/>
              </a:rPr>
              <a:t>2</a:t>
            </a:r>
            <a:r>
              <a:rPr lang="en-US" altLang="zh-CN" b="1" smtClean="0"/>
              <a:t>);</a:t>
            </a:r>
          </a:p>
          <a:p>
            <a:pPr lvl="1">
              <a:spcBef>
                <a:spcPct val="0"/>
              </a:spcBef>
              <a:buFontTx/>
              <a:buNone/>
            </a:pPr>
            <a:r>
              <a:rPr lang="en-US" altLang="zh-CN" b="1" smtClean="0"/>
              <a:t>   }</a:t>
            </a:r>
          </a:p>
          <a:p>
            <a:pPr lvl="1"/>
            <a:r>
              <a:rPr lang="zh-CN" altLang="en-US" b="1" smtClean="0"/>
              <a:t>非形式地，这两个</a:t>
            </a:r>
            <a:r>
              <a:rPr lang="en-US" altLang="zh-CN" b="1" smtClean="0"/>
              <a:t>C</a:t>
            </a:r>
            <a:r>
              <a:rPr lang="zh-CN" altLang="en-US" b="1" smtClean="0"/>
              <a:t>函数的语义都能描述</a:t>
            </a:r>
            <a:endParaRPr lang="en-US" altLang="zh-CN" b="1" smtClean="0"/>
          </a:p>
          <a:p>
            <a:pPr lvl="1"/>
            <a:r>
              <a:rPr lang="zh-CN" altLang="en-US" b="1" smtClean="0"/>
              <a:t>本讲座介绍，如何用数学语言给出它们的语义？</a:t>
            </a:r>
            <a:endParaRPr lang="en-US" altLang="zh-CN" b="1" smtClean="0"/>
          </a:p>
        </p:txBody>
      </p:sp>
      <p:sp>
        <p:nvSpPr>
          <p:cNvPr id="4" name="矩形 3"/>
          <p:cNvSpPr/>
          <p:nvPr/>
        </p:nvSpPr>
        <p:spPr bwMode="auto">
          <a:xfrm>
            <a:off x="5500688" y="3571875"/>
            <a:ext cx="3214687" cy="1357313"/>
          </a:xfrm>
          <a:prstGeom prst="rect">
            <a:avLst/>
          </a:prstGeom>
          <a:noFill/>
          <a:ln w="12700" cap="flat" cmpd="sng" algn="ctr">
            <a:noFill/>
            <a:prstDash val="solid"/>
            <a:round/>
            <a:headEnd type="none" w="sm" len="sm"/>
            <a:tailEnd type="none" w="sm" len="sm"/>
          </a:ln>
          <a:effectLst/>
          <a:extLst/>
        </p:spPr>
        <p:txBody>
          <a:bodyPr/>
          <a:lstStyle/>
          <a:p>
            <a:pPr>
              <a:spcBef>
                <a:spcPct val="20000"/>
              </a:spcBef>
              <a:defRPr/>
            </a:pPr>
            <a:r>
              <a:rPr lang="en-US" altLang="zh-CN" sz="2800" i="1" dirty="0">
                <a:latin typeface="Courier New" pitchFamily="49" charset="0"/>
                <a:ea typeface="宋体" charset="-122"/>
              </a:rPr>
              <a:t>  </a:t>
            </a:r>
            <a:r>
              <a:rPr lang="zh-CN" altLang="en-US" sz="2800" b="1" dirty="0">
                <a:solidFill>
                  <a:srgbClr val="00FF00"/>
                </a:solidFill>
                <a:latin typeface="Courier New" pitchFamily="49" charset="0"/>
                <a:ea typeface="宋体" charset="-122"/>
              </a:rPr>
              <a:t>若</a:t>
            </a:r>
            <a:r>
              <a:rPr lang="en-US" altLang="zh-CN" sz="2800" b="1" dirty="0">
                <a:solidFill>
                  <a:srgbClr val="00FF00"/>
                </a:solidFill>
                <a:latin typeface="+mn-lt"/>
                <a:ea typeface="宋体" charset="-122"/>
              </a:rPr>
              <a:t>x</a:t>
            </a:r>
            <a:r>
              <a:rPr lang="zh-CN" altLang="en-US" sz="2800" b="1" dirty="0">
                <a:solidFill>
                  <a:srgbClr val="00FF00"/>
                </a:solidFill>
                <a:latin typeface="+mn-lt"/>
                <a:ea typeface="宋体" charset="-122"/>
              </a:rPr>
              <a:t>是偶数，结果为</a:t>
            </a:r>
            <a:r>
              <a:rPr lang="en-US" altLang="zh-CN" sz="2800" b="1" dirty="0">
                <a:solidFill>
                  <a:srgbClr val="00FF00"/>
                </a:solidFill>
                <a:latin typeface="+mn-lt"/>
                <a:ea typeface="宋体" charset="-122"/>
              </a:rPr>
              <a:t>1</a:t>
            </a:r>
            <a:r>
              <a:rPr lang="zh-CN" altLang="en-US" sz="2800" b="1" dirty="0">
                <a:solidFill>
                  <a:srgbClr val="00FF00"/>
                </a:solidFill>
                <a:latin typeface="+mn-lt"/>
                <a:ea typeface="宋体" charset="-122"/>
              </a:rPr>
              <a:t>；否则计算不终止</a:t>
            </a:r>
          </a:p>
        </p:txBody>
      </p:sp>
      <p:sp>
        <p:nvSpPr>
          <p:cNvPr id="18437" name="灯片编号占位符 4"/>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Times New Roman" panose="02020603050405020304" pitchFamily="18" charset="0"/>
                <a:ea typeface="宋体" panose="02010600030101010101" pitchFamily="2" charset="-122"/>
              </a:defRPr>
            </a:lvl1pPr>
            <a:lvl2pPr marL="742950" indent="-285750">
              <a:spcBef>
                <a:spcPct val="20000"/>
              </a:spcBef>
              <a:buChar char="–"/>
              <a:defRPr sz="2800">
                <a:solidFill>
                  <a:schemeClr val="tx1"/>
                </a:solidFill>
                <a:latin typeface="Times New Roman" panose="02020603050405020304" pitchFamily="18" charset="0"/>
                <a:ea typeface="宋体" panose="02010600030101010101" pitchFamily="2" charset="-122"/>
              </a:defRPr>
            </a:lvl2pPr>
            <a:lvl3pPr marL="1143000" indent="-228600">
              <a:spcBef>
                <a:spcPct val="20000"/>
              </a:spcBef>
              <a:buChar char="•"/>
              <a:defRPr sz="2400">
                <a:solidFill>
                  <a:schemeClr val="tx1"/>
                </a:solidFill>
                <a:latin typeface="Times New Roman" panose="02020603050405020304" pitchFamily="18" charset="0"/>
                <a:ea typeface="宋体" panose="02010600030101010101" pitchFamily="2" charset="-122"/>
              </a:defRPr>
            </a:lvl3pPr>
            <a:lvl4pPr marL="1600200" indent="-228600">
              <a:spcBef>
                <a:spcPct val="20000"/>
              </a:spcBef>
              <a:buChar char="–"/>
              <a:defRPr sz="2000">
                <a:solidFill>
                  <a:schemeClr val="tx1"/>
                </a:solidFill>
                <a:latin typeface="Times New Roman" panose="02020603050405020304" pitchFamily="18" charset="0"/>
                <a:ea typeface="宋体" panose="02010600030101010101" pitchFamily="2" charset="-122"/>
              </a:defRPr>
            </a:lvl4pPr>
            <a:lvl5pPr marL="2057400" indent="-228600">
              <a:spcBef>
                <a:spcPct val="20000"/>
              </a:spcBef>
              <a:buChar char="»"/>
              <a:defRPr sz="20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ea typeface="宋体" panose="02010600030101010101" pitchFamily="2" charset="-122"/>
              </a:defRPr>
            </a:lvl9pPr>
          </a:lstStyle>
          <a:p>
            <a:pPr>
              <a:spcBef>
                <a:spcPct val="0"/>
              </a:spcBef>
              <a:buFontTx/>
              <a:buNone/>
            </a:pPr>
            <a:fld id="{5F32E006-AFD5-490C-8419-EC9B82B6FB22}" type="slidenum">
              <a:rPr lang="zh-CN" altLang="en-US" sz="1400" smtClean="0"/>
              <a:pPr>
                <a:spcBef>
                  <a:spcPct val="0"/>
                </a:spcBef>
                <a:buFontTx/>
                <a:buNone/>
              </a:pPr>
              <a:t>8</a:t>
            </a:fld>
            <a:endParaRPr lang="en-US" altLang="zh-CN" sz="1400" smtClean="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11267">
                                            <p:txEl>
                                              <p:pRg st="9" end="9"/>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11267">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978" name="Rectangle 2"/>
          <p:cNvSpPr>
            <a:spLocks noGrp="1" noChangeArrowheads="1"/>
          </p:cNvSpPr>
          <p:nvPr>
            <p:ph type="title"/>
          </p:nvPr>
        </p:nvSpPr>
        <p:spPr>
          <a:xfrm>
            <a:off x="228600" y="228600"/>
            <a:ext cx="8640763" cy="1152525"/>
          </a:xfrm>
        </p:spPr>
        <p:txBody>
          <a:bodyPr/>
          <a:lstStyle/>
          <a:p>
            <a:pPr>
              <a:defRPr/>
            </a:pPr>
            <a:r>
              <a:rPr lang="zh-CN" altLang="en-US" b="1" dirty="0" smtClean="0">
                <a:latin typeface="+mn-lt"/>
              </a:rPr>
              <a:t>探讨的问题</a:t>
            </a:r>
            <a:r>
              <a:rPr lang="en-US" altLang="zh-CN" b="1" dirty="0" smtClean="0">
                <a:latin typeface="+mn-lt"/>
              </a:rPr>
              <a:t>——</a:t>
            </a:r>
            <a:r>
              <a:rPr lang="zh-CN" altLang="en-US" b="1" dirty="0" smtClean="0">
                <a:latin typeface="+mn-lt"/>
              </a:rPr>
              <a:t>递归函数的语义</a:t>
            </a:r>
            <a:endParaRPr lang="en-US" altLang="zh-CN" b="1" dirty="0" smtClean="0">
              <a:latin typeface="+mn-lt"/>
            </a:endParaRPr>
          </a:p>
        </p:txBody>
      </p:sp>
      <p:sp>
        <p:nvSpPr>
          <p:cNvPr id="8195" name="Rectangle 3"/>
          <p:cNvSpPr>
            <a:spLocks noGrp="1" noChangeArrowheads="1"/>
          </p:cNvSpPr>
          <p:nvPr>
            <p:ph type="body" idx="1"/>
          </p:nvPr>
        </p:nvSpPr>
        <p:spPr>
          <a:xfrm>
            <a:off x="287338" y="1438275"/>
            <a:ext cx="8640762" cy="5040313"/>
          </a:xfrm>
          <a:noFill/>
        </p:spPr>
        <p:txBody>
          <a:bodyPr/>
          <a:lstStyle/>
          <a:p>
            <a:r>
              <a:rPr lang="zh-CN" altLang="en-US" b="1" dirty="0" smtClean="0"/>
              <a:t>对应的整数域上的</a:t>
            </a:r>
            <a:r>
              <a:rPr lang="zh-CN" altLang="en-US" b="1" dirty="0" smtClean="0">
                <a:solidFill>
                  <a:srgbClr val="00FF00"/>
                </a:solidFill>
              </a:rPr>
              <a:t>数学函数</a:t>
            </a:r>
            <a:r>
              <a:rPr lang="zh-CN" altLang="en-US" b="1" dirty="0" smtClean="0"/>
              <a:t>的定义（</a:t>
            </a:r>
            <a:r>
              <a:rPr lang="en-US" altLang="zh-CN" b="1" i="1" dirty="0" smtClean="0"/>
              <a:t>x </a:t>
            </a:r>
            <a:r>
              <a:rPr lang="en-US" altLang="zh-CN" b="1" dirty="0" smtClean="0">
                <a:sym typeface="Symbol" panose="05050102010706020507" pitchFamily="18" charset="2"/>
              </a:rPr>
              <a:t> 0</a:t>
            </a:r>
            <a:r>
              <a:rPr lang="zh-CN" altLang="en-US" b="1" dirty="0" smtClean="0"/>
              <a:t>）</a:t>
            </a:r>
            <a:endParaRPr lang="en-US" altLang="zh-CN" b="1" dirty="0" smtClean="0"/>
          </a:p>
          <a:p>
            <a:pPr lvl="1"/>
            <a:r>
              <a:rPr lang="en-US" altLang="zh-CN" b="1" i="1" dirty="0" smtClean="0"/>
              <a:t>f</a:t>
            </a:r>
            <a:r>
              <a:rPr lang="en-US" altLang="zh-CN" b="1" dirty="0" smtClean="0"/>
              <a:t>(</a:t>
            </a:r>
            <a:r>
              <a:rPr lang="en-US" altLang="zh-CN" b="1" i="1" dirty="0" smtClean="0"/>
              <a:t>x</a:t>
            </a:r>
            <a:r>
              <a:rPr lang="en-US" altLang="zh-CN" b="1" dirty="0" smtClean="0"/>
              <a:t>) </a:t>
            </a:r>
            <a:r>
              <a:rPr lang="en-US" altLang="zh-CN" b="1" dirty="0" smtClean="0">
                <a:sym typeface="Euclid Extra" panose="02050502000505020303" pitchFamily="18" charset="2"/>
              </a:rPr>
              <a:t></a:t>
            </a:r>
            <a:r>
              <a:rPr lang="en-US" altLang="zh-CN" b="1" dirty="0" smtClean="0"/>
              <a:t> if </a:t>
            </a:r>
            <a:r>
              <a:rPr lang="en-US" altLang="zh-CN" b="1" i="1" dirty="0" smtClean="0"/>
              <a:t>x</a:t>
            </a:r>
            <a:r>
              <a:rPr lang="en-US" altLang="zh-CN" b="1" dirty="0" smtClean="0"/>
              <a:t> = 0 then 1 else </a:t>
            </a:r>
            <a:r>
              <a:rPr lang="en-US" altLang="zh-CN" b="1" i="1" dirty="0" smtClean="0"/>
              <a:t>x </a:t>
            </a:r>
            <a:r>
              <a:rPr lang="en-US" altLang="zh-CN" b="1" dirty="0" smtClean="0">
                <a:sym typeface="Symbol" panose="05050102010706020507" pitchFamily="18" charset="2"/>
              </a:rPr>
              <a:t> </a:t>
            </a:r>
            <a:r>
              <a:rPr lang="en-US" altLang="zh-CN" b="1" i="1" dirty="0" smtClean="0"/>
              <a:t>f</a:t>
            </a:r>
            <a:r>
              <a:rPr lang="en-US" altLang="zh-CN" b="1" dirty="0" smtClean="0"/>
              <a:t>(</a:t>
            </a:r>
            <a:r>
              <a:rPr lang="en-US" altLang="zh-CN" b="1" i="1" dirty="0" smtClean="0"/>
              <a:t>x</a:t>
            </a:r>
            <a:r>
              <a:rPr lang="en-US" altLang="zh-CN" b="1" dirty="0" smtClean="0">
                <a:sym typeface="Symbol" panose="05050102010706020507" pitchFamily="18" charset="2"/>
              </a:rPr>
              <a:t>1</a:t>
            </a:r>
            <a:r>
              <a:rPr lang="en-US" altLang="zh-CN" b="1" dirty="0" smtClean="0"/>
              <a:t>)</a:t>
            </a:r>
          </a:p>
          <a:p>
            <a:pPr lvl="1"/>
            <a:r>
              <a:rPr lang="en-US" altLang="zh-CN" b="1" i="1" dirty="0" smtClean="0"/>
              <a:t>g</a:t>
            </a:r>
            <a:r>
              <a:rPr lang="en-US" altLang="zh-CN" b="1" dirty="0" smtClean="0"/>
              <a:t>(</a:t>
            </a:r>
            <a:r>
              <a:rPr lang="en-US" altLang="zh-CN" b="1" i="1" dirty="0" smtClean="0"/>
              <a:t>x</a:t>
            </a:r>
            <a:r>
              <a:rPr lang="en-US" altLang="zh-CN" b="1" dirty="0" smtClean="0"/>
              <a:t>) </a:t>
            </a:r>
            <a:r>
              <a:rPr lang="en-US" altLang="zh-CN" b="1" dirty="0" smtClean="0">
                <a:sym typeface="Euclid Extra" panose="02050502000505020303" pitchFamily="18" charset="2"/>
              </a:rPr>
              <a:t> 	</a:t>
            </a:r>
            <a:r>
              <a:rPr lang="en-US" altLang="zh-CN" b="1" dirty="0" smtClean="0"/>
              <a:t>if </a:t>
            </a:r>
            <a:r>
              <a:rPr lang="en-US" altLang="zh-CN" b="1" i="1" dirty="0" smtClean="0"/>
              <a:t>x </a:t>
            </a:r>
            <a:r>
              <a:rPr lang="en-US" altLang="zh-CN" b="1" dirty="0" smtClean="0"/>
              <a:t>= 0 then 1</a:t>
            </a:r>
          </a:p>
          <a:p>
            <a:pPr lvl="1">
              <a:spcBef>
                <a:spcPct val="0"/>
              </a:spcBef>
              <a:buFontTx/>
              <a:buNone/>
            </a:pPr>
            <a:r>
              <a:rPr lang="en-US" altLang="zh-CN" b="1" dirty="0" smtClean="0"/>
              <a:t>			else (if </a:t>
            </a:r>
            <a:r>
              <a:rPr lang="en-US" altLang="zh-CN" b="1" i="1" dirty="0" smtClean="0"/>
              <a:t>x </a:t>
            </a:r>
            <a:r>
              <a:rPr lang="en-US" altLang="zh-CN" b="1" dirty="0" smtClean="0"/>
              <a:t>=1 then </a:t>
            </a:r>
            <a:r>
              <a:rPr lang="en-US" altLang="zh-CN" b="1" i="1" dirty="0" smtClean="0"/>
              <a:t>g</a:t>
            </a:r>
            <a:r>
              <a:rPr lang="en-US" altLang="zh-CN" b="1" dirty="0" smtClean="0"/>
              <a:t>(3) else </a:t>
            </a:r>
            <a:r>
              <a:rPr lang="en-US" altLang="zh-CN" b="1" i="1" dirty="0" smtClean="0"/>
              <a:t>g</a:t>
            </a:r>
            <a:r>
              <a:rPr lang="en-US" altLang="zh-CN" b="1" dirty="0" smtClean="0"/>
              <a:t>(</a:t>
            </a:r>
            <a:r>
              <a:rPr lang="en-US" altLang="zh-CN" b="1" i="1" dirty="0" smtClean="0"/>
              <a:t>x</a:t>
            </a:r>
            <a:r>
              <a:rPr lang="en-US" altLang="zh-CN" b="1" dirty="0" smtClean="0">
                <a:sym typeface="Symbol" panose="05050102010706020507" pitchFamily="18" charset="2"/>
              </a:rPr>
              <a:t>2</a:t>
            </a:r>
            <a:r>
              <a:rPr lang="en-US" altLang="zh-CN" b="1" dirty="0" smtClean="0"/>
              <a:t>))</a:t>
            </a:r>
          </a:p>
          <a:p>
            <a:pPr lvl="1">
              <a:buFontTx/>
              <a:buNone/>
            </a:pPr>
            <a:r>
              <a:rPr lang="zh-CN" altLang="en-US" b="1" dirty="0" smtClean="0">
                <a:solidFill>
                  <a:srgbClr val="00FF00"/>
                </a:solidFill>
              </a:rPr>
              <a:t>它们是递归定义式，代表什么函数？</a:t>
            </a:r>
            <a:endParaRPr lang="en-US" altLang="zh-CN" b="1" dirty="0" smtClean="0"/>
          </a:p>
          <a:p>
            <a:pPr lvl="1">
              <a:spcBef>
                <a:spcPts val="2400"/>
              </a:spcBef>
            </a:pPr>
            <a:r>
              <a:rPr lang="zh-CN" altLang="en-US" b="1" dirty="0" smtClean="0"/>
              <a:t>函数：集合</a:t>
            </a:r>
            <a:r>
              <a:rPr lang="en-US" altLang="zh-CN" b="1" i="1" dirty="0" smtClean="0"/>
              <a:t>A</a:t>
            </a:r>
            <a:r>
              <a:rPr lang="zh-CN" altLang="en-US" b="1" dirty="0" smtClean="0"/>
              <a:t>到集合</a:t>
            </a:r>
            <a:r>
              <a:rPr lang="en-US" altLang="zh-CN" b="1" i="1" dirty="0" smtClean="0"/>
              <a:t>B</a:t>
            </a:r>
            <a:r>
              <a:rPr lang="zh-CN" altLang="en-US" b="1" dirty="0" smtClean="0"/>
              <a:t>的一种二元关系</a:t>
            </a:r>
            <a:r>
              <a:rPr lang="en-US" altLang="zh-CN" b="1" i="1" dirty="0" smtClean="0"/>
              <a:t>R</a:t>
            </a:r>
            <a:r>
              <a:rPr lang="zh-CN" altLang="en-US" b="1" dirty="0" smtClean="0"/>
              <a:t>，并且对任何</a:t>
            </a:r>
            <a:r>
              <a:rPr lang="en-US" altLang="zh-CN" b="1" i="1" dirty="0" err="1" smtClean="0"/>
              <a:t>a</a:t>
            </a:r>
            <a:r>
              <a:rPr lang="en-US" altLang="zh-CN" b="1" dirty="0" err="1" smtClean="0">
                <a:sym typeface="Symbol" panose="05050102010706020507" pitchFamily="18" charset="2"/>
              </a:rPr>
              <a:t></a:t>
            </a:r>
            <a:r>
              <a:rPr lang="en-US" altLang="zh-CN" b="1" i="1" dirty="0" err="1" smtClean="0"/>
              <a:t>A</a:t>
            </a:r>
            <a:r>
              <a:rPr lang="zh-CN" altLang="en-US" b="1" dirty="0" smtClean="0"/>
              <a:t>，正好只有一个</a:t>
            </a:r>
            <a:r>
              <a:rPr lang="en-US" altLang="zh-CN" b="1" i="1" dirty="0" err="1" smtClean="0"/>
              <a:t>b</a:t>
            </a:r>
            <a:r>
              <a:rPr lang="en-US" altLang="zh-CN" b="1" dirty="0" err="1" smtClean="0">
                <a:sym typeface="Symbol" panose="05050102010706020507" pitchFamily="18" charset="2"/>
              </a:rPr>
              <a:t></a:t>
            </a:r>
            <a:r>
              <a:rPr lang="en-US" altLang="zh-CN" b="1" i="1" dirty="0" err="1" smtClean="0"/>
              <a:t>B</a:t>
            </a:r>
            <a:r>
              <a:rPr lang="zh-CN" altLang="en-US" b="1" dirty="0" smtClean="0"/>
              <a:t>，使得</a:t>
            </a:r>
            <a:r>
              <a:rPr lang="zh-CN" altLang="en-US" b="1" dirty="0" smtClean="0">
                <a:sym typeface="Symbol" panose="05050102010706020507" pitchFamily="18" charset="2"/>
              </a:rPr>
              <a:t></a:t>
            </a:r>
            <a:r>
              <a:rPr lang="en-US" altLang="zh-CN" b="1" i="1" dirty="0" smtClean="0"/>
              <a:t>a</a:t>
            </a:r>
            <a:r>
              <a:rPr lang="en-US" altLang="zh-CN" b="1" dirty="0" smtClean="0">
                <a:sym typeface="Symbol" panose="05050102010706020507" pitchFamily="18" charset="2"/>
              </a:rPr>
              <a:t>, </a:t>
            </a:r>
            <a:r>
              <a:rPr lang="en-US" altLang="zh-CN" b="1" i="1" dirty="0" smtClean="0"/>
              <a:t>b</a:t>
            </a:r>
            <a:r>
              <a:rPr lang="zh-CN" altLang="en-US" b="1" dirty="0" smtClean="0">
                <a:sym typeface="Symbol" panose="05050102010706020507" pitchFamily="18" charset="2"/>
              </a:rPr>
              <a:t></a:t>
            </a:r>
            <a:r>
              <a:rPr lang="en-US" altLang="zh-CN" b="1" dirty="0" smtClean="0">
                <a:sym typeface="Symbol" panose="05050102010706020507" pitchFamily="18" charset="2"/>
              </a:rPr>
              <a:t></a:t>
            </a:r>
            <a:r>
              <a:rPr lang="en-US" altLang="zh-CN" b="1" i="1" dirty="0" smtClean="0"/>
              <a:t>R</a:t>
            </a:r>
          </a:p>
          <a:p>
            <a:pPr lvl="1"/>
            <a:r>
              <a:rPr lang="zh-CN" altLang="en-US" b="1" dirty="0" smtClean="0"/>
              <a:t>上述第一个定义代表阶乘函数</a:t>
            </a:r>
            <a:endParaRPr lang="en-US" altLang="zh-CN" b="1" dirty="0" smtClean="0"/>
          </a:p>
          <a:p>
            <a:pPr lvl="1">
              <a:buFontTx/>
              <a:buNone/>
            </a:pPr>
            <a:r>
              <a:rPr lang="en-US" altLang="zh-CN" b="1" dirty="0" smtClean="0"/>
              <a:t>	{ </a:t>
            </a:r>
            <a:r>
              <a:rPr lang="en-US" altLang="zh-CN" b="1" dirty="0" smtClean="0">
                <a:sym typeface="Symbol" panose="05050102010706020507" pitchFamily="18" charset="2"/>
              </a:rPr>
              <a:t>0, 1, 1, 1, 2, 2, 3, 6, 4, 24, 5, 120,  … }</a:t>
            </a:r>
            <a:endParaRPr lang="en-US" altLang="zh-CN" b="1" dirty="0" smtClean="0"/>
          </a:p>
        </p:txBody>
      </p:sp>
      <p:sp>
        <p:nvSpPr>
          <p:cNvPr id="20484" name="灯片编号占位符 3"/>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Times New Roman" panose="02020603050405020304" pitchFamily="18" charset="0"/>
                <a:ea typeface="宋体" panose="02010600030101010101" pitchFamily="2" charset="-122"/>
              </a:defRPr>
            </a:lvl1pPr>
            <a:lvl2pPr marL="742950" indent="-285750">
              <a:spcBef>
                <a:spcPct val="20000"/>
              </a:spcBef>
              <a:buChar char="–"/>
              <a:defRPr sz="2800">
                <a:solidFill>
                  <a:schemeClr val="tx1"/>
                </a:solidFill>
                <a:latin typeface="Times New Roman" panose="02020603050405020304" pitchFamily="18" charset="0"/>
                <a:ea typeface="宋体" panose="02010600030101010101" pitchFamily="2" charset="-122"/>
              </a:defRPr>
            </a:lvl2pPr>
            <a:lvl3pPr marL="1143000" indent="-228600">
              <a:spcBef>
                <a:spcPct val="20000"/>
              </a:spcBef>
              <a:buChar char="•"/>
              <a:defRPr sz="2400">
                <a:solidFill>
                  <a:schemeClr val="tx1"/>
                </a:solidFill>
                <a:latin typeface="Times New Roman" panose="02020603050405020304" pitchFamily="18" charset="0"/>
                <a:ea typeface="宋体" panose="02010600030101010101" pitchFamily="2" charset="-122"/>
              </a:defRPr>
            </a:lvl3pPr>
            <a:lvl4pPr marL="1600200" indent="-228600">
              <a:spcBef>
                <a:spcPct val="20000"/>
              </a:spcBef>
              <a:buChar char="–"/>
              <a:defRPr sz="2000">
                <a:solidFill>
                  <a:schemeClr val="tx1"/>
                </a:solidFill>
                <a:latin typeface="Times New Roman" panose="02020603050405020304" pitchFamily="18" charset="0"/>
                <a:ea typeface="宋体" panose="02010600030101010101" pitchFamily="2" charset="-122"/>
              </a:defRPr>
            </a:lvl4pPr>
            <a:lvl5pPr marL="2057400" indent="-228600">
              <a:spcBef>
                <a:spcPct val="20000"/>
              </a:spcBef>
              <a:buChar char="»"/>
              <a:defRPr sz="20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ea typeface="宋体" panose="02010600030101010101" pitchFamily="2" charset="-122"/>
              </a:defRPr>
            </a:lvl9pPr>
          </a:lstStyle>
          <a:p>
            <a:pPr>
              <a:spcBef>
                <a:spcPct val="0"/>
              </a:spcBef>
              <a:buFontTx/>
              <a:buNone/>
            </a:pPr>
            <a:fld id="{BE0E2D3A-8736-4E6B-A6BE-B5F912E82CFB}" type="slidenum">
              <a:rPr lang="zh-CN" altLang="en-US" sz="1400" smtClean="0"/>
              <a:pPr>
                <a:spcBef>
                  <a:spcPct val="0"/>
                </a:spcBef>
                <a:buFontTx/>
                <a:buNone/>
              </a:pPr>
              <a:t>9</a:t>
            </a:fld>
            <a:endParaRPr lang="en-US" altLang="zh-CN" sz="1400" smtClean="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8195">
                                            <p:txEl>
                                              <p:pRg st="5" end="5"/>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8195">
                                            <p:txEl>
                                              <p:pRg st="6" end="6"/>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8195">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Refractions">
  <a:themeElements>
    <a:clrScheme name="">
      <a:dk1>
        <a:srgbClr val="000000"/>
      </a:dk1>
      <a:lt1>
        <a:srgbClr val="FFFFFF"/>
      </a:lt1>
      <a:dk2>
        <a:srgbClr val="0000FF"/>
      </a:dk2>
      <a:lt2>
        <a:srgbClr val="FFFF00"/>
      </a:lt2>
      <a:accent1>
        <a:srgbClr val="0000FF"/>
      </a:accent1>
      <a:accent2>
        <a:srgbClr val="3333CC"/>
      </a:accent2>
      <a:accent3>
        <a:srgbClr val="AAAAFF"/>
      </a:accent3>
      <a:accent4>
        <a:srgbClr val="DADADA"/>
      </a:accent4>
      <a:accent5>
        <a:srgbClr val="AAAAFF"/>
      </a:accent5>
      <a:accent6>
        <a:srgbClr val="2D2DB9"/>
      </a:accent6>
      <a:hlink>
        <a:srgbClr val="CCCCFF"/>
      </a:hlink>
      <a:folHlink>
        <a:srgbClr val="B2B2B2"/>
      </a:folHlink>
    </a:clrScheme>
    <a:fontScheme name="Refractions">
      <a:majorFont>
        <a:latin typeface="Times New Roman"/>
        <a:ea typeface="宋体"/>
        <a:cs typeface=""/>
      </a:majorFont>
      <a:minorFont>
        <a:latin typeface="Times New Roman"/>
        <a:ea typeface="宋体"/>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20000"/>
          </a:spcBef>
          <a:spcAft>
            <a:spcPct val="0"/>
          </a:spcAft>
          <a:buClrTx/>
          <a:buSzTx/>
          <a:buFontTx/>
          <a:buChar char="•"/>
          <a:tabLst/>
          <a:defRPr kumimoji="0" lang="en-US" sz="2400" b="0" i="1" u="none" strike="noStrike" cap="none" normalizeH="0" baseline="0" smtClean="0">
            <a:ln>
              <a:noFill/>
            </a:ln>
            <a:solidFill>
              <a:schemeClr val="tx1"/>
            </a:solidFill>
            <a:effectLst/>
            <a:latin typeface="Courier New" pitchFamily="49" charset="0"/>
            <a:ea typeface="宋体" charset="-122"/>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20000"/>
          </a:spcBef>
          <a:spcAft>
            <a:spcPct val="0"/>
          </a:spcAft>
          <a:buClrTx/>
          <a:buSzTx/>
          <a:buFontTx/>
          <a:buChar char="•"/>
          <a:tabLst/>
          <a:defRPr kumimoji="0" lang="en-US" sz="2400" b="0" i="1" u="none" strike="noStrike" cap="none" normalizeH="0" baseline="0" smtClean="0">
            <a:ln>
              <a:noFill/>
            </a:ln>
            <a:solidFill>
              <a:schemeClr val="tx1"/>
            </a:solidFill>
            <a:effectLst/>
            <a:latin typeface="Courier New" pitchFamily="49" charset="0"/>
            <a:ea typeface="宋体" charset="-122"/>
          </a:defRPr>
        </a:defPPr>
      </a:lstStyle>
    </a:lnDef>
  </a:objectDefaults>
  <a:extraClrSchemeLst>
    <a:extraClrScheme>
      <a:clrScheme name="Refractions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Refractions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Refractions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Refractions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Refractions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Refractions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Refractions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主题​​">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主题​​">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C:\Program Files\Microsoft Office\Templates\Presentation Designs\ANGLES.POT</Template>
  <TotalTime>20682</TotalTime>
  <Words>2858</Words>
  <Application>Microsoft Office PowerPoint</Application>
  <PresentationFormat>全屏显示(4:3)</PresentationFormat>
  <Paragraphs>681</Paragraphs>
  <Slides>49</Slides>
  <Notes>49</Notes>
  <HiddenSlides>0</HiddenSlides>
  <MMClips>0</MMClips>
  <ScaleCrop>false</ScaleCrop>
  <HeadingPairs>
    <vt:vector size="6" baseType="variant">
      <vt:variant>
        <vt:lpstr>已用的字体</vt:lpstr>
      </vt:variant>
      <vt:variant>
        <vt:i4>10</vt:i4>
      </vt:variant>
      <vt:variant>
        <vt:lpstr>主题</vt:lpstr>
      </vt:variant>
      <vt:variant>
        <vt:i4>1</vt:i4>
      </vt:variant>
      <vt:variant>
        <vt:lpstr>幻灯片标题</vt:lpstr>
      </vt:variant>
      <vt:variant>
        <vt:i4>49</vt:i4>
      </vt:variant>
    </vt:vector>
  </HeadingPairs>
  <TitlesOfParts>
    <vt:vector size="60" baseType="lpstr">
      <vt:lpstr>黑体</vt:lpstr>
      <vt:lpstr>宋体</vt:lpstr>
      <vt:lpstr>Arial</vt:lpstr>
      <vt:lpstr>Courier New</vt:lpstr>
      <vt:lpstr>Euclid Extra</vt:lpstr>
      <vt:lpstr>Euclid Math One</vt:lpstr>
      <vt:lpstr>Euclid Math Two</vt:lpstr>
      <vt:lpstr>Euclid Symbol</vt:lpstr>
      <vt:lpstr>Symbol</vt:lpstr>
      <vt:lpstr>Times New Roman</vt:lpstr>
      <vt:lpstr>Refractions</vt:lpstr>
      <vt:lpstr>离散数学与计算机科学 计算机科学导论第四讲</vt:lpstr>
      <vt:lpstr>课 程 内 容</vt:lpstr>
      <vt:lpstr>讲 座 提 纲</vt:lpstr>
      <vt:lpstr>离散数学和计算机科学的关系</vt:lpstr>
      <vt:lpstr>离散数学和计算机科学的关系</vt:lpstr>
      <vt:lpstr>离散数学和计算机科学的关系</vt:lpstr>
      <vt:lpstr>离散数学和计算机科学的关系</vt:lpstr>
      <vt:lpstr>探讨的问题——递归函数的语义</vt:lpstr>
      <vt:lpstr>探讨的问题——递归函数的语义</vt:lpstr>
      <vt:lpstr>探讨的问题——递归函数的语义</vt:lpstr>
      <vt:lpstr>探讨的问题——递归函数的语义</vt:lpstr>
      <vt:lpstr>探讨的问题——递归函数的语义</vt:lpstr>
      <vt:lpstr>探讨的问题——递归函数的语义</vt:lpstr>
      <vt:lpstr>探讨的问题——递归函数的语义</vt:lpstr>
      <vt:lpstr>探讨的问题——递归函数的语义</vt:lpstr>
      <vt:lpstr>探讨的问题——递归函数的语义</vt:lpstr>
      <vt:lpstr>基本知识 — 定义域和值域的扩展</vt:lpstr>
      <vt:lpstr>基本知识 — 定义域和值域的扩展</vt:lpstr>
      <vt:lpstr>基本知识 — 定义域和值域的扩展</vt:lpstr>
      <vt:lpstr>基本知识 — 定义域和值域的扩展</vt:lpstr>
      <vt:lpstr>基本知识 — 定义域和值域的扩展</vt:lpstr>
      <vt:lpstr>基本知识 — 定义域和值域的扩展</vt:lpstr>
      <vt:lpstr>基本知识 — 定义域和值域的扩展</vt:lpstr>
      <vt:lpstr>基本知识 — 定义域和值域的扩展</vt:lpstr>
      <vt:lpstr>基 本 知 识</vt:lpstr>
      <vt:lpstr>基 本 知 识</vt:lpstr>
      <vt:lpstr>基 本 知 识</vt:lpstr>
      <vt:lpstr>递归函数的定义式的求解</vt:lpstr>
      <vt:lpstr>递归函数的定义式的求解</vt:lpstr>
      <vt:lpstr>递归函数的定义式的求解</vt:lpstr>
      <vt:lpstr>递归函数的定义式的求解</vt:lpstr>
      <vt:lpstr>递归函数的定义式的求解</vt:lpstr>
      <vt:lpstr>递归函数的定义式的求解</vt:lpstr>
      <vt:lpstr>递归函数的定义式的求解</vt:lpstr>
      <vt:lpstr>递归函数的定义式的求解</vt:lpstr>
      <vt:lpstr>递归函数的定义式的求解</vt:lpstr>
      <vt:lpstr>递归函数的定义式的求解</vt:lpstr>
      <vt:lpstr>递归函数的定义式的求解</vt:lpstr>
      <vt:lpstr>递归函数的定义式的求解</vt:lpstr>
      <vt:lpstr>递归函数的定义式的求解</vt:lpstr>
      <vt:lpstr>编程语言递归函数的数学语义</vt:lpstr>
      <vt:lpstr>编程语言递归函数的数学语义</vt:lpstr>
      <vt:lpstr>编程语言递归函数的数学语义</vt:lpstr>
      <vt:lpstr>编程语言递归函数的数学语义</vt:lpstr>
      <vt:lpstr>编程语言递归函数的数学语义</vt:lpstr>
      <vt:lpstr>编程语言递归函数的数学语义</vt:lpstr>
      <vt:lpstr>小  结</vt:lpstr>
      <vt:lpstr>小  结</vt:lpstr>
      <vt:lpstr>小  结</vt:lpstr>
    </vt:vector>
  </TitlesOfParts>
  <Company>中国科大</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Static Enforcement of Security with Types</dc:title>
  <dc:creator>陈意云</dc:creator>
  <cp:lastModifiedBy>lenovo</cp:lastModifiedBy>
  <cp:revision>1273</cp:revision>
  <dcterms:created xsi:type="dcterms:W3CDTF">2000-08-08T16:59:41Z</dcterms:created>
  <dcterms:modified xsi:type="dcterms:W3CDTF">2016-10-31T14:12:53Z</dcterms:modified>
</cp:coreProperties>
</file>