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324" r:id="rId3"/>
    <p:sldId id="257" r:id="rId4"/>
    <p:sldId id="258" r:id="rId5"/>
    <p:sldId id="259" r:id="rId6"/>
    <p:sldId id="260" r:id="rId7"/>
    <p:sldId id="261" r:id="rId8"/>
    <p:sldId id="300" r:id="rId9"/>
    <p:sldId id="298" r:id="rId10"/>
    <p:sldId id="299" r:id="rId11"/>
    <p:sldId id="262" r:id="rId12"/>
    <p:sldId id="278" r:id="rId13"/>
    <p:sldId id="263" r:id="rId14"/>
    <p:sldId id="280" r:id="rId15"/>
    <p:sldId id="275" r:id="rId16"/>
    <p:sldId id="277" r:id="rId17"/>
    <p:sldId id="276" r:id="rId18"/>
    <p:sldId id="293" r:id="rId19"/>
    <p:sldId id="323" r:id="rId20"/>
    <p:sldId id="322" r:id="rId21"/>
    <p:sldId id="264" r:id="rId22"/>
    <p:sldId id="325" r:id="rId23"/>
    <p:sldId id="281" r:id="rId24"/>
    <p:sldId id="283" r:id="rId25"/>
    <p:sldId id="284" r:id="rId26"/>
    <p:sldId id="317" r:id="rId27"/>
    <p:sldId id="326" r:id="rId28"/>
    <p:sldId id="318" r:id="rId29"/>
    <p:sldId id="319" r:id="rId30"/>
    <p:sldId id="289" r:id="rId31"/>
    <p:sldId id="290" r:id="rId32"/>
    <p:sldId id="320" r:id="rId33"/>
    <p:sldId id="286" r:id="rId34"/>
    <p:sldId id="321" r:id="rId35"/>
    <p:sldId id="294" r:id="rId36"/>
    <p:sldId id="292" r:id="rId37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78D8C-2060-43B6-888E-B5B4CC235E84}" v="1628" dt="2023-03-06T03:32:18.0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35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ray Sherk" userId="7a0776b0-f7d6-4f4c-8827-68d1df06d98d" providerId="ADAL" clId="{BE0BC7B0-22C6-4078-A583-B5FECF063646}"/>
    <pc:docChg chg="custSel modSld">
      <pc:chgData name="Murray Sherk" userId="7a0776b0-f7d6-4f4c-8827-68d1df06d98d" providerId="ADAL" clId="{BE0BC7B0-22C6-4078-A583-B5FECF063646}" dt="2019-02-20T06:16:55.640" v="111" actId="20577"/>
      <pc:docMkLst>
        <pc:docMk/>
      </pc:docMkLst>
      <pc:sldChg chg="modSp">
        <pc:chgData name="Murray Sherk" userId="7a0776b0-f7d6-4f4c-8827-68d1df06d98d" providerId="ADAL" clId="{BE0BC7B0-22C6-4078-A583-B5FECF063646}" dt="2019-02-20T05:57:41.634" v="8"/>
        <pc:sldMkLst>
          <pc:docMk/>
          <pc:sldMk cId="0" sldId="256"/>
        </pc:sldMkLst>
        <pc:spChg chg="mod">
          <ac:chgData name="Murray Sherk" userId="7a0776b0-f7d6-4f4c-8827-68d1df06d98d" providerId="ADAL" clId="{BE0BC7B0-22C6-4078-A583-B5FECF063646}" dt="2019-02-20T05:57:41.634" v="8"/>
          <ac:spMkLst>
            <pc:docMk/>
            <pc:sldMk cId="0" sldId="256"/>
            <ac:spMk id="4098" creationId="{3C69D137-B414-468F-8FB5-ECC5971F3BBB}"/>
          </ac:spMkLst>
        </pc:spChg>
      </pc:sldChg>
      <pc:sldChg chg="modSp">
        <pc:chgData name="Murray Sherk" userId="7a0776b0-f7d6-4f4c-8827-68d1df06d98d" providerId="ADAL" clId="{BE0BC7B0-22C6-4078-A583-B5FECF063646}" dt="2019-02-20T06:16:55.640" v="111" actId="20577"/>
        <pc:sldMkLst>
          <pc:docMk/>
          <pc:sldMk cId="0" sldId="277"/>
        </pc:sldMkLst>
        <pc:spChg chg="mod">
          <ac:chgData name="Murray Sherk" userId="7a0776b0-f7d6-4f4c-8827-68d1df06d98d" providerId="ADAL" clId="{BE0BC7B0-22C6-4078-A583-B5FECF063646}" dt="2019-02-20T06:16:55.640" v="111" actId="20577"/>
          <ac:spMkLst>
            <pc:docMk/>
            <pc:sldMk cId="0" sldId="277"/>
            <ac:spMk id="16387" creationId="{05D54841-D26C-4882-B86F-93E231E08661}"/>
          </ac:spMkLst>
        </pc:spChg>
      </pc:sldChg>
      <pc:sldChg chg="modSp">
        <pc:chgData name="Murray Sherk" userId="7a0776b0-f7d6-4f4c-8827-68d1df06d98d" providerId="ADAL" clId="{BE0BC7B0-22C6-4078-A583-B5FECF063646}" dt="2019-02-20T06:08:59.961" v="109" actId="20577"/>
        <pc:sldMkLst>
          <pc:docMk/>
          <pc:sldMk cId="0" sldId="280"/>
        </pc:sldMkLst>
        <pc:spChg chg="mod">
          <ac:chgData name="Murray Sherk" userId="7a0776b0-f7d6-4f4c-8827-68d1df06d98d" providerId="ADAL" clId="{BE0BC7B0-22C6-4078-A583-B5FECF063646}" dt="2019-02-20T06:08:59.961" v="109" actId="20577"/>
          <ac:spMkLst>
            <pc:docMk/>
            <pc:sldMk cId="0" sldId="280"/>
            <ac:spMk id="14339" creationId="{9C966838-296E-4589-80F9-058C63280B3B}"/>
          </ac:spMkLst>
        </pc:spChg>
      </pc:sldChg>
      <pc:sldChg chg="modSp">
        <pc:chgData name="Murray Sherk" userId="7a0776b0-f7d6-4f4c-8827-68d1df06d98d" providerId="ADAL" clId="{BE0BC7B0-22C6-4078-A583-B5FECF063646}" dt="2019-02-20T06:07:36.108" v="56" actId="6549"/>
        <pc:sldMkLst>
          <pc:docMk/>
          <pc:sldMk cId="2499465141" sldId="298"/>
        </pc:sldMkLst>
        <pc:graphicFrameChg chg="modGraphic">
          <ac:chgData name="Murray Sherk" userId="7a0776b0-f7d6-4f4c-8827-68d1df06d98d" providerId="ADAL" clId="{BE0BC7B0-22C6-4078-A583-B5FECF063646}" dt="2019-02-20T06:07:36.108" v="56" actId="6549"/>
          <ac:graphicFrameMkLst>
            <pc:docMk/>
            <pc:sldMk cId="2499465141" sldId="298"/>
            <ac:graphicFrameMk id="6" creationId="{80CF4E08-2B9E-4046-90DC-EC8C75BF7FA9}"/>
          </ac:graphicFrameMkLst>
        </pc:graphicFrameChg>
      </pc:sldChg>
    </pc:docChg>
  </pc:docChgLst>
  <pc:docChgLst>
    <pc:chgData name="Murray Sherk" userId="7a0776b0-f7d6-4f4c-8827-68d1df06d98d" providerId="ADAL" clId="{3B678D8C-2060-43B6-888E-B5B4CC235E84}"/>
    <pc:docChg chg="undo custSel addSld delSld modSld sldOrd">
      <pc:chgData name="Murray Sherk" userId="7a0776b0-f7d6-4f4c-8827-68d1df06d98d" providerId="ADAL" clId="{3B678D8C-2060-43B6-888E-B5B4CC235E84}" dt="2023-03-06T03:32:18.072" v="6722"/>
      <pc:docMkLst>
        <pc:docMk/>
      </pc:docMkLst>
      <pc:sldChg chg="modSp mod">
        <pc:chgData name="Murray Sherk" userId="7a0776b0-f7d6-4f4c-8827-68d1df06d98d" providerId="ADAL" clId="{3B678D8C-2060-43B6-888E-B5B4CC235E84}" dt="2023-01-30T09:15:13.799" v="5777" actId="6549"/>
        <pc:sldMkLst>
          <pc:docMk/>
          <pc:sldMk cId="0" sldId="256"/>
        </pc:sldMkLst>
        <pc:spChg chg="mod">
          <ac:chgData name="Murray Sherk" userId="7a0776b0-f7d6-4f4c-8827-68d1df06d98d" providerId="ADAL" clId="{3B678D8C-2060-43B6-888E-B5B4CC235E84}" dt="2023-01-30T09:15:13.799" v="5777" actId="6549"/>
          <ac:spMkLst>
            <pc:docMk/>
            <pc:sldMk cId="0" sldId="256"/>
            <ac:spMk id="4098" creationId="{3C69D137-B414-468F-8FB5-ECC5971F3BBB}"/>
          </ac:spMkLst>
        </pc:spChg>
      </pc:sldChg>
      <pc:sldChg chg="modSp mod">
        <pc:chgData name="Murray Sherk" userId="7a0776b0-f7d6-4f4c-8827-68d1df06d98d" providerId="ADAL" clId="{3B678D8C-2060-43B6-888E-B5B4CC235E84}" dt="2023-01-30T09:15:28.606" v="5778" actId="6549"/>
        <pc:sldMkLst>
          <pc:docMk/>
          <pc:sldMk cId="0" sldId="258"/>
        </pc:sldMkLst>
        <pc:spChg chg="mod">
          <ac:chgData name="Murray Sherk" userId="7a0776b0-f7d6-4f4c-8827-68d1df06d98d" providerId="ADAL" clId="{3B678D8C-2060-43B6-888E-B5B4CC235E84}" dt="2022-08-28T07:04:45.249" v="4057" actId="6549"/>
          <ac:spMkLst>
            <pc:docMk/>
            <pc:sldMk cId="0" sldId="258"/>
            <ac:spMk id="6146" creationId="{AF3DE489-4022-4452-AC0F-4730588DBCB8}"/>
          </ac:spMkLst>
        </pc:spChg>
        <pc:spChg chg="mod">
          <ac:chgData name="Murray Sherk" userId="7a0776b0-f7d6-4f4c-8827-68d1df06d98d" providerId="ADAL" clId="{3B678D8C-2060-43B6-888E-B5B4CC235E84}" dt="2023-01-30T09:15:28.606" v="5778" actId="6549"/>
          <ac:spMkLst>
            <pc:docMk/>
            <pc:sldMk cId="0" sldId="258"/>
            <ac:spMk id="6147" creationId="{B666147E-4295-4E80-A0CF-D70EDE1E2A25}"/>
          </ac:spMkLst>
        </pc:spChg>
      </pc:sldChg>
      <pc:sldChg chg="modSp mod modAnim">
        <pc:chgData name="Murray Sherk" userId="7a0776b0-f7d6-4f4c-8827-68d1df06d98d" providerId="ADAL" clId="{3B678D8C-2060-43B6-888E-B5B4CC235E84}" dt="2022-08-31T03:24:42.431" v="4114" actId="6549"/>
        <pc:sldMkLst>
          <pc:docMk/>
          <pc:sldMk cId="0" sldId="259"/>
        </pc:sldMkLst>
        <pc:spChg chg="mod">
          <ac:chgData name="Murray Sherk" userId="7a0776b0-f7d6-4f4c-8827-68d1df06d98d" providerId="ADAL" clId="{3B678D8C-2060-43B6-888E-B5B4CC235E84}" dt="2022-08-31T03:24:42.431" v="4114" actId="6549"/>
          <ac:spMkLst>
            <pc:docMk/>
            <pc:sldMk cId="0" sldId="259"/>
            <ac:spMk id="7171" creationId="{A20F0F02-04A1-43D1-9090-97532FCF4DBA}"/>
          </ac:spMkLst>
        </pc:spChg>
      </pc:sldChg>
      <pc:sldChg chg="modSp">
        <pc:chgData name="Murray Sherk" userId="7a0776b0-f7d6-4f4c-8827-68d1df06d98d" providerId="ADAL" clId="{3B678D8C-2060-43B6-888E-B5B4CC235E84}" dt="2023-01-30T09:15:46.283" v="5780" actId="20577"/>
        <pc:sldMkLst>
          <pc:docMk/>
          <pc:sldMk cId="0" sldId="261"/>
        </pc:sldMkLst>
        <pc:spChg chg="mod">
          <ac:chgData name="Murray Sherk" userId="7a0776b0-f7d6-4f4c-8827-68d1df06d98d" providerId="ADAL" clId="{3B678D8C-2060-43B6-888E-B5B4CC235E84}" dt="2023-01-30T09:15:46.283" v="5780" actId="20577"/>
          <ac:spMkLst>
            <pc:docMk/>
            <pc:sldMk cId="0" sldId="261"/>
            <ac:spMk id="9219" creationId="{B08AB1CF-33E2-4550-A2B0-DA1680841E10}"/>
          </ac:spMkLst>
        </pc:spChg>
      </pc:sldChg>
      <pc:sldChg chg="modSp modAnim">
        <pc:chgData name="Murray Sherk" userId="7a0776b0-f7d6-4f4c-8827-68d1df06d98d" providerId="ADAL" clId="{3B678D8C-2060-43B6-888E-B5B4CC235E84}" dt="2023-01-30T09:17:01.747" v="5890" actId="207"/>
        <pc:sldMkLst>
          <pc:docMk/>
          <pc:sldMk cId="0" sldId="263"/>
        </pc:sldMkLst>
        <pc:spChg chg="mod">
          <ac:chgData name="Murray Sherk" userId="7a0776b0-f7d6-4f4c-8827-68d1df06d98d" providerId="ADAL" clId="{3B678D8C-2060-43B6-888E-B5B4CC235E84}" dt="2023-01-30T09:17:01.747" v="5890" actId="207"/>
          <ac:spMkLst>
            <pc:docMk/>
            <pc:sldMk cId="0" sldId="263"/>
            <ac:spMk id="12291" creationId="{E3B80A20-9A15-4750-8948-66B802DC70A7}"/>
          </ac:spMkLst>
        </pc:spChg>
      </pc:sldChg>
      <pc:sldChg chg="modSp add mod modAnim">
        <pc:chgData name="Murray Sherk" userId="7a0776b0-f7d6-4f4c-8827-68d1df06d98d" providerId="ADAL" clId="{3B678D8C-2060-43B6-888E-B5B4CC235E84}" dt="2023-02-27T07:07:20.284" v="6514" actId="6549"/>
        <pc:sldMkLst>
          <pc:docMk/>
          <pc:sldMk cId="3192942259" sldId="264"/>
        </pc:sldMkLst>
        <pc:spChg chg="mod">
          <ac:chgData name="Murray Sherk" userId="7a0776b0-f7d6-4f4c-8827-68d1df06d98d" providerId="ADAL" clId="{3B678D8C-2060-43B6-888E-B5B4CC235E84}" dt="2023-01-30T09:24:10.385" v="6028" actId="6549"/>
          <ac:spMkLst>
            <pc:docMk/>
            <pc:sldMk cId="3192942259" sldId="264"/>
            <ac:spMk id="13314" creationId="{6C63E3FD-D524-4E63-8323-34A4449A521E}"/>
          </ac:spMkLst>
        </pc:spChg>
        <pc:spChg chg="mod">
          <ac:chgData name="Murray Sherk" userId="7a0776b0-f7d6-4f4c-8827-68d1df06d98d" providerId="ADAL" clId="{3B678D8C-2060-43B6-888E-B5B4CC235E84}" dt="2023-02-27T07:07:20.284" v="6514" actId="6549"/>
          <ac:spMkLst>
            <pc:docMk/>
            <pc:sldMk cId="3192942259" sldId="264"/>
            <ac:spMk id="13315" creationId="{3E625ECD-2FBA-4089-8FAE-0F135EAA3922}"/>
          </ac:spMkLst>
        </pc:spChg>
      </pc:sldChg>
      <pc:sldChg chg="modSp">
        <pc:chgData name="Murray Sherk" userId="7a0776b0-f7d6-4f4c-8827-68d1df06d98d" providerId="ADAL" clId="{3B678D8C-2060-43B6-888E-B5B4CC235E84}" dt="2022-08-27T09:30:11.483" v="3803" actId="6549"/>
        <pc:sldMkLst>
          <pc:docMk/>
          <pc:sldMk cId="0" sldId="277"/>
        </pc:sldMkLst>
        <pc:spChg chg="mod">
          <ac:chgData name="Murray Sherk" userId="7a0776b0-f7d6-4f4c-8827-68d1df06d98d" providerId="ADAL" clId="{3B678D8C-2060-43B6-888E-B5B4CC235E84}" dt="2022-08-27T09:30:11.483" v="3803" actId="6549"/>
          <ac:spMkLst>
            <pc:docMk/>
            <pc:sldMk cId="0" sldId="277"/>
            <ac:spMk id="16387" creationId="{05D54841-D26C-4882-B86F-93E231E08661}"/>
          </ac:spMkLst>
        </pc:spChg>
      </pc:sldChg>
      <pc:sldChg chg="modSp ord modAnim">
        <pc:chgData name="Murray Sherk" userId="7a0776b0-f7d6-4f4c-8827-68d1df06d98d" providerId="ADAL" clId="{3B678D8C-2060-43B6-888E-B5B4CC235E84}" dt="2023-03-06T03:25:40.142" v="6701" actId="6549"/>
        <pc:sldMkLst>
          <pc:docMk/>
          <pc:sldMk cId="0" sldId="280"/>
        </pc:sldMkLst>
        <pc:spChg chg="mod">
          <ac:chgData name="Murray Sherk" userId="7a0776b0-f7d6-4f4c-8827-68d1df06d98d" providerId="ADAL" clId="{3B678D8C-2060-43B6-888E-B5B4CC235E84}" dt="2023-03-06T03:25:40.142" v="6701" actId="6549"/>
          <ac:spMkLst>
            <pc:docMk/>
            <pc:sldMk cId="0" sldId="280"/>
            <ac:spMk id="14339" creationId="{9C966838-296E-4589-80F9-058C63280B3B}"/>
          </ac:spMkLst>
        </pc:spChg>
      </pc:sldChg>
      <pc:sldChg chg="del">
        <pc:chgData name="Murray Sherk" userId="7a0776b0-f7d6-4f4c-8827-68d1df06d98d" providerId="ADAL" clId="{3B678D8C-2060-43B6-888E-B5B4CC235E84}" dt="2022-08-27T09:24:02.552" v="3711" actId="47"/>
        <pc:sldMkLst>
          <pc:docMk/>
          <pc:sldMk cId="0" sldId="285"/>
        </pc:sldMkLst>
      </pc:sldChg>
      <pc:sldChg chg="modSp ord modAnim">
        <pc:chgData name="Murray Sherk" userId="7a0776b0-f7d6-4f4c-8827-68d1df06d98d" providerId="ADAL" clId="{3B678D8C-2060-43B6-888E-B5B4CC235E84}" dt="2023-03-06T03:32:18.072" v="6722"/>
        <pc:sldMkLst>
          <pc:docMk/>
          <pc:sldMk cId="0" sldId="286"/>
        </pc:sldMkLst>
        <pc:spChg chg="mod">
          <ac:chgData name="Murray Sherk" userId="7a0776b0-f7d6-4f4c-8827-68d1df06d98d" providerId="ADAL" clId="{3B678D8C-2060-43B6-888E-B5B4CC235E84}" dt="2022-09-05T02:32:55.892" v="5757" actId="20577"/>
          <ac:spMkLst>
            <pc:docMk/>
            <pc:sldMk cId="0" sldId="286"/>
            <ac:spMk id="27651" creationId="{E4C2027D-C163-4797-853E-88B00326E6E7}"/>
          </ac:spMkLst>
        </pc:spChg>
      </pc:sldChg>
      <pc:sldChg chg="del">
        <pc:chgData name="Murray Sherk" userId="7a0776b0-f7d6-4f4c-8827-68d1df06d98d" providerId="ADAL" clId="{3B678D8C-2060-43B6-888E-B5B4CC235E84}" dt="2022-08-27T09:24:02.552" v="3711" actId="47"/>
        <pc:sldMkLst>
          <pc:docMk/>
          <pc:sldMk cId="0" sldId="287"/>
        </pc:sldMkLst>
      </pc:sldChg>
      <pc:sldChg chg="del">
        <pc:chgData name="Murray Sherk" userId="7a0776b0-f7d6-4f4c-8827-68d1df06d98d" providerId="ADAL" clId="{3B678D8C-2060-43B6-888E-B5B4CC235E84}" dt="2022-08-27T09:24:08.965" v="3712" actId="47"/>
        <pc:sldMkLst>
          <pc:docMk/>
          <pc:sldMk cId="0" sldId="288"/>
        </pc:sldMkLst>
      </pc:sldChg>
      <pc:sldChg chg="ord modAnim">
        <pc:chgData name="Murray Sherk" userId="7a0776b0-f7d6-4f4c-8827-68d1df06d98d" providerId="ADAL" clId="{3B678D8C-2060-43B6-888E-B5B4CC235E84}" dt="2023-03-06T03:30:39.055" v="6712"/>
        <pc:sldMkLst>
          <pc:docMk/>
          <pc:sldMk cId="0" sldId="289"/>
        </pc:sldMkLst>
      </pc:sldChg>
      <pc:sldChg chg="modSp ord modAnim">
        <pc:chgData name="Murray Sherk" userId="7a0776b0-f7d6-4f4c-8827-68d1df06d98d" providerId="ADAL" clId="{3B678D8C-2060-43B6-888E-B5B4CC235E84}" dt="2023-03-06T03:31:24.436" v="6717" actId="20577"/>
        <pc:sldMkLst>
          <pc:docMk/>
          <pc:sldMk cId="0" sldId="290"/>
        </pc:sldMkLst>
        <pc:spChg chg="mod">
          <ac:chgData name="Murray Sherk" userId="7a0776b0-f7d6-4f4c-8827-68d1df06d98d" providerId="ADAL" clId="{3B678D8C-2060-43B6-888E-B5B4CC235E84}" dt="2023-03-06T03:31:14.826" v="6716" actId="20577"/>
          <ac:spMkLst>
            <pc:docMk/>
            <pc:sldMk cId="0" sldId="290"/>
            <ac:spMk id="26627" creationId="{ABA03F6C-78E8-4A32-B99F-63B3EFF4F17F}"/>
          </ac:spMkLst>
        </pc:spChg>
      </pc:sldChg>
      <pc:sldChg chg="modSp mod modAnim">
        <pc:chgData name="Murray Sherk" userId="7a0776b0-f7d6-4f4c-8827-68d1df06d98d" providerId="ADAL" clId="{3B678D8C-2060-43B6-888E-B5B4CC235E84}" dt="2023-01-30T09:27:38.975" v="6212" actId="6549"/>
        <pc:sldMkLst>
          <pc:docMk/>
          <pc:sldMk cId="0" sldId="292"/>
        </pc:sldMkLst>
        <pc:spChg chg="mod">
          <ac:chgData name="Murray Sherk" userId="7a0776b0-f7d6-4f4c-8827-68d1df06d98d" providerId="ADAL" clId="{3B678D8C-2060-43B6-888E-B5B4CC235E84}" dt="2023-01-30T09:27:38.975" v="6212" actId="6549"/>
          <ac:spMkLst>
            <pc:docMk/>
            <pc:sldMk cId="0" sldId="292"/>
            <ac:spMk id="29699" creationId="{4DFBC791-7AF0-4BC8-A4BD-E8A7110F4B1A}"/>
          </ac:spMkLst>
        </pc:spChg>
      </pc:sldChg>
      <pc:sldChg chg="del">
        <pc:chgData name="Murray Sherk" userId="7a0776b0-f7d6-4f4c-8827-68d1df06d98d" providerId="ADAL" clId="{3B678D8C-2060-43B6-888E-B5B4CC235E84}" dt="2022-08-27T08:28:10.782" v="356" actId="47"/>
        <pc:sldMkLst>
          <pc:docMk/>
          <pc:sldMk cId="0" sldId="295"/>
        </pc:sldMkLst>
      </pc:sldChg>
      <pc:sldChg chg="addSp delSp modSp mod modAnim">
        <pc:chgData name="Murray Sherk" userId="7a0776b0-f7d6-4f4c-8827-68d1df06d98d" providerId="ADAL" clId="{3B678D8C-2060-43B6-888E-B5B4CC235E84}" dt="2022-09-05T02:17:28.945" v="5608" actId="1037"/>
        <pc:sldMkLst>
          <pc:docMk/>
          <pc:sldMk cId="2499465141" sldId="298"/>
        </pc:sldMkLst>
        <pc:spChg chg="mod">
          <ac:chgData name="Murray Sherk" userId="7a0776b0-f7d6-4f4c-8827-68d1df06d98d" providerId="ADAL" clId="{3B678D8C-2060-43B6-888E-B5B4CC235E84}" dt="2022-09-05T01:30:40.936" v="4833" actId="1076"/>
          <ac:spMkLst>
            <pc:docMk/>
            <pc:sldMk cId="2499465141" sldId="298"/>
            <ac:spMk id="2" creationId="{D931BB11-29C0-4030-ADC9-052DB949F538}"/>
          </ac:spMkLst>
        </pc:spChg>
        <pc:spChg chg="add del mod">
          <ac:chgData name="Murray Sherk" userId="7a0776b0-f7d6-4f4c-8827-68d1df06d98d" providerId="ADAL" clId="{3B678D8C-2060-43B6-888E-B5B4CC235E84}" dt="2022-09-05T02:15:15.091" v="5587" actId="478"/>
          <ac:spMkLst>
            <pc:docMk/>
            <pc:sldMk cId="2499465141" sldId="298"/>
            <ac:spMk id="12290" creationId="{B520C6CD-20F3-E9F3-BB32-6C7E6AE39C8C}"/>
          </ac:spMkLst>
        </pc:spChg>
        <pc:spChg chg="add del mod">
          <ac:chgData name="Murray Sherk" userId="7a0776b0-f7d6-4f4c-8827-68d1df06d98d" providerId="ADAL" clId="{3B678D8C-2060-43B6-888E-B5B4CC235E84}" dt="2022-09-05T02:15:09.068" v="5586" actId="478"/>
          <ac:spMkLst>
            <pc:docMk/>
            <pc:sldMk cId="2499465141" sldId="298"/>
            <ac:spMk id="12291" creationId="{03A80B5B-93AA-C855-B474-73A46713EF72}"/>
          </ac:spMkLst>
        </pc:spChg>
        <pc:spChg chg="mod">
          <ac:chgData name="Murray Sherk" userId="7a0776b0-f7d6-4f4c-8827-68d1df06d98d" providerId="ADAL" clId="{3B678D8C-2060-43B6-888E-B5B4CC235E84}" dt="2022-09-05T02:06:13.110" v="5568" actId="20577"/>
          <ac:spMkLst>
            <pc:docMk/>
            <pc:sldMk cId="2499465141" sldId="298"/>
            <ac:spMk id="12307" creationId="{25AE4D50-B970-43E6-8F25-8AFE02941059}"/>
          </ac:spMkLst>
        </pc:spChg>
        <pc:graphicFrameChg chg="del mod modGraphic">
          <ac:chgData name="Murray Sherk" userId="7a0776b0-f7d6-4f4c-8827-68d1df06d98d" providerId="ADAL" clId="{3B678D8C-2060-43B6-888E-B5B4CC235E84}" dt="2022-09-05T02:14:41.814" v="5584" actId="478"/>
          <ac:graphicFrameMkLst>
            <pc:docMk/>
            <pc:sldMk cId="2499465141" sldId="298"/>
            <ac:graphicFrameMk id="6" creationId="{80CF4E08-2B9E-4046-90DC-EC8C75BF7FA9}"/>
          </ac:graphicFrameMkLst>
        </pc:graphicFrameChg>
        <pc:graphicFrameChg chg="mod modGraphic">
          <ac:chgData name="Murray Sherk" userId="7a0776b0-f7d6-4f4c-8827-68d1df06d98d" providerId="ADAL" clId="{3B678D8C-2060-43B6-888E-B5B4CC235E84}" dt="2022-09-05T02:16:29.544" v="5594" actId="1038"/>
          <ac:graphicFrameMkLst>
            <pc:docMk/>
            <pc:sldMk cId="2499465141" sldId="298"/>
            <ac:graphicFrameMk id="8" creationId="{282ADE73-BE18-4223-933A-64A52ACAC169}"/>
          </ac:graphicFrameMkLst>
        </pc:graphicFrameChg>
        <pc:picChg chg="add del mod">
          <ac:chgData name="Murray Sherk" userId="7a0776b0-f7d6-4f4c-8827-68d1df06d98d" providerId="ADAL" clId="{3B678D8C-2060-43B6-888E-B5B4CC235E84}" dt="2022-09-05T01:26:17.932" v="4772" actId="478"/>
          <ac:picMkLst>
            <pc:docMk/>
            <pc:sldMk cId="2499465141" sldId="298"/>
            <ac:picMk id="3" creationId="{334038F5-1BF5-EBE0-701B-C08AF9CA780D}"/>
          </ac:picMkLst>
        </pc:picChg>
        <pc:picChg chg="add del mod">
          <ac:chgData name="Murray Sherk" userId="7a0776b0-f7d6-4f4c-8827-68d1df06d98d" providerId="ADAL" clId="{3B678D8C-2060-43B6-888E-B5B4CC235E84}" dt="2022-09-05T02:13:44.837" v="5577" actId="478"/>
          <ac:picMkLst>
            <pc:docMk/>
            <pc:sldMk cId="2499465141" sldId="298"/>
            <ac:picMk id="5" creationId="{ED5F137D-6D27-CD71-F1C5-B7DDD26BC5DE}"/>
          </ac:picMkLst>
        </pc:picChg>
        <pc:picChg chg="add mod">
          <ac:chgData name="Murray Sherk" userId="7a0776b0-f7d6-4f4c-8827-68d1df06d98d" providerId="ADAL" clId="{3B678D8C-2060-43B6-888E-B5B4CC235E84}" dt="2022-09-05T02:17:28.945" v="5608" actId="1037"/>
          <ac:picMkLst>
            <pc:docMk/>
            <pc:sldMk cId="2499465141" sldId="298"/>
            <ac:picMk id="30" creationId="{245165CC-EDD3-53C4-555F-35F4503EF30A}"/>
          </ac:picMkLst>
        </pc:picChg>
        <pc:picChg chg="add mod ord">
          <ac:chgData name="Murray Sherk" userId="7a0776b0-f7d6-4f4c-8827-68d1df06d98d" providerId="ADAL" clId="{3B678D8C-2060-43B6-888E-B5B4CC235E84}" dt="2022-09-05T02:16:14.730" v="5591" actId="1038"/>
          <ac:picMkLst>
            <pc:docMk/>
            <pc:sldMk cId="2499465141" sldId="298"/>
            <ac:picMk id="12288" creationId="{F93F9E3E-5602-CB92-E72C-BF1B26DEB846}"/>
          </ac:picMkLst>
        </pc:picChg>
        <pc:picChg chg="del">
          <ac:chgData name="Murray Sherk" userId="7a0776b0-f7d6-4f4c-8827-68d1df06d98d" providerId="ADAL" clId="{3B678D8C-2060-43B6-888E-B5B4CC235E84}" dt="2022-09-05T02:14:44.675" v="5585" actId="478"/>
          <ac:picMkLst>
            <pc:docMk/>
            <pc:sldMk cId="2499465141" sldId="298"/>
            <ac:picMk id="12299" creationId="{C52B37F6-7DE3-4E5B-B926-DC9EB2C67162}"/>
          </ac:picMkLst>
        </pc:picChg>
        <pc:cxnChg chg="add mod">
          <ac:chgData name="Murray Sherk" userId="7a0776b0-f7d6-4f4c-8827-68d1df06d98d" providerId="ADAL" clId="{3B678D8C-2060-43B6-888E-B5B4CC235E84}" dt="2022-09-05T01:35:01.136" v="5025" actId="692"/>
          <ac:cxnSpMkLst>
            <pc:docMk/>
            <pc:sldMk cId="2499465141" sldId="298"/>
            <ac:cxnSpMk id="10" creationId="{30C222D0-D4DF-8E4B-9C0D-CB900A8610DF}"/>
          </ac:cxnSpMkLst>
        </pc:cxnChg>
        <pc:cxnChg chg="add mod">
          <ac:chgData name="Murray Sherk" userId="7a0776b0-f7d6-4f4c-8827-68d1df06d98d" providerId="ADAL" clId="{3B678D8C-2060-43B6-888E-B5B4CC235E84}" dt="2022-09-05T01:35:25.655" v="5028" actId="14100"/>
          <ac:cxnSpMkLst>
            <pc:docMk/>
            <pc:sldMk cId="2499465141" sldId="298"/>
            <ac:cxnSpMk id="12" creationId="{08994BD5-81AE-32DD-4979-D0335DAA5F83}"/>
          </ac:cxnSpMkLst>
        </pc:cxnChg>
        <pc:cxnChg chg="add mod">
          <ac:chgData name="Murray Sherk" userId="7a0776b0-f7d6-4f4c-8827-68d1df06d98d" providerId="ADAL" clId="{3B678D8C-2060-43B6-888E-B5B4CC235E84}" dt="2022-09-05T01:35:41.077" v="5031" actId="14100"/>
          <ac:cxnSpMkLst>
            <pc:docMk/>
            <pc:sldMk cId="2499465141" sldId="298"/>
            <ac:cxnSpMk id="15" creationId="{661AE0A1-D3E5-7494-120C-9F34ED0BBE07}"/>
          </ac:cxnSpMkLst>
        </pc:cxnChg>
        <pc:cxnChg chg="add mod">
          <ac:chgData name="Murray Sherk" userId="7a0776b0-f7d6-4f4c-8827-68d1df06d98d" providerId="ADAL" clId="{3B678D8C-2060-43B6-888E-B5B4CC235E84}" dt="2022-09-05T02:16:53.214" v="5596" actId="1038"/>
          <ac:cxnSpMkLst>
            <pc:docMk/>
            <pc:sldMk cId="2499465141" sldId="298"/>
            <ac:cxnSpMk id="18" creationId="{E91C1FAD-0484-9014-6653-1C94DFDAEC87}"/>
          </ac:cxnSpMkLst>
        </pc:cxnChg>
        <pc:cxnChg chg="add mod">
          <ac:chgData name="Murray Sherk" userId="7a0776b0-f7d6-4f4c-8827-68d1df06d98d" providerId="ADAL" clId="{3B678D8C-2060-43B6-888E-B5B4CC235E84}" dt="2022-09-05T01:36:29.578" v="5038" actId="14100"/>
          <ac:cxnSpMkLst>
            <pc:docMk/>
            <pc:sldMk cId="2499465141" sldId="298"/>
            <ac:cxnSpMk id="21" creationId="{7F042E73-06B5-BC18-2604-04F60163A4E0}"/>
          </ac:cxnSpMkLst>
        </pc:cxnChg>
        <pc:cxnChg chg="add mod">
          <ac:chgData name="Murray Sherk" userId="7a0776b0-f7d6-4f4c-8827-68d1df06d98d" providerId="ADAL" clId="{3B678D8C-2060-43B6-888E-B5B4CC235E84}" dt="2022-09-05T01:36:41.404" v="5041" actId="14100"/>
          <ac:cxnSpMkLst>
            <pc:docMk/>
            <pc:sldMk cId="2499465141" sldId="298"/>
            <ac:cxnSpMk id="25" creationId="{E75F795A-31BA-BBEA-6446-2E5D1EEB2337}"/>
          </ac:cxnSpMkLst>
        </pc:cxnChg>
      </pc:sldChg>
      <pc:sldChg chg="del">
        <pc:chgData name="Murray Sherk" userId="7a0776b0-f7d6-4f4c-8827-68d1df06d98d" providerId="ADAL" clId="{3B678D8C-2060-43B6-888E-B5B4CC235E84}" dt="2022-08-27T09:24:02.552" v="3711" actId="47"/>
        <pc:sldMkLst>
          <pc:docMk/>
          <pc:sldMk cId="0" sldId="301"/>
        </pc:sldMkLst>
      </pc:sldChg>
      <pc:sldChg chg="del">
        <pc:chgData name="Murray Sherk" userId="7a0776b0-f7d6-4f4c-8827-68d1df06d98d" providerId="ADAL" clId="{3B678D8C-2060-43B6-888E-B5B4CC235E84}" dt="2022-08-27T09:24:02.552" v="3711" actId="47"/>
        <pc:sldMkLst>
          <pc:docMk/>
          <pc:sldMk cId="794244303" sldId="302"/>
        </pc:sldMkLst>
      </pc:sldChg>
      <pc:sldChg chg="del">
        <pc:chgData name="Murray Sherk" userId="7a0776b0-f7d6-4f4c-8827-68d1df06d98d" providerId="ADAL" clId="{3B678D8C-2060-43B6-888E-B5B4CC235E84}" dt="2022-08-27T09:25:50.327" v="3728" actId="47"/>
        <pc:sldMkLst>
          <pc:docMk/>
          <pc:sldMk cId="3842295020" sldId="303"/>
        </pc:sldMkLst>
      </pc:sldChg>
      <pc:sldChg chg="del">
        <pc:chgData name="Murray Sherk" userId="7a0776b0-f7d6-4f4c-8827-68d1df06d98d" providerId="ADAL" clId="{3B678D8C-2060-43B6-888E-B5B4CC235E84}" dt="2022-08-27T09:25:05.976" v="3721" actId="47"/>
        <pc:sldMkLst>
          <pc:docMk/>
          <pc:sldMk cId="3962543396" sldId="304"/>
        </pc:sldMkLst>
      </pc:sldChg>
      <pc:sldChg chg="del">
        <pc:chgData name="Murray Sherk" userId="7a0776b0-f7d6-4f4c-8827-68d1df06d98d" providerId="ADAL" clId="{3B678D8C-2060-43B6-888E-B5B4CC235E84}" dt="2022-08-27T09:25:03.267" v="3720" actId="47"/>
        <pc:sldMkLst>
          <pc:docMk/>
          <pc:sldMk cId="162311406" sldId="305"/>
        </pc:sldMkLst>
      </pc:sldChg>
      <pc:sldChg chg="del">
        <pc:chgData name="Murray Sherk" userId="7a0776b0-f7d6-4f4c-8827-68d1df06d98d" providerId="ADAL" clId="{3B678D8C-2060-43B6-888E-B5B4CC235E84}" dt="2022-08-27T09:24:12.460" v="3713" actId="47"/>
        <pc:sldMkLst>
          <pc:docMk/>
          <pc:sldMk cId="876458496" sldId="306"/>
        </pc:sldMkLst>
      </pc:sldChg>
      <pc:sldChg chg="del">
        <pc:chgData name="Murray Sherk" userId="7a0776b0-f7d6-4f4c-8827-68d1df06d98d" providerId="ADAL" clId="{3B678D8C-2060-43B6-888E-B5B4CC235E84}" dt="2022-08-27T09:24:02.552" v="3711" actId="47"/>
        <pc:sldMkLst>
          <pc:docMk/>
          <pc:sldMk cId="3464851201" sldId="307"/>
        </pc:sldMkLst>
      </pc:sldChg>
      <pc:sldChg chg="del">
        <pc:chgData name="Murray Sherk" userId="7a0776b0-f7d6-4f4c-8827-68d1df06d98d" providerId="ADAL" clId="{3B678D8C-2060-43B6-888E-B5B4CC235E84}" dt="2022-08-27T09:24:08.965" v="3712" actId="47"/>
        <pc:sldMkLst>
          <pc:docMk/>
          <pc:sldMk cId="3599469751" sldId="308"/>
        </pc:sldMkLst>
      </pc:sldChg>
      <pc:sldChg chg="del">
        <pc:chgData name="Murray Sherk" userId="7a0776b0-f7d6-4f4c-8827-68d1df06d98d" providerId="ADAL" clId="{3B678D8C-2060-43B6-888E-B5B4CC235E84}" dt="2022-08-27T09:24:02.552" v="3711" actId="47"/>
        <pc:sldMkLst>
          <pc:docMk/>
          <pc:sldMk cId="3438860465" sldId="309"/>
        </pc:sldMkLst>
      </pc:sldChg>
      <pc:sldChg chg="modSp new del mod modAnim">
        <pc:chgData name="Murray Sherk" userId="7a0776b0-f7d6-4f4c-8827-68d1df06d98d" providerId="ADAL" clId="{3B678D8C-2060-43B6-888E-B5B4CC235E84}" dt="2023-01-30T09:26:59.038" v="6207" actId="47"/>
        <pc:sldMkLst>
          <pc:docMk/>
          <pc:sldMk cId="3151406881" sldId="310"/>
        </pc:sldMkLst>
        <pc:spChg chg="mod">
          <ac:chgData name="Murray Sherk" userId="7a0776b0-f7d6-4f4c-8827-68d1df06d98d" providerId="ADAL" clId="{3B678D8C-2060-43B6-888E-B5B4CC235E84}" dt="2022-08-27T08:34:10.302" v="549" actId="20577"/>
          <ac:spMkLst>
            <pc:docMk/>
            <pc:sldMk cId="3151406881" sldId="310"/>
            <ac:spMk id="2" creationId="{04013C3F-8198-54B7-F315-CE0560F0A120}"/>
          </ac:spMkLst>
        </pc:spChg>
        <pc:spChg chg="mod">
          <ac:chgData name="Murray Sherk" userId="7a0776b0-f7d6-4f4c-8827-68d1df06d98d" providerId="ADAL" clId="{3B678D8C-2060-43B6-888E-B5B4CC235E84}" dt="2022-09-05T01:47:40.407" v="5161" actId="6549"/>
          <ac:spMkLst>
            <pc:docMk/>
            <pc:sldMk cId="3151406881" sldId="310"/>
            <ac:spMk id="3" creationId="{56C67E8E-1838-8B2A-876A-9E1A078ED250}"/>
          </ac:spMkLst>
        </pc:spChg>
      </pc:sldChg>
      <pc:sldChg chg="modSp new del mod modAnim">
        <pc:chgData name="Murray Sherk" userId="7a0776b0-f7d6-4f4c-8827-68d1df06d98d" providerId="ADAL" clId="{3B678D8C-2060-43B6-888E-B5B4CC235E84}" dt="2023-01-30T09:27:01.638" v="6208" actId="47"/>
        <pc:sldMkLst>
          <pc:docMk/>
          <pc:sldMk cId="1651324991" sldId="311"/>
        </pc:sldMkLst>
        <pc:spChg chg="mod">
          <ac:chgData name="Murray Sherk" userId="7a0776b0-f7d6-4f4c-8827-68d1df06d98d" providerId="ADAL" clId="{3B678D8C-2060-43B6-888E-B5B4CC235E84}" dt="2022-09-05T01:49:15.136" v="5258" actId="20577"/>
          <ac:spMkLst>
            <pc:docMk/>
            <pc:sldMk cId="1651324991" sldId="311"/>
            <ac:spMk id="2" creationId="{5F4A11C9-A9DF-8A6A-B949-EF5020B41211}"/>
          </ac:spMkLst>
        </pc:spChg>
        <pc:spChg chg="mod">
          <ac:chgData name="Murray Sherk" userId="7a0776b0-f7d6-4f4c-8827-68d1df06d98d" providerId="ADAL" clId="{3B678D8C-2060-43B6-888E-B5B4CC235E84}" dt="2022-09-05T02:29:21.206" v="5749" actId="20577"/>
          <ac:spMkLst>
            <pc:docMk/>
            <pc:sldMk cId="1651324991" sldId="311"/>
            <ac:spMk id="3" creationId="{98B27820-DFF6-F5B4-E5AC-2D537538116E}"/>
          </ac:spMkLst>
        </pc:spChg>
      </pc:sldChg>
      <pc:sldChg chg="modSp new del mod modAnim">
        <pc:chgData name="Murray Sherk" userId="7a0776b0-f7d6-4f4c-8827-68d1df06d98d" providerId="ADAL" clId="{3B678D8C-2060-43B6-888E-B5B4CC235E84}" dt="2023-01-30T09:27:03.611" v="6209" actId="47"/>
        <pc:sldMkLst>
          <pc:docMk/>
          <pc:sldMk cId="4191559102" sldId="312"/>
        </pc:sldMkLst>
        <pc:spChg chg="mod">
          <ac:chgData name="Murray Sherk" userId="7a0776b0-f7d6-4f4c-8827-68d1df06d98d" providerId="ADAL" clId="{3B678D8C-2060-43B6-888E-B5B4CC235E84}" dt="2022-08-27T08:46:29.568" v="1740" actId="20577"/>
          <ac:spMkLst>
            <pc:docMk/>
            <pc:sldMk cId="4191559102" sldId="312"/>
            <ac:spMk id="2" creationId="{F7991B10-BAFF-8019-06DC-604491BBE194}"/>
          </ac:spMkLst>
        </pc:spChg>
        <pc:spChg chg="mod">
          <ac:chgData name="Murray Sherk" userId="7a0776b0-f7d6-4f4c-8827-68d1df06d98d" providerId="ADAL" clId="{3B678D8C-2060-43B6-888E-B5B4CC235E84}" dt="2022-09-05T02:23:19.556" v="5726" actId="20577"/>
          <ac:spMkLst>
            <pc:docMk/>
            <pc:sldMk cId="4191559102" sldId="312"/>
            <ac:spMk id="3" creationId="{D0CF0BC7-784B-1AE2-D817-C6CABD1ED029}"/>
          </ac:spMkLst>
        </pc:spChg>
      </pc:sldChg>
      <pc:sldChg chg="modSp new del mod modAnim">
        <pc:chgData name="Murray Sherk" userId="7a0776b0-f7d6-4f4c-8827-68d1df06d98d" providerId="ADAL" clId="{3B678D8C-2060-43B6-888E-B5B4CC235E84}" dt="2023-01-30T09:27:06.129" v="6210" actId="47"/>
        <pc:sldMkLst>
          <pc:docMk/>
          <pc:sldMk cId="594627223" sldId="313"/>
        </pc:sldMkLst>
        <pc:spChg chg="mod">
          <ac:chgData name="Murray Sherk" userId="7a0776b0-f7d6-4f4c-8827-68d1df06d98d" providerId="ADAL" clId="{3B678D8C-2060-43B6-888E-B5B4CC235E84}" dt="2022-09-05T02:01:09.004" v="5505" actId="20577"/>
          <ac:spMkLst>
            <pc:docMk/>
            <pc:sldMk cId="594627223" sldId="313"/>
            <ac:spMk id="2" creationId="{7F120A3D-BB73-50BA-40EF-4CCE48EC527A}"/>
          </ac:spMkLst>
        </pc:spChg>
        <pc:spChg chg="mod">
          <ac:chgData name="Murray Sherk" userId="7a0776b0-f7d6-4f4c-8827-68d1df06d98d" providerId="ADAL" clId="{3B678D8C-2060-43B6-888E-B5B4CC235E84}" dt="2022-09-05T02:27:41.028" v="5746" actId="207"/>
          <ac:spMkLst>
            <pc:docMk/>
            <pc:sldMk cId="594627223" sldId="313"/>
            <ac:spMk id="3" creationId="{112345FE-62DA-C892-A0B4-EF21961EE974}"/>
          </ac:spMkLst>
        </pc:spChg>
      </pc:sldChg>
      <pc:sldChg chg="modSp add del mod modAnim">
        <pc:chgData name="Murray Sherk" userId="7a0776b0-f7d6-4f4c-8827-68d1df06d98d" providerId="ADAL" clId="{3B678D8C-2060-43B6-888E-B5B4CC235E84}" dt="2022-09-05T01:54:26.200" v="5363" actId="2696"/>
        <pc:sldMkLst>
          <pc:docMk/>
          <pc:sldMk cId="762399579" sldId="314"/>
        </pc:sldMkLst>
        <pc:spChg chg="mod">
          <ac:chgData name="Murray Sherk" userId="7a0776b0-f7d6-4f4c-8827-68d1df06d98d" providerId="ADAL" clId="{3B678D8C-2060-43B6-888E-B5B4CC235E84}" dt="2022-08-27T09:01:25.204" v="2531" actId="20577"/>
          <ac:spMkLst>
            <pc:docMk/>
            <pc:sldMk cId="762399579" sldId="314"/>
            <ac:spMk id="2" creationId="{7F120A3D-BB73-50BA-40EF-4CCE48EC527A}"/>
          </ac:spMkLst>
        </pc:spChg>
        <pc:spChg chg="mod">
          <ac:chgData name="Murray Sherk" userId="7a0776b0-f7d6-4f4c-8827-68d1df06d98d" providerId="ADAL" clId="{3B678D8C-2060-43B6-888E-B5B4CC235E84}" dt="2022-08-31T03:35:00.552" v="4446"/>
          <ac:spMkLst>
            <pc:docMk/>
            <pc:sldMk cId="762399579" sldId="314"/>
            <ac:spMk id="3" creationId="{112345FE-62DA-C892-A0B4-EF21961EE974}"/>
          </ac:spMkLst>
        </pc:spChg>
      </pc:sldChg>
      <pc:sldChg chg="add">
        <pc:chgData name="Murray Sherk" userId="7a0776b0-f7d6-4f4c-8827-68d1df06d98d" providerId="ADAL" clId="{3B678D8C-2060-43B6-888E-B5B4CC235E84}" dt="2022-09-05T01:54:33.727" v="5364"/>
        <pc:sldMkLst>
          <pc:docMk/>
          <pc:sldMk cId="2861740127" sldId="314"/>
        </pc:sldMkLst>
      </pc:sldChg>
      <pc:sldChg chg="modSp add del mod modAnim">
        <pc:chgData name="Murray Sherk" userId="7a0776b0-f7d6-4f4c-8827-68d1df06d98d" providerId="ADAL" clId="{3B678D8C-2060-43B6-888E-B5B4CC235E84}" dt="2022-09-05T01:54:26.200" v="5363" actId="2696"/>
        <pc:sldMkLst>
          <pc:docMk/>
          <pc:sldMk cId="1936237522" sldId="315"/>
        </pc:sldMkLst>
        <pc:spChg chg="mod">
          <ac:chgData name="Murray Sherk" userId="7a0776b0-f7d6-4f4c-8827-68d1df06d98d" providerId="ADAL" clId="{3B678D8C-2060-43B6-888E-B5B4CC235E84}" dt="2022-08-27T09:07:12.287" v="2817" actId="20577"/>
          <ac:spMkLst>
            <pc:docMk/>
            <pc:sldMk cId="1936237522" sldId="315"/>
            <ac:spMk id="2" creationId="{7F120A3D-BB73-50BA-40EF-4CCE48EC527A}"/>
          </ac:spMkLst>
        </pc:spChg>
        <pc:spChg chg="mod">
          <ac:chgData name="Murray Sherk" userId="7a0776b0-f7d6-4f4c-8827-68d1df06d98d" providerId="ADAL" clId="{3B678D8C-2060-43B6-888E-B5B4CC235E84}" dt="2022-08-31T03:35:51.598" v="4463" actId="6549"/>
          <ac:spMkLst>
            <pc:docMk/>
            <pc:sldMk cId="1936237522" sldId="315"/>
            <ac:spMk id="3" creationId="{112345FE-62DA-C892-A0B4-EF21961EE974}"/>
          </ac:spMkLst>
        </pc:spChg>
      </pc:sldChg>
      <pc:sldChg chg="add">
        <pc:chgData name="Murray Sherk" userId="7a0776b0-f7d6-4f4c-8827-68d1df06d98d" providerId="ADAL" clId="{3B678D8C-2060-43B6-888E-B5B4CC235E84}" dt="2022-09-05T01:54:33.727" v="5364"/>
        <pc:sldMkLst>
          <pc:docMk/>
          <pc:sldMk cId="4025600061" sldId="315"/>
        </pc:sldMkLst>
      </pc:sldChg>
      <pc:sldChg chg="modSp new del mod modAnim">
        <pc:chgData name="Murray Sherk" userId="7a0776b0-f7d6-4f4c-8827-68d1df06d98d" providerId="ADAL" clId="{3B678D8C-2060-43B6-888E-B5B4CC235E84}" dt="2023-01-30T09:27:08.225" v="6211" actId="47"/>
        <pc:sldMkLst>
          <pc:docMk/>
          <pc:sldMk cId="2694056961" sldId="316"/>
        </pc:sldMkLst>
        <pc:spChg chg="mod">
          <ac:chgData name="Murray Sherk" userId="7a0776b0-f7d6-4f4c-8827-68d1df06d98d" providerId="ADAL" clId="{3B678D8C-2060-43B6-888E-B5B4CC235E84}" dt="2022-08-27T09:19:17.648" v="3279" actId="20577"/>
          <ac:spMkLst>
            <pc:docMk/>
            <pc:sldMk cId="2694056961" sldId="316"/>
            <ac:spMk id="2" creationId="{0AFFB30E-1CA0-6277-4FC6-125A0E2C3866}"/>
          </ac:spMkLst>
        </pc:spChg>
        <pc:spChg chg="mod">
          <ac:chgData name="Murray Sherk" userId="7a0776b0-f7d6-4f4c-8827-68d1df06d98d" providerId="ADAL" clId="{3B678D8C-2060-43B6-888E-B5B4CC235E84}" dt="2022-09-05T02:04:09.389" v="5546" actId="20577"/>
          <ac:spMkLst>
            <pc:docMk/>
            <pc:sldMk cId="2694056961" sldId="316"/>
            <ac:spMk id="3" creationId="{06007E1A-CC84-49E1-2169-2D7513D2FAEE}"/>
          </ac:spMkLst>
        </pc:spChg>
      </pc:sldChg>
      <pc:sldChg chg="modSp add mod ord">
        <pc:chgData name="Murray Sherk" userId="7a0776b0-f7d6-4f4c-8827-68d1df06d98d" providerId="ADAL" clId="{3B678D8C-2060-43B6-888E-B5B4CC235E84}" dt="2022-08-31T03:37:05.071" v="4475" actId="20577"/>
        <pc:sldMkLst>
          <pc:docMk/>
          <pc:sldMk cId="1671588023" sldId="317"/>
        </pc:sldMkLst>
        <pc:graphicFrameChg chg="modGraphic">
          <ac:chgData name="Murray Sherk" userId="7a0776b0-f7d6-4f4c-8827-68d1df06d98d" providerId="ADAL" clId="{3B678D8C-2060-43B6-888E-B5B4CC235E84}" dt="2022-08-31T03:37:05.071" v="4475" actId="20577"/>
          <ac:graphicFrameMkLst>
            <pc:docMk/>
            <pc:sldMk cId="1671588023" sldId="317"/>
            <ac:graphicFrameMk id="4" creationId="{598B9677-0EFF-4F47-B898-5C05F12097ED}"/>
          </ac:graphicFrameMkLst>
        </pc:graphicFrameChg>
      </pc:sldChg>
      <pc:sldChg chg="modSp add mod">
        <pc:chgData name="Murray Sherk" userId="7a0776b0-f7d6-4f4c-8827-68d1df06d98d" providerId="ADAL" clId="{3B678D8C-2060-43B6-888E-B5B4CC235E84}" dt="2022-08-31T03:37:15.633" v="4477" actId="20577"/>
        <pc:sldMkLst>
          <pc:docMk/>
          <pc:sldMk cId="1827235566" sldId="318"/>
        </pc:sldMkLst>
        <pc:graphicFrameChg chg="modGraphic">
          <ac:chgData name="Murray Sherk" userId="7a0776b0-f7d6-4f4c-8827-68d1df06d98d" providerId="ADAL" clId="{3B678D8C-2060-43B6-888E-B5B4CC235E84}" dt="2022-08-31T03:37:15.633" v="4477" actId="20577"/>
          <ac:graphicFrameMkLst>
            <pc:docMk/>
            <pc:sldMk cId="1827235566" sldId="318"/>
            <ac:graphicFrameMk id="4" creationId="{598B9677-0EFF-4F47-B898-5C05F12097ED}"/>
          </ac:graphicFrameMkLst>
        </pc:graphicFrameChg>
      </pc:sldChg>
      <pc:sldChg chg="modSp add mod">
        <pc:chgData name="Murray Sherk" userId="7a0776b0-f7d6-4f4c-8827-68d1df06d98d" providerId="ADAL" clId="{3B678D8C-2060-43B6-888E-B5B4CC235E84}" dt="2022-08-31T03:37:23.887" v="4479" actId="20577"/>
        <pc:sldMkLst>
          <pc:docMk/>
          <pc:sldMk cId="3298039250" sldId="319"/>
        </pc:sldMkLst>
        <pc:graphicFrameChg chg="modGraphic">
          <ac:chgData name="Murray Sherk" userId="7a0776b0-f7d6-4f4c-8827-68d1df06d98d" providerId="ADAL" clId="{3B678D8C-2060-43B6-888E-B5B4CC235E84}" dt="2022-08-31T03:37:23.887" v="4479" actId="20577"/>
          <ac:graphicFrameMkLst>
            <pc:docMk/>
            <pc:sldMk cId="3298039250" sldId="319"/>
            <ac:graphicFrameMk id="4" creationId="{598B9677-0EFF-4F47-B898-5C05F12097ED}"/>
          </ac:graphicFrameMkLst>
        </pc:graphicFrameChg>
      </pc:sldChg>
      <pc:sldChg chg="modSp add mod ord">
        <pc:chgData name="Murray Sherk" userId="7a0776b0-f7d6-4f4c-8827-68d1df06d98d" providerId="ADAL" clId="{3B678D8C-2060-43B6-888E-B5B4CC235E84}" dt="2022-08-31T03:38:07.739" v="4481" actId="20577"/>
        <pc:sldMkLst>
          <pc:docMk/>
          <pc:sldMk cId="2976211329" sldId="320"/>
        </pc:sldMkLst>
        <pc:graphicFrameChg chg="modGraphic">
          <ac:chgData name="Murray Sherk" userId="7a0776b0-f7d6-4f4c-8827-68d1df06d98d" providerId="ADAL" clId="{3B678D8C-2060-43B6-888E-B5B4CC235E84}" dt="2022-08-31T03:38:07.739" v="4481" actId="20577"/>
          <ac:graphicFrameMkLst>
            <pc:docMk/>
            <pc:sldMk cId="2976211329" sldId="320"/>
            <ac:graphicFrameMk id="4" creationId="{598B9677-0EFF-4F47-B898-5C05F12097ED}"/>
          </ac:graphicFrameMkLst>
        </pc:graphicFrameChg>
      </pc:sldChg>
      <pc:sldChg chg="add">
        <pc:chgData name="Murray Sherk" userId="7a0776b0-f7d6-4f4c-8827-68d1df06d98d" providerId="ADAL" clId="{3B678D8C-2060-43B6-888E-B5B4CC235E84}" dt="2022-08-27T09:23:13.736" v="3707"/>
        <pc:sldMkLst>
          <pc:docMk/>
          <pc:sldMk cId="1339107042" sldId="321"/>
        </pc:sldMkLst>
      </pc:sldChg>
      <pc:sldChg chg="modSp">
        <pc:chgData name="Murray Sherk" userId="7a0776b0-f7d6-4f4c-8827-68d1df06d98d" providerId="ADAL" clId="{3B678D8C-2060-43B6-888E-B5B4CC235E84}" dt="2023-03-06T03:27:00.769" v="6702" actId="20577"/>
        <pc:sldMkLst>
          <pc:docMk/>
          <pc:sldMk cId="3057289624" sldId="322"/>
        </pc:sldMkLst>
        <pc:spChg chg="mod">
          <ac:chgData name="Murray Sherk" userId="7a0776b0-f7d6-4f4c-8827-68d1df06d98d" providerId="ADAL" clId="{3B678D8C-2060-43B6-888E-B5B4CC235E84}" dt="2023-03-06T03:27:00.769" v="6702" actId="20577"/>
          <ac:spMkLst>
            <pc:docMk/>
            <pc:sldMk cId="3057289624" sldId="322"/>
            <ac:spMk id="3" creationId="{29E74DCF-ED6C-913E-5772-13983F7304C9}"/>
          </ac:spMkLst>
        </pc:spChg>
      </pc:sldChg>
      <pc:sldChg chg="modSp mod">
        <pc:chgData name="Murray Sherk" userId="7a0776b0-f7d6-4f4c-8827-68d1df06d98d" providerId="ADAL" clId="{3B678D8C-2060-43B6-888E-B5B4CC235E84}" dt="2023-01-30T09:23:47.130" v="6015" actId="20577"/>
        <pc:sldMkLst>
          <pc:docMk/>
          <pc:sldMk cId="1467187434" sldId="323"/>
        </pc:sldMkLst>
        <pc:spChg chg="mod">
          <ac:chgData name="Murray Sherk" userId="7a0776b0-f7d6-4f4c-8827-68d1df06d98d" providerId="ADAL" clId="{3B678D8C-2060-43B6-888E-B5B4CC235E84}" dt="2023-01-30T09:23:47.130" v="6015" actId="20577"/>
          <ac:spMkLst>
            <pc:docMk/>
            <pc:sldMk cId="1467187434" sldId="323"/>
            <ac:spMk id="3" creationId="{680A24DB-CE0F-30B2-0B83-E34B004B7B07}"/>
          </ac:spMkLst>
        </pc:spChg>
      </pc:sldChg>
      <pc:sldChg chg="addSp delSp modSp new add del mod">
        <pc:chgData name="Murray Sherk" userId="7a0776b0-f7d6-4f4c-8827-68d1df06d98d" providerId="ADAL" clId="{3B678D8C-2060-43B6-888E-B5B4CC235E84}" dt="2022-09-05T01:40:05.917" v="5050" actId="47"/>
        <pc:sldMkLst>
          <pc:docMk/>
          <pc:sldMk cId="1631426939" sldId="324"/>
        </pc:sldMkLst>
        <pc:spChg chg="mod">
          <ac:chgData name="Murray Sherk" userId="7a0776b0-f7d6-4f4c-8827-68d1df06d98d" providerId="ADAL" clId="{3B678D8C-2060-43B6-888E-B5B4CC235E84}" dt="2022-09-05T01:13:14.925" v="4738" actId="6549"/>
          <ac:spMkLst>
            <pc:docMk/>
            <pc:sldMk cId="1631426939" sldId="324"/>
            <ac:spMk id="2" creationId="{B911F399-F15A-C49A-D06A-85F4F0093ABB}"/>
          </ac:spMkLst>
        </pc:spChg>
        <pc:spChg chg="del">
          <ac:chgData name="Murray Sherk" userId="7a0776b0-f7d6-4f4c-8827-68d1df06d98d" providerId="ADAL" clId="{3B678D8C-2060-43B6-888E-B5B4CC235E84}" dt="2022-09-05T01:17:33.092" v="4739" actId="931"/>
          <ac:spMkLst>
            <pc:docMk/>
            <pc:sldMk cId="1631426939" sldId="324"/>
            <ac:spMk id="3" creationId="{79902863-FAC8-2B4F-8BB3-5933DF0E2096}"/>
          </ac:spMkLst>
        </pc:spChg>
        <pc:spChg chg="add del mod">
          <ac:chgData name="Murray Sherk" userId="7a0776b0-f7d6-4f4c-8827-68d1df06d98d" providerId="ADAL" clId="{3B678D8C-2060-43B6-888E-B5B4CC235E84}" dt="2022-09-05T01:23:06.802" v="4759" actId="931"/>
          <ac:spMkLst>
            <pc:docMk/>
            <pc:sldMk cId="1631426939" sldId="324"/>
            <ac:spMk id="6" creationId="{53BA943E-DA2B-422B-1579-0AD40FF1EDAA}"/>
          </ac:spMkLst>
        </pc:spChg>
        <pc:spChg chg="add del mod">
          <ac:chgData name="Murray Sherk" userId="7a0776b0-f7d6-4f4c-8827-68d1df06d98d" providerId="ADAL" clId="{3B678D8C-2060-43B6-888E-B5B4CC235E84}" dt="2022-09-05T01:25:21.411" v="4767" actId="931"/>
          <ac:spMkLst>
            <pc:docMk/>
            <pc:sldMk cId="1631426939" sldId="324"/>
            <ac:spMk id="9" creationId="{CA4CAFAD-BDA7-4F7D-F3BE-E0A5C03AFC1F}"/>
          </ac:spMkLst>
        </pc:spChg>
        <pc:picChg chg="add del mod">
          <ac:chgData name="Murray Sherk" userId="7a0776b0-f7d6-4f4c-8827-68d1df06d98d" providerId="ADAL" clId="{3B678D8C-2060-43B6-888E-B5B4CC235E84}" dt="2022-09-05T01:22:56.194" v="4758" actId="478"/>
          <ac:picMkLst>
            <pc:docMk/>
            <pc:sldMk cId="1631426939" sldId="324"/>
            <ac:picMk id="5" creationId="{EC4B8033-5901-B663-9ED7-9B45A99F9CDB}"/>
          </ac:picMkLst>
        </pc:picChg>
        <pc:picChg chg="add del mod">
          <ac:chgData name="Murray Sherk" userId="7a0776b0-f7d6-4f4c-8827-68d1df06d98d" providerId="ADAL" clId="{3B678D8C-2060-43B6-888E-B5B4CC235E84}" dt="2022-09-05T01:25:10.867" v="4766" actId="478"/>
          <ac:picMkLst>
            <pc:docMk/>
            <pc:sldMk cId="1631426939" sldId="324"/>
            <ac:picMk id="8" creationId="{25C880D5-C214-A1F3-918C-DEE1E537073C}"/>
          </ac:picMkLst>
        </pc:picChg>
        <pc:picChg chg="add mod">
          <ac:chgData name="Murray Sherk" userId="7a0776b0-f7d6-4f4c-8827-68d1df06d98d" providerId="ADAL" clId="{3B678D8C-2060-43B6-888E-B5B4CC235E84}" dt="2022-09-05T01:25:29.172" v="4771" actId="14100"/>
          <ac:picMkLst>
            <pc:docMk/>
            <pc:sldMk cId="1631426939" sldId="324"/>
            <ac:picMk id="11" creationId="{6FCF829B-8FD7-EF2F-66F0-E41FF4649933}"/>
          </ac:picMkLst>
        </pc:picChg>
      </pc:sldChg>
      <pc:sldChg chg="modSp new mod">
        <pc:chgData name="Murray Sherk" userId="7a0776b0-f7d6-4f4c-8827-68d1df06d98d" providerId="ADAL" clId="{3B678D8C-2060-43B6-888E-B5B4CC235E84}" dt="2023-02-22T10:34:07.524" v="6477" actId="14100"/>
        <pc:sldMkLst>
          <pc:docMk/>
          <pc:sldMk cId="3230775461" sldId="324"/>
        </pc:sldMkLst>
        <pc:spChg chg="mod">
          <ac:chgData name="Murray Sherk" userId="7a0776b0-f7d6-4f4c-8827-68d1df06d98d" providerId="ADAL" clId="{3B678D8C-2060-43B6-888E-B5B4CC235E84}" dt="2023-02-22T10:32:06.583" v="6230" actId="20577"/>
          <ac:spMkLst>
            <pc:docMk/>
            <pc:sldMk cId="3230775461" sldId="324"/>
            <ac:spMk id="2" creationId="{DB86FDF1-4A1A-CADC-7EEA-DC0B95C8A03F}"/>
          </ac:spMkLst>
        </pc:spChg>
        <pc:spChg chg="mod">
          <ac:chgData name="Murray Sherk" userId="7a0776b0-f7d6-4f4c-8827-68d1df06d98d" providerId="ADAL" clId="{3B678D8C-2060-43B6-888E-B5B4CC235E84}" dt="2023-02-22T10:34:07.524" v="6477" actId="14100"/>
          <ac:spMkLst>
            <pc:docMk/>
            <pc:sldMk cId="3230775461" sldId="324"/>
            <ac:spMk id="3" creationId="{EAEDC36D-C339-1E41-3A3D-A83492FF9416}"/>
          </ac:spMkLst>
        </pc:spChg>
      </pc:sldChg>
      <pc:sldChg chg="modSp add modAnim">
        <pc:chgData name="Murray Sherk" userId="7a0776b0-f7d6-4f4c-8827-68d1df06d98d" providerId="ADAL" clId="{3B678D8C-2060-43B6-888E-B5B4CC235E84}" dt="2023-02-27T07:12:39.760" v="6690" actId="15"/>
        <pc:sldMkLst>
          <pc:docMk/>
          <pc:sldMk cId="2773166618" sldId="325"/>
        </pc:sldMkLst>
        <pc:spChg chg="mod">
          <ac:chgData name="Murray Sherk" userId="7a0776b0-f7d6-4f4c-8827-68d1df06d98d" providerId="ADAL" clId="{3B678D8C-2060-43B6-888E-B5B4CC235E84}" dt="2023-02-27T07:12:39.760" v="6690" actId="15"/>
          <ac:spMkLst>
            <pc:docMk/>
            <pc:sldMk cId="2773166618" sldId="325"/>
            <ac:spMk id="13315" creationId="{3E625ECD-2FBA-4089-8FAE-0F135EAA3922}"/>
          </ac:spMkLst>
        </pc:spChg>
      </pc:sldChg>
    </pc:docChg>
  </pc:docChgLst>
  <pc:docChgLst>
    <pc:chgData name="Murray Sherk" userId="7a0776b0-f7d6-4f4c-8827-68d1df06d98d" providerId="ADAL" clId="{A40CA690-34B8-4966-8822-F0BD247146DC}"/>
    <pc:docChg chg="custSel modSld">
      <pc:chgData name="Murray Sherk" userId="7a0776b0-f7d6-4f4c-8827-68d1df06d98d" providerId="ADAL" clId="{A40CA690-34B8-4966-8822-F0BD247146DC}" dt="2019-09-10T02:15:39.171" v="243" actId="12"/>
      <pc:docMkLst>
        <pc:docMk/>
      </pc:docMkLst>
      <pc:sldChg chg="modSp">
        <pc:chgData name="Murray Sherk" userId="7a0776b0-f7d6-4f4c-8827-68d1df06d98d" providerId="ADAL" clId="{A40CA690-34B8-4966-8822-F0BD247146DC}" dt="2019-08-30T03:36:26.653" v="3" actId="20577"/>
        <pc:sldMkLst>
          <pc:docMk/>
          <pc:sldMk cId="0" sldId="256"/>
        </pc:sldMkLst>
        <pc:spChg chg="mod">
          <ac:chgData name="Murray Sherk" userId="7a0776b0-f7d6-4f4c-8827-68d1df06d98d" providerId="ADAL" clId="{A40CA690-34B8-4966-8822-F0BD247146DC}" dt="2019-08-30T03:36:26.653" v="3" actId="20577"/>
          <ac:spMkLst>
            <pc:docMk/>
            <pc:sldMk cId="0" sldId="256"/>
            <ac:spMk id="4098" creationId="{3C69D137-B414-468F-8FB5-ECC5971F3BBB}"/>
          </ac:spMkLst>
        </pc:spChg>
      </pc:sldChg>
      <pc:sldChg chg="modSp">
        <pc:chgData name="Murray Sherk" userId="7a0776b0-f7d6-4f4c-8827-68d1df06d98d" providerId="ADAL" clId="{A40CA690-34B8-4966-8822-F0BD247146DC}" dt="2019-08-30T03:46:58.805" v="240" actId="20577"/>
        <pc:sldMkLst>
          <pc:docMk/>
          <pc:sldMk cId="0" sldId="258"/>
        </pc:sldMkLst>
        <pc:spChg chg="mod">
          <ac:chgData name="Murray Sherk" userId="7a0776b0-f7d6-4f4c-8827-68d1df06d98d" providerId="ADAL" clId="{A40CA690-34B8-4966-8822-F0BD247146DC}" dt="2019-08-30T03:46:58.805" v="240" actId="20577"/>
          <ac:spMkLst>
            <pc:docMk/>
            <pc:sldMk cId="0" sldId="258"/>
            <ac:spMk id="6147" creationId="{B666147E-4295-4E80-A0CF-D70EDE1E2A25}"/>
          </ac:spMkLst>
        </pc:spChg>
      </pc:sldChg>
      <pc:sldChg chg="modSp">
        <pc:chgData name="Murray Sherk" userId="7a0776b0-f7d6-4f4c-8827-68d1df06d98d" providerId="ADAL" clId="{A40CA690-34B8-4966-8822-F0BD247146DC}" dt="2019-08-30T03:41:21.048" v="80" actId="20577"/>
        <pc:sldMkLst>
          <pc:docMk/>
          <pc:sldMk cId="0" sldId="261"/>
        </pc:sldMkLst>
        <pc:spChg chg="mod">
          <ac:chgData name="Murray Sherk" userId="7a0776b0-f7d6-4f4c-8827-68d1df06d98d" providerId="ADAL" clId="{A40CA690-34B8-4966-8822-F0BD247146DC}" dt="2019-08-30T03:41:21.048" v="80" actId="20577"/>
          <ac:spMkLst>
            <pc:docMk/>
            <pc:sldMk cId="0" sldId="261"/>
            <ac:spMk id="9219" creationId="{B08AB1CF-33E2-4550-A2B0-DA1680841E10}"/>
          </ac:spMkLst>
        </pc:spChg>
      </pc:sldChg>
      <pc:sldChg chg="modSp">
        <pc:chgData name="Murray Sherk" userId="7a0776b0-f7d6-4f4c-8827-68d1df06d98d" providerId="ADAL" clId="{A40CA690-34B8-4966-8822-F0BD247146DC}" dt="2019-08-30T03:42:53.756" v="92" actId="20577"/>
        <pc:sldMkLst>
          <pc:docMk/>
          <pc:sldMk cId="0" sldId="263"/>
        </pc:sldMkLst>
        <pc:spChg chg="mod">
          <ac:chgData name="Murray Sherk" userId="7a0776b0-f7d6-4f4c-8827-68d1df06d98d" providerId="ADAL" clId="{A40CA690-34B8-4966-8822-F0BD247146DC}" dt="2019-08-30T03:42:53.756" v="92" actId="20577"/>
          <ac:spMkLst>
            <pc:docMk/>
            <pc:sldMk cId="0" sldId="263"/>
            <ac:spMk id="12291" creationId="{E3B80A20-9A15-4750-8948-66B802DC70A7}"/>
          </ac:spMkLst>
        </pc:spChg>
      </pc:sldChg>
      <pc:sldChg chg="modSp">
        <pc:chgData name="Murray Sherk" userId="7a0776b0-f7d6-4f4c-8827-68d1df06d98d" providerId="ADAL" clId="{A40CA690-34B8-4966-8822-F0BD247146DC}" dt="2019-08-30T03:45:11.308" v="188" actId="20577"/>
        <pc:sldMkLst>
          <pc:docMk/>
          <pc:sldMk cId="0" sldId="277"/>
        </pc:sldMkLst>
        <pc:spChg chg="mod">
          <ac:chgData name="Murray Sherk" userId="7a0776b0-f7d6-4f4c-8827-68d1df06d98d" providerId="ADAL" clId="{A40CA690-34B8-4966-8822-F0BD247146DC}" dt="2019-08-30T03:45:11.308" v="188" actId="20577"/>
          <ac:spMkLst>
            <pc:docMk/>
            <pc:sldMk cId="0" sldId="277"/>
            <ac:spMk id="16387" creationId="{05D54841-D26C-4882-B86F-93E231E08661}"/>
          </ac:spMkLst>
        </pc:spChg>
      </pc:sldChg>
      <pc:sldChg chg="modSp modAnim">
        <pc:chgData name="Murray Sherk" userId="7a0776b0-f7d6-4f4c-8827-68d1df06d98d" providerId="ADAL" clId="{A40CA690-34B8-4966-8822-F0BD247146DC}" dt="2019-08-30T03:44:36.365" v="169" actId="20578"/>
        <pc:sldMkLst>
          <pc:docMk/>
          <pc:sldMk cId="0" sldId="280"/>
        </pc:sldMkLst>
        <pc:spChg chg="mod">
          <ac:chgData name="Murray Sherk" userId="7a0776b0-f7d6-4f4c-8827-68d1df06d98d" providerId="ADAL" clId="{A40CA690-34B8-4966-8822-F0BD247146DC}" dt="2019-08-30T03:44:36.365" v="169" actId="20578"/>
          <ac:spMkLst>
            <pc:docMk/>
            <pc:sldMk cId="0" sldId="280"/>
            <ac:spMk id="14339" creationId="{9C966838-296E-4589-80F9-058C63280B3B}"/>
          </ac:spMkLst>
        </pc:spChg>
      </pc:sldChg>
      <pc:sldChg chg="modSp">
        <pc:chgData name="Murray Sherk" userId="7a0776b0-f7d6-4f4c-8827-68d1df06d98d" providerId="ADAL" clId="{A40CA690-34B8-4966-8822-F0BD247146DC}" dt="2019-08-30T03:46:17.132" v="239" actId="20577"/>
        <pc:sldMkLst>
          <pc:docMk/>
          <pc:sldMk cId="0" sldId="293"/>
        </pc:sldMkLst>
        <pc:spChg chg="mod">
          <ac:chgData name="Murray Sherk" userId="7a0776b0-f7d6-4f4c-8827-68d1df06d98d" providerId="ADAL" clId="{A40CA690-34B8-4966-8822-F0BD247146DC}" dt="2019-08-30T03:46:17.132" v="239" actId="20577"/>
          <ac:spMkLst>
            <pc:docMk/>
            <pc:sldMk cId="0" sldId="293"/>
            <ac:spMk id="23555" creationId="{78E63626-05EC-41E3-9216-834CAB86CD84}"/>
          </ac:spMkLst>
        </pc:spChg>
      </pc:sldChg>
      <pc:sldChg chg="modSp">
        <pc:chgData name="Murray Sherk" userId="7a0776b0-f7d6-4f4c-8827-68d1df06d98d" providerId="ADAL" clId="{A40CA690-34B8-4966-8822-F0BD247146DC}" dt="2019-09-10T02:15:39.171" v="243" actId="12"/>
        <pc:sldMkLst>
          <pc:docMk/>
          <pc:sldMk cId="0" sldId="295"/>
        </pc:sldMkLst>
        <pc:spChg chg="mod">
          <ac:chgData name="Murray Sherk" userId="7a0776b0-f7d6-4f4c-8827-68d1df06d98d" providerId="ADAL" clId="{A40CA690-34B8-4966-8822-F0BD247146DC}" dt="2019-09-10T02:15:39.171" v="243" actId="12"/>
          <ac:spMkLst>
            <pc:docMk/>
            <pc:sldMk cId="0" sldId="295"/>
            <ac:spMk id="14339" creationId="{ABF04404-7732-4911-B837-F65696E90D85}"/>
          </ac:spMkLst>
        </pc:spChg>
      </pc:sldChg>
    </pc:docChg>
  </pc:docChgLst>
  <pc:docChgLst>
    <pc:chgData name="Murray" userId="7a0776b0-f7d6-4f4c-8827-68d1df06d98d" providerId="ADAL" clId="{BDAEDA09-5BA7-4683-9E94-F1062ABA826A}"/>
    <pc:docChg chg="modSld">
      <pc:chgData name="Murray" userId="7a0776b0-f7d6-4f4c-8827-68d1df06d98d" providerId="ADAL" clId="{BDAEDA09-5BA7-4683-9E94-F1062ABA826A}" dt="2021-09-08T03:33:13.014" v="155" actId="6549"/>
      <pc:docMkLst>
        <pc:docMk/>
      </pc:docMkLst>
      <pc:sldChg chg="modSp mod">
        <pc:chgData name="Murray" userId="7a0776b0-f7d6-4f4c-8827-68d1df06d98d" providerId="ADAL" clId="{BDAEDA09-5BA7-4683-9E94-F1062ABA826A}" dt="2021-09-08T03:25:13.077" v="1" actId="6549"/>
        <pc:sldMkLst>
          <pc:docMk/>
          <pc:sldMk cId="0" sldId="256"/>
        </pc:sldMkLst>
        <pc:spChg chg="mod">
          <ac:chgData name="Murray" userId="7a0776b0-f7d6-4f4c-8827-68d1df06d98d" providerId="ADAL" clId="{BDAEDA09-5BA7-4683-9E94-F1062ABA826A}" dt="2021-09-08T03:25:13.077" v="1" actId="6549"/>
          <ac:spMkLst>
            <pc:docMk/>
            <pc:sldMk cId="0" sldId="256"/>
            <ac:spMk id="4098" creationId="{3C69D137-B414-468F-8FB5-ECC5971F3BBB}"/>
          </ac:spMkLst>
        </pc:spChg>
      </pc:sldChg>
      <pc:sldChg chg="modSp mod">
        <pc:chgData name="Murray" userId="7a0776b0-f7d6-4f4c-8827-68d1df06d98d" providerId="ADAL" clId="{BDAEDA09-5BA7-4683-9E94-F1062ABA826A}" dt="2021-09-08T03:25:29.227" v="3" actId="6549"/>
        <pc:sldMkLst>
          <pc:docMk/>
          <pc:sldMk cId="0" sldId="258"/>
        </pc:sldMkLst>
        <pc:spChg chg="mod">
          <ac:chgData name="Murray" userId="7a0776b0-f7d6-4f4c-8827-68d1df06d98d" providerId="ADAL" clId="{BDAEDA09-5BA7-4683-9E94-F1062ABA826A}" dt="2021-09-08T03:25:25.152" v="2" actId="6549"/>
          <ac:spMkLst>
            <pc:docMk/>
            <pc:sldMk cId="0" sldId="258"/>
            <ac:spMk id="6146" creationId="{AF3DE489-4022-4452-AC0F-4730588DBCB8}"/>
          </ac:spMkLst>
        </pc:spChg>
        <pc:spChg chg="mod">
          <ac:chgData name="Murray" userId="7a0776b0-f7d6-4f4c-8827-68d1df06d98d" providerId="ADAL" clId="{BDAEDA09-5BA7-4683-9E94-F1062ABA826A}" dt="2021-09-08T03:25:29.227" v="3" actId="6549"/>
          <ac:spMkLst>
            <pc:docMk/>
            <pc:sldMk cId="0" sldId="258"/>
            <ac:spMk id="6147" creationId="{B666147E-4295-4E80-A0CF-D70EDE1E2A25}"/>
          </ac:spMkLst>
        </pc:spChg>
      </pc:sldChg>
      <pc:sldChg chg="modSp">
        <pc:chgData name="Murray" userId="7a0776b0-f7d6-4f4c-8827-68d1df06d98d" providerId="ADAL" clId="{BDAEDA09-5BA7-4683-9E94-F1062ABA826A}" dt="2021-09-08T03:25:41.065" v="4" actId="20577"/>
        <pc:sldMkLst>
          <pc:docMk/>
          <pc:sldMk cId="0" sldId="261"/>
        </pc:sldMkLst>
        <pc:spChg chg="mod">
          <ac:chgData name="Murray" userId="7a0776b0-f7d6-4f4c-8827-68d1df06d98d" providerId="ADAL" clId="{BDAEDA09-5BA7-4683-9E94-F1062ABA826A}" dt="2021-09-08T03:25:41.065" v="4" actId="20577"/>
          <ac:spMkLst>
            <pc:docMk/>
            <pc:sldMk cId="0" sldId="261"/>
            <ac:spMk id="9219" creationId="{B08AB1CF-33E2-4550-A2B0-DA1680841E10}"/>
          </ac:spMkLst>
        </pc:spChg>
      </pc:sldChg>
      <pc:sldChg chg="modSp">
        <pc:chgData name="Murray" userId="7a0776b0-f7d6-4f4c-8827-68d1df06d98d" providerId="ADAL" clId="{BDAEDA09-5BA7-4683-9E94-F1062ABA826A}" dt="2021-09-08T03:26:07.351" v="7" actId="20577"/>
        <pc:sldMkLst>
          <pc:docMk/>
          <pc:sldMk cId="3192942259" sldId="264"/>
        </pc:sldMkLst>
        <pc:spChg chg="mod">
          <ac:chgData name="Murray" userId="7a0776b0-f7d6-4f4c-8827-68d1df06d98d" providerId="ADAL" clId="{BDAEDA09-5BA7-4683-9E94-F1062ABA826A}" dt="2021-09-08T03:26:07.351" v="7" actId="20577"/>
          <ac:spMkLst>
            <pc:docMk/>
            <pc:sldMk cId="3192942259" sldId="264"/>
            <ac:spMk id="13315" creationId="{3E625ECD-2FBA-4089-8FAE-0F135EAA3922}"/>
          </ac:spMkLst>
        </pc:spChg>
      </pc:sldChg>
      <pc:sldChg chg="modSp">
        <pc:chgData name="Murray" userId="7a0776b0-f7d6-4f4c-8827-68d1df06d98d" providerId="ADAL" clId="{BDAEDA09-5BA7-4683-9E94-F1062ABA826A}" dt="2021-09-08T03:33:13.014" v="155" actId="6549"/>
        <pc:sldMkLst>
          <pc:docMk/>
          <pc:sldMk cId="0" sldId="277"/>
        </pc:sldMkLst>
        <pc:spChg chg="mod">
          <ac:chgData name="Murray" userId="7a0776b0-f7d6-4f4c-8827-68d1df06d98d" providerId="ADAL" clId="{BDAEDA09-5BA7-4683-9E94-F1062ABA826A}" dt="2021-09-08T03:33:13.014" v="155" actId="6549"/>
          <ac:spMkLst>
            <pc:docMk/>
            <pc:sldMk cId="0" sldId="277"/>
            <ac:spMk id="16387" creationId="{05D54841-D26C-4882-B86F-93E231E08661}"/>
          </ac:spMkLst>
        </pc:spChg>
      </pc:sldChg>
      <pc:sldChg chg="modSp modAnim">
        <pc:chgData name="Murray" userId="7a0776b0-f7d6-4f4c-8827-68d1df06d98d" providerId="ADAL" clId="{BDAEDA09-5BA7-4683-9E94-F1062ABA826A}" dt="2021-09-08T03:32:21.172" v="151" actId="6549"/>
        <pc:sldMkLst>
          <pc:docMk/>
          <pc:sldMk cId="0" sldId="280"/>
        </pc:sldMkLst>
        <pc:spChg chg="mod">
          <ac:chgData name="Murray" userId="7a0776b0-f7d6-4f4c-8827-68d1df06d98d" providerId="ADAL" clId="{BDAEDA09-5BA7-4683-9E94-F1062ABA826A}" dt="2021-09-08T03:32:21.172" v="151" actId="6549"/>
          <ac:spMkLst>
            <pc:docMk/>
            <pc:sldMk cId="0" sldId="280"/>
            <ac:spMk id="14339" creationId="{9C966838-296E-4589-80F9-058C63280B3B}"/>
          </ac:spMkLst>
        </pc:spChg>
      </pc:sldChg>
      <pc:sldChg chg="modSp mod">
        <pc:chgData name="Murray" userId="7a0776b0-f7d6-4f4c-8827-68d1df06d98d" providerId="ADAL" clId="{BDAEDA09-5BA7-4683-9E94-F1062ABA826A}" dt="2021-09-08T03:28:37.715" v="15" actId="20577"/>
        <pc:sldMkLst>
          <pc:docMk/>
          <pc:sldMk cId="0" sldId="295"/>
        </pc:sldMkLst>
        <pc:spChg chg="mod">
          <ac:chgData name="Murray" userId="7a0776b0-f7d6-4f4c-8827-68d1df06d98d" providerId="ADAL" clId="{BDAEDA09-5BA7-4683-9E94-F1062ABA826A}" dt="2021-09-08T03:28:37.715" v="15" actId="20577"/>
          <ac:spMkLst>
            <pc:docMk/>
            <pc:sldMk cId="0" sldId="295"/>
            <ac:spMk id="14339" creationId="{ABF04404-7732-4911-B837-F65696E90D85}"/>
          </ac:spMkLst>
        </pc:spChg>
      </pc:sldChg>
    </pc:docChg>
  </pc:docChgLst>
  <pc:docChgLst>
    <pc:chgData name="Murray Sherk" userId="7a0776b0-f7d6-4f4c-8827-68d1df06d98d" providerId="ADAL" clId="{EC2E3E40-6BCC-4E6B-A3E9-3DD470B6C897}"/>
    <pc:docChg chg="undo custSel modSld">
      <pc:chgData name="Murray Sherk" userId="7a0776b0-f7d6-4f4c-8827-68d1df06d98d" providerId="ADAL" clId="{EC2E3E40-6BCC-4E6B-A3E9-3DD470B6C897}" dt="2022-02-23T09:01:27.855" v="322" actId="20577"/>
      <pc:docMkLst>
        <pc:docMk/>
      </pc:docMkLst>
      <pc:sldChg chg="modSp mod">
        <pc:chgData name="Murray Sherk" userId="7a0776b0-f7d6-4f4c-8827-68d1df06d98d" providerId="ADAL" clId="{EC2E3E40-6BCC-4E6B-A3E9-3DD470B6C897}" dt="2022-02-18T09:30:12.334" v="7" actId="6549"/>
        <pc:sldMkLst>
          <pc:docMk/>
          <pc:sldMk cId="0" sldId="256"/>
        </pc:sldMkLst>
        <pc:spChg chg="mod">
          <ac:chgData name="Murray Sherk" userId="7a0776b0-f7d6-4f4c-8827-68d1df06d98d" providerId="ADAL" clId="{EC2E3E40-6BCC-4E6B-A3E9-3DD470B6C897}" dt="2022-02-18T09:30:12.334" v="7" actId="6549"/>
          <ac:spMkLst>
            <pc:docMk/>
            <pc:sldMk cId="0" sldId="256"/>
            <ac:spMk id="4098" creationId="{3C69D137-B414-468F-8FB5-ECC5971F3BBB}"/>
          </ac:spMkLst>
        </pc:spChg>
      </pc:sldChg>
      <pc:sldChg chg="modSp mod">
        <pc:chgData name="Murray Sherk" userId="7a0776b0-f7d6-4f4c-8827-68d1df06d98d" providerId="ADAL" clId="{EC2E3E40-6BCC-4E6B-A3E9-3DD470B6C897}" dt="2022-02-18T09:31:02.250" v="44" actId="20577"/>
        <pc:sldMkLst>
          <pc:docMk/>
          <pc:sldMk cId="0" sldId="258"/>
        </pc:sldMkLst>
        <pc:spChg chg="mod">
          <ac:chgData name="Murray Sherk" userId="7a0776b0-f7d6-4f4c-8827-68d1df06d98d" providerId="ADAL" clId="{EC2E3E40-6BCC-4E6B-A3E9-3DD470B6C897}" dt="2022-02-18T09:30:28.242" v="8" actId="20577"/>
          <ac:spMkLst>
            <pc:docMk/>
            <pc:sldMk cId="0" sldId="258"/>
            <ac:spMk id="6146" creationId="{AF3DE489-4022-4452-AC0F-4730588DBCB8}"/>
          </ac:spMkLst>
        </pc:spChg>
        <pc:spChg chg="mod">
          <ac:chgData name="Murray Sherk" userId="7a0776b0-f7d6-4f4c-8827-68d1df06d98d" providerId="ADAL" clId="{EC2E3E40-6BCC-4E6B-A3E9-3DD470B6C897}" dt="2022-02-18T09:31:02.250" v="44" actId="20577"/>
          <ac:spMkLst>
            <pc:docMk/>
            <pc:sldMk cId="0" sldId="258"/>
            <ac:spMk id="6147" creationId="{B666147E-4295-4E80-A0CF-D70EDE1E2A25}"/>
          </ac:spMkLst>
        </pc:spChg>
      </pc:sldChg>
      <pc:sldChg chg="modSp modAnim">
        <pc:chgData name="Murray Sherk" userId="7a0776b0-f7d6-4f4c-8827-68d1df06d98d" providerId="ADAL" clId="{EC2E3E40-6BCC-4E6B-A3E9-3DD470B6C897}" dt="2022-02-23T09:01:27.855" v="322" actId="20577"/>
        <pc:sldMkLst>
          <pc:docMk/>
          <pc:sldMk cId="0" sldId="280"/>
        </pc:sldMkLst>
        <pc:spChg chg="mod">
          <ac:chgData name="Murray Sherk" userId="7a0776b0-f7d6-4f4c-8827-68d1df06d98d" providerId="ADAL" clId="{EC2E3E40-6BCC-4E6B-A3E9-3DD470B6C897}" dt="2022-02-23T09:01:27.855" v="322" actId="20577"/>
          <ac:spMkLst>
            <pc:docMk/>
            <pc:sldMk cId="0" sldId="280"/>
            <ac:spMk id="14339" creationId="{9C966838-296E-4589-80F9-058C63280B3B}"/>
          </ac:spMkLst>
        </pc:spChg>
      </pc:sldChg>
      <pc:sldChg chg="modSp mod">
        <pc:chgData name="Murray Sherk" userId="7a0776b0-f7d6-4f4c-8827-68d1df06d98d" providerId="ADAL" clId="{EC2E3E40-6BCC-4E6B-A3E9-3DD470B6C897}" dt="2022-02-18T09:47:09.557" v="313" actId="6549"/>
        <pc:sldMkLst>
          <pc:docMk/>
          <pc:sldMk cId="0" sldId="288"/>
        </pc:sldMkLst>
        <pc:spChg chg="mod">
          <ac:chgData name="Murray Sherk" userId="7a0776b0-f7d6-4f4c-8827-68d1df06d98d" providerId="ADAL" clId="{EC2E3E40-6BCC-4E6B-A3E9-3DD470B6C897}" dt="2022-02-18T09:47:09.557" v="313" actId="6549"/>
          <ac:spMkLst>
            <pc:docMk/>
            <pc:sldMk cId="0" sldId="288"/>
            <ac:spMk id="24579" creationId="{B466B795-3711-4BDD-94E1-EDC3F98928D3}"/>
          </ac:spMkLst>
        </pc:spChg>
      </pc:sldChg>
      <pc:sldChg chg="modSp mod">
        <pc:chgData name="Murray Sherk" userId="7a0776b0-f7d6-4f4c-8827-68d1df06d98d" providerId="ADAL" clId="{EC2E3E40-6BCC-4E6B-A3E9-3DD470B6C897}" dt="2022-02-23T09:01:18.823" v="317" actId="6549"/>
        <pc:sldMkLst>
          <pc:docMk/>
          <pc:sldMk cId="0" sldId="295"/>
        </pc:sldMkLst>
        <pc:spChg chg="mod">
          <ac:chgData name="Murray Sherk" userId="7a0776b0-f7d6-4f4c-8827-68d1df06d98d" providerId="ADAL" clId="{EC2E3E40-6BCC-4E6B-A3E9-3DD470B6C897}" dt="2022-02-23T09:01:18.823" v="317" actId="6549"/>
          <ac:spMkLst>
            <pc:docMk/>
            <pc:sldMk cId="0" sldId="295"/>
            <ac:spMk id="14339" creationId="{ABF04404-7732-4911-B837-F65696E90D85}"/>
          </ac:spMkLst>
        </pc:spChg>
      </pc:sldChg>
      <pc:sldChg chg="modSp modAnim">
        <pc:chgData name="Murray Sherk" userId="7a0776b0-f7d6-4f4c-8827-68d1df06d98d" providerId="ADAL" clId="{EC2E3E40-6BCC-4E6B-A3E9-3DD470B6C897}" dt="2022-02-18T09:46:53.086" v="305" actId="20577"/>
        <pc:sldMkLst>
          <pc:docMk/>
          <pc:sldMk cId="0" sldId="301"/>
        </pc:sldMkLst>
        <pc:spChg chg="mod">
          <ac:chgData name="Murray Sherk" userId="7a0776b0-f7d6-4f4c-8827-68d1df06d98d" providerId="ADAL" clId="{EC2E3E40-6BCC-4E6B-A3E9-3DD470B6C897}" dt="2022-02-18T09:45:20.042" v="294" actId="20577"/>
          <ac:spMkLst>
            <pc:docMk/>
            <pc:sldMk cId="0" sldId="301"/>
            <ac:spMk id="24579" creationId="{B466B795-3711-4BDD-94E1-EDC3F98928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A72FA9-51F4-4CA6-8559-8E0A6B427E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21" cy="466644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CA" altLang="zh-CN"/>
              <a:t>AC Lesson 1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7DEA7C-3F6F-4205-BBD8-9E4F399546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699" y="0"/>
            <a:ext cx="3055921" cy="466644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2039B0-27B9-44DA-9201-C13566BA143E}" type="datetimeFigureOut">
              <a:rPr lang="zh-CN" altLang="en-US"/>
              <a:pPr>
                <a:defRPr/>
              </a:pPr>
              <a:t>2023/3/6</a:t>
            </a:fld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1B831-FDBD-4F81-8080-027BDB3F14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457"/>
            <a:ext cx="3055921" cy="466644"/>
          </a:xfrm>
          <a:prstGeom prst="rect">
            <a:avLst/>
          </a:prstGeom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A50ED4-E3AA-49CD-B70A-148FFA24EA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699" y="8842457"/>
            <a:ext cx="3055921" cy="466644"/>
          </a:xfrm>
          <a:prstGeom prst="rect">
            <a:avLst/>
          </a:prstGeom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737974-C1ED-4162-8708-A54C96342D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234717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909FC3-8CEF-4777-B993-435A299E8E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21" cy="4666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AC Lesson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F4863-4D5E-4484-9D55-818C6A6E36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95699" y="0"/>
            <a:ext cx="3055921" cy="4666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31EEFF-BDE0-44C9-80AB-2266746C803A}" type="datetimeFigureOut">
              <a:rPr lang="en-CA"/>
              <a:pPr>
                <a:defRPr/>
              </a:pPr>
              <a:t>2023-03-06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440FC1C-C5BC-4180-8124-D50C48ADA6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370DEB0-ED6F-43D5-BEB2-444B41433E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834" y="4480674"/>
            <a:ext cx="5643595" cy="36647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AAEDE-A306-4B2D-83E6-4831EBF8B0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457"/>
            <a:ext cx="3055921" cy="4666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65387-D15A-4865-AEB0-09FE34A217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95699" y="8842457"/>
            <a:ext cx="3055921" cy="4666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CE9AC0-A597-4503-9A1D-9DF6B29E103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6585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30C4B55-0B4A-4A59-815F-A3CDCA340A9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Unknown Shape">
              <a:extLst>
                <a:ext uri="{FF2B5EF4-FFF2-40B4-BE49-F238E27FC236}">
                  <a16:creationId xmlns:a16="http://schemas.microsoft.com/office/drawing/2014/main" id="{1E2107B8-9BB8-4EF9-9A9A-517402184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45 w 3934"/>
                <a:gd name="T3" fmla="*/ 1331 h 1505"/>
                <a:gd name="T4" fmla="*/ 1329 w 3934"/>
                <a:gd name="T5" fmla="*/ 1157 h 1505"/>
                <a:gd name="T6" fmla="*/ 1886 w 3934"/>
                <a:gd name="T7" fmla="*/ 977 h 1505"/>
                <a:gd name="T8" fmla="*/ 2421 w 3934"/>
                <a:gd name="T9" fmla="*/ 792 h 1505"/>
                <a:gd name="T10" fmla="*/ 2688 w 3934"/>
                <a:gd name="T11" fmla="*/ 696 h 1505"/>
                <a:gd name="T12" fmla="*/ 2938 w 3934"/>
                <a:gd name="T13" fmla="*/ 606 h 1505"/>
                <a:gd name="T14" fmla="*/ 3186 w 3934"/>
                <a:gd name="T15" fmla="*/ 510 h 1505"/>
                <a:gd name="T16" fmla="*/ 3429 w 3934"/>
                <a:gd name="T17" fmla="*/ 420 h 1505"/>
                <a:gd name="T18" fmla="*/ 3657 w 3934"/>
                <a:gd name="T19" fmla="*/ 324 h 1505"/>
                <a:gd name="T20" fmla="*/ 3879 w 3934"/>
                <a:gd name="T21" fmla="*/ 234 h 1505"/>
                <a:gd name="T22" fmla="*/ 4095 w 3934"/>
                <a:gd name="T23" fmla="*/ 138 h 1505"/>
                <a:gd name="T24" fmla="*/ 4297 w 3934"/>
                <a:gd name="T25" fmla="*/ 48 h 1505"/>
                <a:gd name="T26" fmla="*/ 4297 w 3934"/>
                <a:gd name="T27" fmla="*/ 0 h 1505"/>
                <a:gd name="T28" fmla="*/ 4088 w 3934"/>
                <a:gd name="T29" fmla="*/ 96 h 1505"/>
                <a:gd name="T30" fmla="*/ 3865 w 3934"/>
                <a:gd name="T31" fmla="*/ 192 h 1505"/>
                <a:gd name="T32" fmla="*/ 3637 w 3934"/>
                <a:gd name="T33" fmla="*/ 288 h 1505"/>
                <a:gd name="T34" fmla="*/ 3405 w 3934"/>
                <a:gd name="T35" fmla="*/ 384 h 1505"/>
                <a:gd name="T36" fmla="*/ 3152 w 3934"/>
                <a:gd name="T37" fmla="*/ 480 h 1505"/>
                <a:gd name="T38" fmla="*/ 2898 w 3934"/>
                <a:gd name="T39" fmla="*/ 576 h 1505"/>
                <a:gd name="T40" fmla="*/ 2633 w 3934"/>
                <a:gd name="T41" fmla="*/ 672 h 1505"/>
                <a:gd name="T42" fmla="*/ 2367 w 3934"/>
                <a:gd name="T43" fmla="*/ 768 h 1505"/>
                <a:gd name="T44" fmla="*/ 2081 w 3934"/>
                <a:gd name="T45" fmla="*/ 864 h 1505"/>
                <a:gd name="T46" fmla="*/ 1795 w 3934"/>
                <a:gd name="T47" fmla="*/ 960 h 1505"/>
                <a:gd name="T48" fmla="*/ 1216 w 3934"/>
                <a:gd name="T49" fmla="*/ 1145 h 1505"/>
                <a:gd name="T50" fmla="*/ 620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Unknown Shape">
              <a:extLst>
                <a:ext uri="{FF2B5EF4-FFF2-40B4-BE49-F238E27FC236}">
                  <a16:creationId xmlns:a16="http://schemas.microsoft.com/office/drawing/2014/main" id="{EB5AC76F-C05B-44B3-BD4B-0CF8D0948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608 w 1728"/>
                <a:gd name="T3" fmla="*/ 527 h 689"/>
                <a:gd name="T4" fmla="*/ 1050 w 1728"/>
                <a:gd name="T5" fmla="*/ 365 h 689"/>
                <a:gd name="T6" fmla="*/ 1259 w 1728"/>
                <a:gd name="T7" fmla="*/ 287 h 689"/>
                <a:gd name="T8" fmla="*/ 1473 w 1728"/>
                <a:gd name="T9" fmla="*/ 203 h 689"/>
                <a:gd name="T10" fmla="*/ 1692 w 1728"/>
                <a:gd name="T11" fmla="*/ 126 h 689"/>
                <a:gd name="T12" fmla="*/ 1873 w 1728"/>
                <a:gd name="T13" fmla="*/ 48 h 689"/>
                <a:gd name="T14" fmla="*/ 1873 w 1728"/>
                <a:gd name="T15" fmla="*/ 0 h 689"/>
                <a:gd name="T16" fmla="*/ 1669 w 1728"/>
                <a:gd name="T17" fmla="*/ 84 h 689"/>
                <a:gd name="T18" fmla="*/ 1443 w 1728"/>
                <a:gd name="T19" fmla="*/ 167 h 689"/>
                <a:gd name="T20" fmla="*/ 1205 w 1728"/>
                <a:gd name="T21" fmla="*/ 257 h 689"/>
                <a:gd name="T22" fmla="*/ 990 w 1728"/>
                <a:gd name="T23" fmla="*/ 341 h 689"/>
                <a:gd name="T24" fmla="*/ 483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Unknown Shape">
              <a:extLst>
                <a:ext uri="{FF2B5EF4-FFF2-40B4-BE49-F238E27FC236}">
                  <a16:creationId xmlns:a16="http://schemas.microsoft.com/office/drawing/2014/main" id="{9F752EE0-F7FB-4D87-8DD3-47DF94729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5578" cy="3447"/>
            </a:xfrm>
            <a:custGeom>
              <a:avLst/>
              <a:gdLst>
                <a:gd name="T0" fmla="*/ 6074 w 5561"/>
                <a:gd name="T1" fmla="*/ 929 h 3447"/>
                <a:gd name="T2" fmla="*/ 6047 w 5561"/>
                <a:gd name="T3" fmla="*/ 773 h 3447"/>
                <a:gd name="T4" fmla="*/ 5959 w 5561"/>
                <a:gd name="T5" fmla="*/ 629 h 3447"/>
                <a:gd name="T6" fmla="*/ 5820 w 5561"/>
                <a:gd name="T7" fmla="*/ 492 h 3447"/>
                <a:gd name="T8" fmla="*/ 5625 w 5561"/>
                <a:gd name="T9" fmla="*/ 366 h 3447"/>
                <a:gd name="T10" fmla="*/ 5375 w 5561"/>
                <a:gd name="T11" fmla="*/ 252 h 3447"/>
                <a:gd name="T12" fmla="*/ 5080 w 5561"/>
                <a:gd name="T13" fmla="*/ 144 h 3447"/>
                <a:gd name="T14" fmla="*/ 4741 w 5561"/>
                <a:gd name="T15" fmla="*/ 48 h 3447"/>
                <a:gd name="T16" fmla="*/ 4369 w 5561"/>
                <a:gd name="T17" fmla="*/ 0 h 3447"/>
                <a:gd name="T18" fmla="*/ 4761 w 5561"/>
                <a:gd name="T19" fmla="*/ 90 h 3447"/>
                <a:gd name="T20" fmla="*/ 5100 w 5561"/>
                <a:gd name="T21" fmla="*/ 192 h 3447"/>
                <a:gd name="T22" fmla="*/ 5387 w 5561"/>
                <a:gd name="T23" fmla="*/ 306 h 3447"/>
                <a:gd name="T24" fmla="*/ 5625 w 5561"/>
                <a:gd name="T25" fmla="*/ 426 h 3447"/>
                <a:gd name="T26" fmla="*/ 5806 w 5561"/>
                <a:gd name="T27" fmla="*/ 557 h 3447"/>
                <a:gd name="T28" fmla="*/ 5933 w 5561"/>
                <a:gd name="T29" fmla="*/ 701 h 3447"/>
                <a:gd name="T30" fmla="*/ 5997 w 5561"/>
                <a:gd name="T31" fmla="*/ 851 h 3447"/>
                <a:gd name="T32" fmla="*/ 5997 w 5561"/>
                <a:gd name="T33" fmla="*/ 1013 h 3447"/>
                <a:gd name="T34" fmla="*/ 5946 w 5561"/>
                <a:gd name="T35" fmla="*/ 1163 h 3447"/>
                <a:gd name="T36" fmla="*/ 5840 w 5561"/>
                <a:gd name="T37" fmla="*/ 1319 h 3447"/>
                <a:gd name="T38" fmla="*/ 5682 w 5561"/>
                <a:gd name="T39" fmla="*/ 1475 h 3447"/>
                <a:gd name="T40" fmla="*/ 5481 w 5561"/>
                <a:gd name="T41" fmla="*/ 1630 h 3447"/>
                <a:gd name="T42" fmla="*/ 5234 w 5561"/>
                <a:gd name="T43" fmla="*/ 1786 h 3447"/>
                <a:gd name="T44" fmla="*/ 4945 w 5561"/>
                <a:gd name="T45" fmla="*/ 1948 h 3447"/>
                <a:gd name="T46" fmla="*/ 4605 w 5561"/>
                <a:gd name="T47" fmla="*/ 2104 h 3447"/>
                <a:gd name="T48" fmla="*/ 4234 w 5561"/>
                <a:gd name="T49" fmla="*/ 2260 h 3447"/>
                <a:gd name="T50" fmla="*/ 3822 w 5561"/>
                <a:gd name="T51" fmla="*/ 2416 h 3447"/>
                <a:gd name="T52" fmla="*/ 3372 w 5561"/>
                <a:gd name="T53" fmla="*/ 2566 h 3447"/>
                <a:gd name="T54" fmla="*/ 2886 w 5561"/>
                <a:gd name="T55" fmla="*/ 2715 h 3447"/>
                <a:gd name="T56" fmla="*/ 2367 w 5561"/>
                <a:gd name="T57" fmla="*/ 2865 h 3447"/>
                <a:gd name="T58" fmla="*/ 1808 w 5561"/>
                <a:gd name="T59" fmla="*/ 3009 h 3447"/>
                <a:gd name="T60" fmla="*/ 1249 w 5561"/>
                <a:gd name="T61" fmla="*/ 3147 h 3447"/>
                <a:gd name="T62" fmla="*/ 638 w 5561"/>
                <a:gd name="T63" fmla="*/ 3279 h 3447"/>
                <a:gd name="T64" fmla="*/ 0 w 5561"/>
                <a:gd name="T65" fmla="*/ 3447 h 3447"/>
                <a:gd name="T66" fmla="*/ 954 w 5561"/>
                <a:gd name="T67" fmla="*/ 3249 h 3447"/>
                <a:gd name="T68" fmla="*/ 1548 w 5561"/>
                <a:gd name="T69" fmla="*/ 3105 h 3447"/>
                <a:gd name="T70" fmla="*/ 2111 w 5561"/>
                <a:gd name="T71" fmla="*/ 2961 h 3447"/>
                <a:gd name="T72" fmla="*/ 2663 w 5561"/>
                <a:gd name="T73" fmla="*/ 2817 h 3447"/>
                <a:gd name="T74" fmla="*/ 3166 w 5561"/>
                <a:gd name="T75" fmla="*/ 2668 h 3447"/>
                <a:gd name="T76" fmla="*/ 3638 w 5561"/>
                <a:gd name="T77" fmla="*/ 2512 h 3447"/>
                <a:gd name="T78" fmla="*/ 4076 w 5561"/>
                <a:gd name="T79" fmla="*/ 2356 h 3447"/>
                <a:gd name="T80" fmla="*/ 4477 w 5561"/>
                <a:gd name="T81" fmla="*/ 2200 h 3447"/>
                <a:gd name="T82" fmla="*/ 4837 w 5561"/>
                <a:gd name="T83" fmla="*/ 2038 h 3447"/>
                <a:gd name="T84" fmla="*/ 5156 w 5561"/>
                <a:gd name="T85" fmla="*/ 1876 h 3447"/>
                <a:gd name="T86" fmla="*/ 5427 w 5561"/>
                <a:gd name="T87" fmla="*/ 1720 h 3447"/>
                <a:gd name="T88" fmla="*/ 5657 w 5561"/>
                <a:gd name="T89" fmla="*/ 1559 h 3447"/>
                <a:gd name="T90" fmla="*/ 5834 w 5561"/>
                <a:gd name="T91" fmla="*/ 1397 h 3447"/>
                <a:gd name="T92" fmla="*/ 5965 w 5561"/>
                <a:gd name="T93" fmla="*/ 1241 h 3447"/>
                <a:gd name="T94" fmla="*/ 6047 w 5561"/>
                <a:gd name="T95" fmla="*/ 1085 h 3447"/>
                <a:gd name="T96" fmla="*/ 6067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Unknown Shape">
              <a:extLst>
                <a:ext uri="{FF2B5EF4-FFF2-40B4-BE49-F238E27FC236}">
                  <a16:creationId xmlns:a16="http://schemas.microsoft.com/office/drawing/2014/main" id="{894E802E-F511-4C79-8859-233458BB9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" name="Unknown Shape">
              <a:extLst>
                <a:ext uri="{FF2B5EF4-FFF2-40B4-BE49-F238E27FC236}">
                  <a16:creationId xmlns:a16="http://schemas.microsoft.com/office/drawing/2014/main" id="{6C5D7329-90C7-4F66-B5FD-A6A32256D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984"/>
              <a:ext cx="5758" cy="2098"/>
            </a:xfrm>
            <a:custGeom>
              <a:avLst/>
              <a:gdLst>
                <a:gd name="T0" fmla="*/ 6285 w 5740"/>
                <a:gd name="T1" fmla="*/ 0 h 2098"/>
                <a:gd name="T2" fmla="*/ 6174 w 5740"/>
                <a:gd name="T3" fmla="*/ 72 h 2098"/>
                <a:gd name="T4" fmla="*/ 6064 w 5740"/>
                <a:gd name="T5" fmla="*/ 138 h 2098"/>
                <a:gd name="T6" fmla="*/ 5936 w 5740"/>
                <a:gd name="T7" fmla="*/ 210 h 2098"/>
                <a:gd name="T8" fmla="*/ 5809 w 5740"/>
                <a:gd name="T9" fmla="*/ 276 h 2098"/>
                <a:gd name="T10" fmla="*/ 5531 w 5740"/>
                <a:gd name="T11" fmla="*/ 414 h 2098"/>
                <a:gd name="T12" fmla="*/ 5229 w 5740"/>
                <a:gd name="T13" fmla="*/ 552 h 2098"/>
                <a:gd name="T14" fmla="*/ 4902 w 5740"/>
                <a:gd name="T15" fmla="*/ 690 h 2098"/>
                <a:gd name="T16" fmla="*/ 4557 w 5740"/>
                <a:gd name="T17" fmla="*/ 827 h 2098"/>
                <a:gd name="T18" fmla="*/ 4190 w 5740"/>
                <a:gd name="T19" fmla="*/ 959 h 2098"/>
                <a:gd name="T20" fmla="*/ 3797 w 5740"/>
                <a:gd name="T21" fmla="*/ 1091 h 2098"/>
                <a:gd name="T22" fmla="*/ 3384 w 5740"/>
                <a:gd name="T23" fmla="*/ 1223 h 2098"/>
                <a:gd name="T24" fmla="*/ 2956 w 5740"/>
                <a:gd name="T25" fmla="*/ 1355 h 2098"/>
                <a:gd name="T26" fmla="*/ 2500 w 5740"/>
                <a:gd name="T27" fmla="*/ 1481 h 2098"/>
                <a:gd name="T28" fmla="*/ 2034 w 5740"/>
                <a:gd name="T29" fmla="*/ 1601 h 2098"/>
                <a:gd name="T30" fmla="*/ 1557 w 5740"/>
                <a:gd name="T31" fmla="*/ 1721 h 2098"/>
                <a:gd name="T32" fmla="*/ 1044 w 5740"/>
                <a:gd name="T33" fmla="*/ 1834 h 2098"/>
                <a:gd name="T34" fmla="*/ 542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35 w 5740"/>
                <a:gd name="T41" fmla="*/ 1990 h 2098"/>
                <a:gd name="T42" fmla="*/ 1038 w 5740"/>
                <a:gd name="T43" fmla="*/ 1882 h 2098"/>
                <a:gd name="T44" fmla="*/ 1542 w 5740"/>
                <a:gd name="T45" fmla="*/ 1763 h 2098"/>
                <a:gd name="T46" fmla="*/ 2016 w 5740"/>
                <a:gd name="T47" fmla="*/ 1649 h 2098"/>
                <a:gd name="T48" fmla="*/ 2480 w 5740"/>
                <a:gd name="T49" fmla="*/ 1523 h 2098"/>
                <a:gd name="T50" fmla="*/ 2936 w 5740"/>
                <a:gd name="T51" fmla="*/ 1397 h 2098"/>
                <a:gd name="T52" fmla="*/ 3357 w 5740"/>
                <a:gd name="T53" fmla="*/ 1271 h 2098"/>
                <a:gd name="T54" fmla="*/ 3771 w 5740"/>
                <a:gd name="T55" fmla="*/ 1139 h 2098"/>
                <a:gd name="T56" fmla="*/ 4164 w 5740"/>
                <a:gd name="T57" fmla="*/ 1007 h 2098"/>
                <a:gd name="T58" fmla="*/ 4531 w 5740"/>
                <a:gd name="T59" fmla="*/ 875 h 2098"/>
                <a:gd name="T60" fmla="*/ 4883 w 5740"/>
                <a:gd name="T61" fmla="*/ 737 h 2098"/>
                <a:gd name="T62" fmla="*/ 5210 w 5740"/>
                <a:gd name="T63" fmla="*/ 600 h 2098"/>
                <a:gd name="T64" fmla="*/ 5519 w 5740"/>
                <a:gd name="T65" fmla="*/ 462 h 2098"/>
                <a:gd name="T66" fmla="*/ 5797 w 5740"/>
                <a:gd name="T67" fmla="*/ 324 h 2098"/>
                <a:gd name="T68" fmla="*/ 6058 w 5740"/>
                <a:gd name="T69" fmla="*/ 186 h 2098"/>
                <a:gd name="T70" fmla="*/ 6285 w 5740"/>
                <a:gd name="T71" fmla="*/ 48 h 2098"/>
                <a:gd name="T72" fmla="*/ 6285 w 5740"/>
                <a:gd name="T73" fmla="*/ 0 h 2098"/>
                <a:gd name="T74" fmla="*/ 6285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Unknown Shape">
              <a:extLst>
                <a:ext uri="{FF2B5EF4-FFF2-40B4-BE49-F238E27FC236}">
                  <a16:creationId xmlns:a16="http://schemas.microsoft.com/office/drawing/2014/main" id="{896D3EA5-64AC-4266-AC7D-32FA42331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02"/>
              <a:ext cx="1961" cy="1265"/>
            </a:xfrm>
            <a:custGeom>
              <a:avLst/>
              <a:gdLst>
                <a:gd name="T0" fmla="*/ 2130 w 1955"/>
                <a:gd name="T1" fmla="*/ 485 h 1265"/>
                <a:gd name="T2" fmla="*/ 2075 w 1955"/>
                <a:gd name="T3" fmla="*/ 390 h 1265"/>
                <a:gd name="T4" fmla="*/ 1939 w 1955"/>
                <a:gd name="T5" fmla="*/ 306 h 1265"/>
                <a:gd name="T6" fmla="*/ 1724 w 1955"/>
                <a:gd name="T7" fmla="*/ 228 h 1265"/>
                <a:gd name="T8" fmla="*/ 1443 w 1955"/>
                <a:gd name="T9" fmla="*/ 162 h 1265"/>
                <a:gd name="T10" fmla="*/ 1097 w 1955"/>
                <a:gd name="T11" fmla="*/ 102 h 1265"/>
                <a:gd name="T12" fmla="*/ 704 w 1955"/>
                <a:gd name="T13" fmla="*/ 54 h 1265"/>
                <a:gd name="T14" fmla="*/ 256 w 1955"/>
                <a:gd name="T15" fmla="*/ 18 h 1265"/>
                <a:gd name="T16" fmla="*/ 0 w 1955"/>
                <a:gd name="T17" fmla="*/ 12 h 1265"/>
                <a:gd name="T18" fmla="*/ 460 w 1955"/>
                <a:gd name="T19" fmla="*/ 48 h 1265"/>
                <a:gd name="T20" fmla="*/ 899 w 1955"/>
                <a:gd name="T21" fmla="*/ 90 h 1265"/>
                <a:gd name="T22" fmla="*/ 1264 w 1955"/>
                <a:gd name="T23" fmla="*/ 144 h 1265"/>
                <a:gd name="T24" fmla="*/ 1557 w 1955"/>
                <a:gd name="T25" fmla="*/ 204 h 1265"/>
                <a:gd name="T26" fmla="*/ 1783 w 1955"/>
                <a:gd name="T27" fmla="*/ 276 h 1265"/>
                <a:gd name="T28" fmla="*/ 1968 w 1955"/>
                <a:gd name="T29" fmla="*/ 360 h 1265"/>
                <a:gd name="T30" fmla="*/ 2057 w 1955"/>
                <a:gd name="T31" fmla="*/ 443 h 1265"/>
                <a:gd name="T32" fmla="*/ 2075 w 1955"/>
                <a:gd name="T33" fmla="*/ 539 h 1265"/>
                <a:gd name="T34" fmla="*/ 2028 w 1955"/>
                <a:gd name="T35" fmla="*/ 629 h 1265"/>
                <a:gd name="T36" fmla="*/ 1910 w 1955"/>
                <a:gd name="T37" fmla="*/ 719 h 1265"/>
                <a:gd name="T38" fmla="*/ 1724 w 1955"/>
                <a:gd name="T39" fmla="*/ 809 h 1265"/>
                <a:gd name="T40" fmla="*/ 1474 w 1955"/>
                <a:gd name="T41" fmla="*/ 899 h 1265"/>
                <a:gd name="T42" fmla="*/ 1186 w 1955"/>
                <a:gd name="T43" fmla="*/ 989 h 1265"/>
                <a:gd name="T44" fmla="*/ 827 w 1955"/>
                <a:gd name="T45" fmla="*/ 1073 h 1265"/>
                <a:gd name="T46" fmla="*/ 436 w 1955"/>
                <a:gd name="T47" fmla="*/ 1157 h 1265"/>
                <a:gd name="T48" fmla="*/ 0 w 1955"/>
                <a:gd name="T49" fmla="*/ 1241 h 1265"/>
                <a:gd name="T50" fmla="*/ 244 w 1955"/>
                <a:gd name="T51" fmla="*/ 1223 h 1265"/>
                <a:gd name="T52" fmla="*/ 668 w 1955"/>
                <a:gd name="T53" fmla="*/ 1139 h 1265"/>
                <a:gd name="T54" fmla="*/ 1044 w 1955"/>
                <a:gd name="T55" fmla="*/ 1049 h 1265"/>
                <a:gd name="T56" fmla="*/ 1378 w 1955"/>
                <a:gd name="T57" fmla="*/ 959 h 1265"/>
                <a:gd name="T58" fmla="*/ 1658 w 1955"/>
                <a:gd name="T59" fmla="*/ 863 h 1265"/>
                <a:gd name="T60" fmla="*/ 1874 w 1955"/>
                <a:gd name="T61" fmla="*/ 767 h 1265"/>
                <a:gd name="T62" fmla="*/ 2034 w 1955"/>
                <a:gd name="T63" fmla="*/ 677 h 1265"/>
                <a:gd name="T64" fmla="*/ 2111 w 1955"/>
                <a:gd name="T65" fmla="*/ 581 h 1265"/>
                <a:gd name="T66" fmla="*/ 2130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Unknown Shape">
              <a:extLst>
                <a:ext uri="{FF2B5EF4-FFF2-40B4-BE49-F238E27FC236}">
                  <a16:creationId xmlns:a16="http://schemas.microsoft.com/office/drawing/2014/main" id="{2596D4AD-FCF7-4A32-AC28-C94B96DBD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4709" cy="2901"/>
            </a:xfrm>
            <a:custGeom>
              <a:avLst/>
              <a:gdLst>
                <a:gd name="T0" fmla="*/ 5147 w 4694"/>
                <a:gd name="T1" fmla="*/ 797 h 2901"/>
                <a:gd name="T2" fmla="*/ 5115 w 4694"/>
                <a:gd name="T3" fmla="*/ 665 h 2901"/>
                <a:gd name="T4" fmla="*/ 5032 w 4694"/>
                <a:gd name="T5" fmla="*/ 540 h 2901"/>
                <a:gd name="T6" fmla="*/ 4897 w 4694"/>
                <a:gd name="T7" fmla="*/ 426 h 2901"/>
                <a:gd name="T8" fmla="*/ 4716 w 4694"/>
                <a:gd name="T9" fmla="*/ 312 h 2901"/>
                <a:gd name="T10" fmla="*/ 4479 w 4694"/>
                <a:gd name="T11" fmla="*/ 216 h 2901"/>
                <a:gd name="T12" fmla="*/ 4203 w 4694"/>
                <a:gd name="T13" fmla="*/ 120 h 2901"/>
                <a:gd name="T14" fmla="*/ 3882 w 4694"/>
                <a:gd name="T15" fmla="*/ 36 h 2901"/>
                <a:gd name="T16" fmla="*/ 3515 w 4694"/>
                <a:gd name="T17" fmla="*/ 0 h 2901"/>
                <a:gd name="T18" fmla="*/ 3882 w 4694"/>
                <a:gd name="T19" fmla="*/ 78 h 2901"/>
                <a:gd name="T20" fmla="*/ 4203 w 4694"/>
                <a:gd name="T21" fmla="*/ 162 h 2901"/>
                <a:gd name="T22" fmla="*/ 4479 w 4694"/>
                <a:gd name="T23" fmla="*/ 258 h 2901"/>
                <a:gd name="T24" fmla="*/ 4704 w 4694"/>
                <a:gd name="T25" fmla="*/ 366 h 2901"/>
                <a:gd name="T26" fmla="*/ 4872 w 4694"/>
                <a:gd name="T27" fmla="*/ 480 h 2901"/>
                <a:gd name="T28" fmla="*/ 4993 w 4694"/>
                <a:gd name="T29" fmla="*/ 605 h 2901"/>
                <a:gd name="T30" fmla="*/ 5057 w 4694"/>
                <a:gd name="T31" fmla="*/ 737 h 2901"/>
                <a:gd name="T32" fmla="*/ 5057 w 4694"/>
                <a:gd name="T33" fmla="*/ 875 h 2901"/>
                <a:gd name="T34" fmla="*/ 5013 w 4694"/>
                <a:gd name="T35" fmla="*/ 1001 h 2901"/>
                <a:gd name="T36" fmla="*/ 4925 w 4694"/>
                <a:gd name="T37" fmla="*/ 1127 h 2901"/>
                <a:gd name="T38" fmla="*/ 4794 w 4694"/>
                <a:gd name="T39" fmla="*/ 1259 h 2901"/>
                <a:gd name="T40" fmla="*/ 4625 w 4694"/>
                <a:gd name="T41" fmla="*/ 1385 h 2901"/>
                <a:gd name="T42" fmla="*/ 4414 w 4694"/>
                <a:gd name="T43" fmla="*/ 1517 h 2901"/>
                <a:gd name="T44" fmla="*/ 4170 w 4694"/>
                <a:gd name="T45" fmla="*/ 1648 h 2901"/>
                <a:gd name="T46" fmla="*/ 3889 w 4694"/>
                <a:gd name="T47" fmla="*/ 1774 h 2901"/>
                <a:gd name="T48" fmla="*/ 3575 w 4694"/>
                <a:gd name="T49" fmla="*/ 1906 h 2901"/>
                <a:gd name="T50" fmla="*/ 3228 w 4694"/>
                <a:gd name="T51" fmla="*/ 2032 h 2901"/>
                <a:gd name="T52" fmla="*/ 2847 w 4694"/>
                <a:gd name="T53" fmla="*/ 2164 h 2901"/>
                <a:gd name="T54" fmla="*/ 2438 w 4694"/>
                <a:gd name="T55" fmla="*/ 2284 h 2901"/>
                <a:gd name="T56" fmla="*/ 1998 w 4694"/>
                <a:gd name="T57" fmla="*/ 2410 h 2901"/>
                <a:gd name="T58" fmla="*/ 1541 w 4694"/>
                <a:gd name="T59" fmla="*/ 2530 h 2901"/>
                <a:gd name="T60" fmla="*/ 542 w 4694"/>
                <a:gd name="T61" fmla="*/ 2757 h 2901"/>
                <a:gd name="T62" fmla="*/ 0 w 4694"/>
                <a:gd name="T63" fmla="*/ 2901 h 2901"/>
                <a:gd name="T64" fmla="*/ 1056 w 4694"/>
                <a:gd name="T65" fmla="*/ 2674 h 2901"/>
                <a:gd name="T66" fmla="*/ 1795 w 4694"/>
                <a:gd name="T67" fmla="*/ 2494 h 2901"/>
                <a:gd name="T68" fmla="*/ 2260 w 4694"/>
                <a:gd name="T69" fmla="*/ 2374 h 2901"/>
                <a:gd name="T70" fmla="*/ 2685 w 4694"/>
                <a:gd name="T71" fmla="*/ 2248 h 2901"/>
                <a:gd name="T72" fmla="*/ 3088 w 4694"/>
                <a:gd name="T73" fmla="*/ 2116 h 2901"/>
                <a:gd name="T74" fmla="*/ 3456 w 4694"/>
                <a:gd name="T75" fmla="*/ 1984 h 2901"/>
                <a:gd name="T76" fmla="*/ 3797 w 4694"/>
                <a:gd name="T77" fmla="*/ 1858 h 2901"/>
                <a:gd name="T78" fmla="*/ 4099 w 4694"/>
                <a:gd name="T79" fmla="*/ 1720 h 2901"/>
                <a:gd name="T80" fmla="*/ 4369 w 4694"/>
                <a:gd name="T81" fmla="*/ 1589 h 2901"/>
                <a:gd name="T82" fmla="*/ 4598 w 4694"/>
                <a:gd name="T83" fmla="*/ 1457 h 2901"/>
                <a:gd name="T84" fmla="*/ 4794 w 4694"/>
                <a:gd name="T85" fmla="*/ 1325 h 2901"/>
                <a:gd name="T86" fmla="*/ 4945 w 4694"/>
                <a:gd name="T87" fmla="*/ 1193 h 2901"/>
                <a:gd name="T88" fmla="*/ 5057 w 4694"/>
                <a:gd name="T89" fmla="*/ 1061 h 2901"/>
                <a:gd name="T90" fmla="*/ 5121 w 4694"/>
                <a:gd name="T91" fmla="*/ 935 h 2901"/>
                <a:gd name="T92" fmla="*/ 5141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Unknown Shape">
              <a:extLst>
                <a:ext uri="{FF2B5EF4-FFF2-40B4-BE49-F238E27FC236}">
                  <a16:creationId xmlns:a16="http://schemas.microsoft.com/office/drawing/2014/main" id="{1500D541-C2D5-422A-B06A-ACB894571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773" cy="2356"/>
            </a:xfrm>
            <a:custGeom>
              <a:avLst/>
              <a:gdLst>
                <a:gd name="T0" fmla="*/ 4124 w 3761"/>
                <a:gd name="T1" fmla="*/ 719 h 2356"/>
                <a:gd name="T2" fmla="*/ 4092 w 3761"/>
                <a:gd name="T3" fmla="*/ 599 h 2356"/>
                <a:gd name="T4" fmla="*/ 4007 w 3761"/>
                <a:gd name="T5" fmla="*/ 486 h 2356"/>
                <a:gd name="T6" fmla="*/ 3862 w 3761"/>
                <a:gd name="T7" fmla="*/ 378 h 2356"/>
                <a:gd name="T8" fmla="*/ 3672 w 3761"/>
                <a:gd name="T9" fmla="*/ 282 h 2356"/>
                <a:gd name="T10" fmla="*/ 3429 w 3761"/>
                <a:gd name="T11" fmla="*/ 192 h 2356"/>
                <a:gd name="T12" fmla="*/ 3141 w 3761"/>
                <a:gd name="T13" fmla="*/ 108 h 2356"/>
                <a:gd name="T14" fmla="*/ 2806 w 3761"/>
                <a:gd name="T15" fmla="*/ 36 h 2356"/>
                <a:gd name="T16" fmla="*/ 2444 w 3761"/>
                <a:gd name="T17" fmla="*/ 0 h 2356"/>
                <a:gd name="T18" fmla="*/ 2827 w 3761"/>
                <a:gd name="T19" fmla="*/ 72 h 2356"/>
                <a:gd name="T20" fmla="*/ 3154 w 3761"/>
                <a:gd name="T21" fmla="*/ 150 h 2356"/>
                <a:gd name="T22" fmla="*/ 3442 w 3761"/>
                <a:gd name="T23" fmla="*/ 234 h 2356"/>
                <a:gd name="T24" fmla="*/ 3672 w 3761"/>
                <a:gd name="T25" fmla="*/ 330 h 2356"/>
                <a:gd name="T26" fmla="*/ 3855 w 3761"/>
                <a:gd name="T27" fmla="*/ 432 h 2356"/>
                <a:gd name="T28" fmla="*/ 3975 w 3761"/>
                <a:gd name="T29" fmla="*/ 545 h 2356"/>
                <a:gd name="T30" fmla="*/ 4040 w 3761"/>
                <a:gd name="T31" fmla="*/ 665 h 2356"/>
                <a:gd name="T32" fmla="*/ 4046 w 3761"/>
                <a:gd name="T33" fmla="*/ 791 h 2356"/>
                <a:gd name="T34" fmla="*/ 4007 w 3761"/>
                <a:gd name="T35" fmla="*/ 887 h 2356"/>
                <a:gd name="T36" fmla="*/ 3940 w 3761"/>
                <a:gd name="T37" fmla="*/ 989 h 2356"/>
                <a:gd name="T38" fmla="*/ 3836 w 3761"/>
                <a:gd name="T39" fmla="*/ 1091 h 2356"/>
                <a:gd name="T40" fmla="*/ 3698 w 3761"/>
                <a:gd name="T41" fmla="*/ 1187 h 2356"/>
                <a:gd name="T42" fmla="*/ 3535 w 3761"/>
                <a:gd name="T43" fmla="*/ 1289 h 2356"/>
                <a:gd name="T44" fmla="*/ 3337 w 3761"/>
                <a:gd name="T45" fmla="*/ 1391 h 2356"/>
                <a:gd name="T46" fmla="*/ 3108 w 3761"/>
                <a:gd name="T47" fmla="*/ 1493 h 2356"/>
                <a:gd name="T48" fmla="*/ 2860 w 3761"/>
                <a:gd name="T49" fmla="*/ 1589 h 2356"/>
                <a:gd name="T50" fmla="*/ 2278 w 3761"/>
                <a:gd name="T51" fmla="*/ 1786 h 2356"/>
                <a:gd name="T52" fmla="*/ 1604 w 3761"/>
                <a:gd name="T53" fmla="*/ 1972 h 2356"/>
                <a:gd name="T54" fmla="*/ 842 w 3761"/>
                <a:gd name="T55" fmla="*/ 2158 h 2356"/>
                <a:gd name="T56" fmla="*/ 0 w 3761"/>
                <a:gd name="T57" fmla="*/ 2326 h 2356"/>
                <a:gd name="T58" fmla="*/ 430 w 3761"/>
                <a:gd name="T59" fmla="*/ 2272 h 2356"/>
                <a:gd name="T60" fmla="*/ 1258 w 3761"/>
                <a:gd name="T61" fmla="*/ 2092 h 2356"/>
                <a:gd name="T62" fmla="*/ 1986 w 3761"/>
                <a:gd name="T63" fmla="*/ 1900 h 2356"/>
                <a:gd name="T64" fmla="*/ 2624 w 3761"/>
                <a:gd name="T65" fmla="*/ 1702 h 2356"/>
                <a:gd name="T66" fmla="*/ 2908 w 3761"/>
                <a:gd name="T67" fmla="*/ 1607 h 2356"/>
                <a:gd name="T68" fmla="*/ 3161 w 3761"/>
                <a:gd name="T69" fmla="*/ 1505 h 2356"/>
                <a:gd name="T70" fmla="*/ 3390 w 3761"/>
                <a:gd name="T71" fmla="*/ 1403 h 2356"/>
                <a:gd name="T72" fmla="*/ 3594 w 3761"/>
                <a:gd name="T73" fmla="*/ 1301 h 2356"/>
                <a:gd name="T74" fmla="*/ 3764 w 3761"/>
                <a:gd name="T75" fmla="*/ 1193 h 2356"/>
                <a:gd name="T76" fmla="*/ 3901 w 3761"/>
                <a:gd name="T77" fmla="*/ 1091 h 2356"/>
                <a:gd name="T78" fmla="*/ 4007 w 3761"/>
                <a:gd name="T79" fmla="*/ 989 h 2356"/>
                <a:gd name="T80" fmla="*/ 4079 w 3761"/>
                <a:gd name="T81" fmla="*/ 887 h 2356"/>
                <a:gd name="T82" fmla="*/ 4118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Unknown Shape">
              <a:extLst>
                <a:ext uri="{FF2B5EF4-FFF2-40B4-BE49-F238E27FC236}">
                  <a16:creationId xmlns:a16="http://schemas.microsoft.com/office/drawing/2014/main" id="{6ED374AE-478B-43EC-9B7A-88479C71C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933" cy="1846"/>
            </a:xfrm>
            <a:custGeom>
              <a:avLst/>
              <a:gdLst>
                <a:gd name="T0" fmla="*/ 3195 w 2924"/>
                <a:gd name="T1" fmla="*/ 647 h 1846"/>
                <a:gd name="T2" fmla="*/ 3142 w 2924"/>
                <a:gd name="T3" fmla="*/ 528 h 1846"/>
                <a:gd name="T4" fmla="*/ 3009 w 2924"/>
                <a:gd name="T5" fmla="*/ 414 h 1846"/>
                <a:gd name="T6" fmla="*/ 2794 w 2924"/>
                <a:gd name="T7" fmla="*/ 318 h 1846"/>
                <a:gd name="T8" fmla="*/ 2514 w 2924"/>
                <a:gd name="T9" fmla="*/ 228 h 1846"/>
                <a:gd name="T10" fmla="*/ 2166 w 2924"/>
                <a:gd name="T11" fmla="*/ 150 h 1846"/>
                <a:gd name="T12" fmla="*/ 1753 w 2924"/>
                <a:gd name="T13" fmla="*/ 78 h 1846"/>
                <a:gd name="T14" fmla="*/ 1294 w 2924"/>
                <a:gd name="T15" fmla="*/ 24 h 1846"/>
                <a:gd name="T16" fmla="*/ 752 w 2924"/>
                <a:gd name="T17" fmla="*/ 0 h 1846"/>
                <a:gd name="T18" fmla="*/ 1306 w 2924"/>
                <a:gd name="T19" fmla="*/ 48 h 1846"/>
                <a:gd name="T20" fmla="*/ 1771 w 2924"/>
                <a:gd name="T21" fmla="*/ 108 h 1846"/>
                <a:gd name="T22" fmla="*/ 2194 w 2924"/>
                <a:gd name="T23" fmla="*/ 180 h 1846"/>
                <a:gd name="T24" fmla="*/ 2542 w 2924"/>
                <a:gd name="T25" fmla="*/ 264 h 1846"/>
                <a:gd name="T26" fmla="*/ 2808 w 2924"/>
                <a:gd name="T27" fmla="*/ 360 h 1846"/>
                <a:gd name="T28" fmla="*/ 3009 w 2924"/>
                <a:gd name="T29" fmla="*/ 468 h 1846"/>
                <a:gd name="T30" fmla="*/ 3109 w 2924"/>
                <a:gd name="T31" fmla="*/ 587 h 1846"/>
                <a:gd name="T32" fmla="*/ 3129 w 2924"/>
                <a:gd name="T33" fmla="*/ 713 h 1846"/>
                <a:gd name="T34" fmla="*/ 3102 w 2924"/>
                <a:gd name="T35" fmla="*/ 785 h 1846"/>
                <a:gd name="T36" fmla="*/ 3053 w 2924"/>
                <a:gd name="T37" fmla="*/ 857 h 1846"/>
                <a:gd name="T38" fmla="*/ 2868 w 2924"/>
                <a:gd name="T39" fmla="*/ 1001 h 1846"/>
                <a:gd name="T40" fmla="*/ 2590 w 2924"/>
                <a:gd name="T41" fmla="*/ 1145 h 1846"/>
                <a:gd name="T42" fmla="*/ 2222 w 2924"/>
                <a:gd name="T43" fmla="*/ 1289 h 1846"/>
                <a:gd name="T44" fmla="*/ 1771 w 2924"/>
                <a:gd name="T45" fmla="*/ 1433 h 1846"/>
                <a:gd name="T46" fmla="*/ 1258 w 2924"/>
                <a:gd name="T47" fmla="*/ 1571 h 1846"/>
                <a:gd name="T48" fmla="*/ 662 w 2924"/>
                <a:gd name="T49" fmla="*/ 1702 h 1846"/>
                <a:gd name="T50" fmla="*/ 0 w 2924"/>
                <a:gd name="T51" fmla="*/ 1828 h 1846"/>
                <a:gd name="T52" fmla="*/ 340 w 2924"/>
                <a:gd name="T53" fmla="*/ 1780 h 1846"/>
                <a:gd name="T54" fmla="*/ 984 w 2924"/>
                <a:gd name="T55" fmla="*/ 1648 h 1846"/>
                <a:gd name="T56" fmla="*/ 1550 w 2924"/>
                <a:gd name="T57" fmla="*/ 1511 h 1846"/>
                <a:gd name="T58" fmla="*/ 2045 w 2924"/>
                <a:gd name="T59" fmla="*/ 1367 h 1846"/>
                <a:gd name="T60" fmla="*/ 2459 w 2924"/>
                <a:gd name="T61" fmla="*/ 1223 h 1846"/>
                <a:gd name="T62" fmla="*/ 2794 w 2924"/>
                <a:gd name="T63" fmla="*/ 1079 h 1846"/>
                <a:gd name="T64" fmla="*/ 3035 w 2924"/>
                <a:gd name="T65" fmla="*/ 929 h 1846"/>
                <a:gd name="T66" fmla="*/ 3142 w 2924"/>
                <a:gd name="T67" fmla="*/ 815 h 1846"/>
                <a:gd name="T68" fmla="*/ 3182 w 2924"/>
                <a:gd name="T69" fmla="*/ 743 h 1846"/>
                <a:gd name="T70" fmla="*/ 319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Unknown Shape">
              <a:extLst>
                <a:ext uri="{FF2B5EF4-FFF2-40B4-BE49-F238E27FC236}">
                  <a16:creationId xmlns:a16="http://schemas.microsoft.com/office/drawing/2014/main" id="{47C6A477-3CE3-40ED-9DA0-5D43478C5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" y="2847"/>
              <a:ext cx="1493" cy="204"/>
            </a:xfrm>
            <a:custGeom>
              <a:avLst/>
              <a:gdLst>
                <a:gd name="T0" fmla="*/ 154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633 w 1488"/>
                <a:gd name="T7" fmla="*/ 186 h 204"/>
                <a:gd name="T8" fmla="*/ 1544 w 1488"/>
                <a:gd name="T9" fmla="*/ 204 h 204"/>
                <a:gd name="T10" fmla="*/ 154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164E985B-3D6D-471D-836F-28D862D3D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SimSun" panose="02010600030101010101" pitchFamily="2" charset="-122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3D964710-EE4B-4985-B5B9-D2A8B82AB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SimSun" panose="02010600030101010101" pitchFamily="2" charset="-122"/>
              </a:endParaRPr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8D485F9D-158F-486F-A835-47800A1FCA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0" y="0"/>
              <a:chExt cx="1254" cy="923"/>
            </a:xfrm>
          </p:grpSpPr>
          <p:sp>
            <p:nvSpPr>
              <p:cNvPr id="18" name="Unknown Shape">
                <a:extLst>
                  <a:ext uri="{FF2B5EF4-FFF2-40B4-BE49-F238E27FC236}">
                    <a16:creationId xmlns:a16="http://schemas.microsoft.com/office/drawing/2014/main" id="{BEC016C1-3C92-4621-8CE5-A36A292BD2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" y="725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" name="Unknown Shape">
                <a:extLst>
                  <a:ext uri="{FF2B5EF4-FFF2-40B4-BE49-F238E27FC236}">
                    <a16:creationId xmlns:a16="http://schemas.microsoft.com/office/drawing/2014/main" id="{F2181F67-A17F-461E-828B-5EAD9FFD9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0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202 w 323"/>
                  <a:gd name="T13" fmla="*/ 18 h 162"/>
                  <a:gd name="T14" fmla="*/ 268 w 323"/>
                  <a:gd name="T15" fmla="*/ 54 h 162"/>
                  <a:gd name="T16" fmla="*/ 316 w 323"/>
                  <a:gd name="T17" fmla="*/ 90 h 162"/>
                  <a:gd name="T18" fmla="*/ 346 w 323"/>
                  <a:gd name="T19" fmla="*/ 114 h 162"/>
                  <a:gd name="T20" fmla="*/ 352 w 323"/>
                  <a:gd name="T21" fmla="*/ 126 h 162"/>
                  <a:gd name="T22" fmla="*/ 352 w 323"/>
                  <a:gd name="T23" fmla="*/ 126 h 162"/>
                  <a:gd name="T24" fmla="*/ 250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" name="Unknown Shape">
                <a:extLst>
                  <a:ext uri="{FF2B5EF4-FFF2-40B4-BE49-F238E27FC236}">
                    <a16:creationId xmlns:a16="http://schemas.microsoft.com/office/drawing/2014/main" id="{F7395D87-45CD-4FA4-AC3F-6C35E08312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0"/>
                <a:ext cx="1254" cy="923"/>
              </a:xfrm>
              <a:custGeom>
                <a:avLst/>
                <a:gdLst>
                  <a:gd name="T0" fmla="*/ 1282 w 1250"/>
                  <a:gd name="T1" fmla="*/ 641 h 923"/>
                  <a:gd name="T2" fmla="*/ 1282 w 1250"/>
                  <a:gd name="T3" fmla="*/ 473 h 923"/>
                  <a:gd name="T4" fmla="*/ 1252 w 1250"/>
                  <a:gd name="T5" fmla="*/ 384 h 923"/>
                  <a:gd name="T6" fmla="*/ 1228 w 1250"/>
                  <a:gd name="T7" fmla="*/ 288 h 923"/>
                  <a:gd name="T8" fmla="*/ 1155 w 1250"/>
                  <a:gd name="T9" fmla="*/ 174 h 923"/>
                  <a:gd name="T10" fmla="*/ 1068 w 1250"/>
                  <a:gd name="T11" fmla="*/ 96 h 923"/>
                  <a:gd name="T12" fmla="*/ 1050 w 1250"/>
                  <a:gd name="T13" fmla="*/ 72 h 923"/>
                  <a:gd name="T14" fmla="*/ 978 w 1250"/>
                  <a:gd name="T15" fmla="*/ 18 h 923"/>
                  <a:gd name="T16" fmla="*/ 906 w 1250"/>
                  <a:gd name="T17" fmla="*/ 6 h 923"/>
                  <a:gd name="T18" fmla="*/ 770 w 1250"/>
                  <a:gd name="T19" fmla="*/ 24 h 923"/>
                  <a:gd name="T20" fmla="*/ 722 w 1250"/>
                  <a:gd name="T21" fmla="*/ 42 h 923"/>
                  <a:gd name="T22" fmla="*/ 626 w 1250"/>
                  <a:gd name="T23" fmla="*/ 120 h 923"/>
                  <a:gd name="T24" fmla="*/ 590 w 1250"/>
                  <a:gd name="T25" fmla="*/ 228 h 923"/>
                  <a:gd name="T26" fmla="*/ 567 w 1250"/>
                  <a:gd name="T27" fmla="*/ 348 h 923"/>
                  <a:gd name="T28" fmla="*/ 460 w 1250"/>
                  <a:gd name="T29" fmla="*/ 479 h 923"/>
                  <a:gd name="T30" fmla="*/ 442 w 1250"/>
                  <a:gd name="T31" fmla="*/ 539 h 923"/>
                  <a:gd name="T32" fmla="*/ 382 w 1250"/>
                  <a:gd name="T33" fmla="*/ 599 h 923"/>
                  <a:gd name="T34" fmla="*/ 334 w 1250"/>
                  <a:gd name="T35" fmla="*/ 629 h 923"/>
                  <a:gd name="T36" fmla="*/ 322 w 1250"/>
                  <a:gd name="T37" fmla="*/ 635 h 923"/>
                  <a:gd name="T38" fmla="*/ 286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69 w 1250"/>
                  <a:gd name="T47" fmla="*/ 869 h 923"/>
                  <a:gd name="T48" fmla="*/ 698 w 1250"/>
                  <a:gd name="T49" fmla="*/ 827 h 923"/>
                  <a:gd name="T50" fmla="*/ 758 w 1250"/>
                  <a:gd name="T51" fmla="*/ 725 h 923"/>
                  <a:gd name="T52" fmla="*/ 752 w 1250"/>
                  <a:gd name="T53" fmla="*/ 611 h 923"/>
                  <a:gd name="T54" fmla="*/ 863 w 1250"/>
                  <a:gd name="T55" fmla="*/ 551 h 923"/>
                  <a:gd name="T56" fmla="*/ 966 w 1250"/>
                  <a:gd name="T57" fmla="*/ 449 h 923"/>
                  <a:gd name="T58" fmla="*/ 996 w 1250"/>
                  <a:gd name="T59" fmla="*/ 414 h 923"/>
                  <a:gd name="T60" fmla="*/ 1062 w 1250"/>
                  <a:gd name="T61" fmla="*/ 318 h 923"/>
                  <a:gd name="T62" fmla="*/ 1115 w 1250"/>
                  <a:gd name="T63" fmla="*/ 336 h 923"/>
                  <a:gd name="T64" fmla="*/ 1234 w 1250"/>
                  <a:gd name="T65" fmla="*/ 617 h 923"/>
                  <a:gd name="T66" fmla="*/ 1228 w 1250"/>
                  <a:gd name="T67" fmla="*/ 689 h 923"/>
                  <a:gd name="T68" fmla="*/ 1264 w 1250"/>
                  <a:gd name="T69" fmla="*/ 749 h 923"/>
                  <a:gd name="T70" fmla="*/ 1318 w 1250"/>
                  <a:gd name="T71" fmla="*/ 713 h 923"/>
                  <a:gd name="T72" fmla="*/ 1354 w 1250"/>
                  <a:gd name="T73" fmla="*/ 749 h 923"/>
                  <a:gd name="T74" fmla="*/ 1366 w 1250"/>
                  <a:gd name="T75" fmla="*/ 743 h 923"/>
                  <a:gd name="T76" fmla="*/ 752 w 1250"/>
                  <a:gd name="T77" fmla="*/ 264 h 923"/>
                  <a:gd name="T78" fmla="*/ 871 w 1250"/>
                  <a:gd name="T79" fmla="*/ 372 h 923"/>
                  <a:gd name="T80" fmla="*/ 845 w 1250"/>
                  <a:gd name="T81" fmla="*/ 443 h 923"/>
                  <a:gd name="T82" fmla="*/ 764 w 1250"/>
                  <a:gd name="T83" fmla="*/ 515 h 923"/>
                  <a:gd name="T84" fmla="*/ 716 w 1250"/>
                  <a:gd name="T85" fmla="*/ 569 h 923"/>
                  <a:gd name="T86" fmla="*/ 674 w 1250"/>
                  <a:gd name="T87" fmla="*/ 593 h 923"/>
                  <a:gd name="T88" fmla="*/ 632 w 1250"/>
                  <a:gd name="T89" fmla="*/ 617 h 923"/>
                  <a:gd name="T90" fmla="*/ 620 w 1250"/>
                  <a:gd name="T91" fmla="*/ 707 h 923"/>
                  <a:gd name="T92" fmla="*/ 382 w 1250"/>
                  <a:gd name="T93" fmla="*/ 755 h 923"/>
                  <a:gd name="T94" fmla="*/ 418 w 1250"/>
                  <a:gd name="T95" fmla="*/ 641 h 923"/>
                  <a:gd name="T96" fmla="*/ 454 w 1250"/>
                  <a:gd name="T97" fmla="*/ 647 h 923"/>
                  <a:gd name="T98" fmla="*/ 475 w 1250"/>
                  <a:gd name="T99" fmla="*/ 617 h 923"/>
                  <a:gd name="T100" fmla="*/ 626 w 1250"/>
                  <a:gd name="T101" fmla="*/ 515 h 923"/>
                  <a:gd name="T102" fmla="*/ 674 w 1250"/>
                  <a:gd name="T103" fmla="*/ 473 h 923"/>
                  <a:gd name="T104" fmla="*/ 698 w 1250"/>
                  <a:gd name="T105" fmla="*/ 396 h 923"/>
                  <a:gd name="T106" fmla="*/ 698 w 1250"/>
                  <a:gd name="T107" fmla="*/ 378 h 923"/>
                  <a:gd name="T108" fmla="*/ 722 w 1250"/>
                  <a:gd name="T109" fmla="*/ 270 h 923"/>
                  <a:gd name="T110" fmla="*/ 740 w 1250"/>
                  <a:gd name="T111" fmla="*/ 192 h 923"/>
                  <a:gd name="T112" fmla="*/ 752 w 1250"/>
                  <a:gd name="T113" fmla="*/ 264 h 923"/>
                  <a:gd name="T114" fmla="*/ 590 w 1250"/>
                  <a:gd name="T115" fmla="*/ 455 h 923"/>
                  <a:gd name="T116" fmla="*/ 692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Unknown Shape">
                <a:extLst>
                  <a:ext uri="{FF2B5EF4-FFF2-40B4-BE49-F238E27FC236}">
                    <a16:creationId xmlns:a16="http://schemas.microsoft.com/office/drawing/2014/main" id="{42AF096B-ED06-463E-8220-2127383C2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" y="425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Unknown Shape">
                <a:extLst>
                  <a:ext uri="{FF2B5EF4-FFF2-40B4-BE49-F238E27FC236}">
                    <a16:creationId xmlns:a16="http://schemas.microsoft.com/office/drawing/2014/main" id="{E94B6E42-5919-409A-B67C-579615801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" y="288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Unknown Shape">
                <a:extLst>
                  <a:ext uri="{FF2B5EF4-FFF2-40B4-BE49-F238E27FC236}">
                    <a16:creationId xmlns:a16="http://schemas.microsoft.com/office/drawing/2014/main" id="{98B99C48-40E3-4688-A5F1-363F872396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8" y="150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Unknown Shape">
                <a:extLst>
                  <a:ext uri="{FF2B5EF4-FFF2-40B4-BE49-F238E27FC236}">
                    <a16:creationId xmlns:a16="http://schemas.microsoft.com/office/drawing/2014/main" id="{7FDAE819-3621-4594-9BEE-17FD90CF6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6" y="30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5" name="Unknown Shape">
                <a:extLst>
                  <a:ext uri="{FF2B5EF4-FFF2-40B4-BE49-F238E27FC236}">
                    <a16:creationId xmlns:a16="http://schemas.microsoft.com/office/drawing/2014/main" id="{D5B0A7FF-DA7E-45D9-97A2-1F93F8B106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" y="294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6" name="Unknown Shape">
                <a:extLst>
                  <a:ext uri="{FF2B5EF4-FFF2-40B4-BE49-F238E27FC236}">
                    <a16:creationId xmlns:a16="http://schemas.microsoft.com/office/drawing/2014/main" id="{2724762E-8BC9-4BAC-8E79-883097EF9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390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" name="Unknown Shape">
                <a:extLst>
                  <a:ext uri="{FF2B5EF4-FFF2-40B4-BE49-F238E27FC236}">
                    <a16:creationId xmlns:a16="http://schemas.microsoft.com/office/drawing/2014/main" id="{1156F1D7-6EFF-4208-8F51-9D3EEEC11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" y="479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77 w 72"/>
                  <a:gd name="T3" fmla="*/ 24 h 54"/>
                  <a:gd name="T4" fmla="*/ 89 w 72"/>
                  <a:gd name="T5" fmla="*/ 12 h 54"/>
                  <a:gd name="T6" fmla="*/ 95 w 72"/>
                  <a:gd name="T7" fmla="*/ 6 h 54"/>
                  <a:gd name="T8" fmla="*/ 101 w 72"/>
                  <a:gd name="T9" fmla="*/ 0 h 54"/>
                  <a:gd name="T10" fmla="*/ 71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8" name="Unknown Shape">
                <a:extLst>
                  <a:ext uri="{FF2B5EF4-FFF2-40B4-BE49-F238E27FC236}">
                    <a16:creationId xmlns:a16="http://schemas.microsoft.com/office/drawing/2014/main" id="{06909F2D-6F77-49CF-B598-B825BE229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" y="605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9" name="Unknown Shape">
                <a:extLst>
                  <a:ext uri="{FF2B5EF4-FFF2-40B4-BE49-F238E27FC236}">
                    <a16:creationId xmlns:a16="http://schemas.microsoft.com/office/drawing/2014/main" id="{9340D7E1-7EBE-423F-978E-761247C0DB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" y="737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0" name="Unknown Shape">
                <a:extLst>
                  <a:ext uri="{FF2B5EF4-FFF2-40B4-BE49-F238E27FC236}">
                    <a16:creationId xmlns:a16="http://schemas.microsoft.com/office/drawing/2014/main" id="{45D22244-D9CD-4D65-99A1-D4FAD2B86B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" y="743"/>
                <a:ext cx="288" cy="84"/>
              </a:xfrm>
              <a:custGeom>
                <a:avLst/>
                <a:gdLst>
                  <a:gd name="T0" fmla="*/ 316 w 287"/>
                  <a:gd name="T1" fmla="*/ 0 h 84"/>
                  <a:gd name="T2" fmla="*/ 0 w 287"/>
                  <a:gd name="T3" fmla="*/ 84 h 84"/>
                  <a:gd name="T4" fmla="*/ 197 w 287"/>
                  <a:gd name="T5" fmla="*/ 36 h 84"/>
                  <a:gd name="T6" fmla="*/ 114 w 287"/>
                  <a:gd name="T7" fmla="*/ 60 h 84"/>
                  <a:gd name="T8" fmla="*/ 305 w 287"/>
                  <a:gd name="T9" fmla="*/ 18 h 84"/>
                  <a:gd name="T10" fmla="*/ 316 w 287"/>
                  <a:gd name="T11" fmla="*/ 0 h 84"/>
                  <a:gd name="T12" fmla="*/ 316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" name="Unknown Shape">
                <a:extLst>
                  <a:ext uri="{FF2B5EF4-FFF2-40B4-BE49-F238E27FC236}">
                    <a16:creationId xmlns:a16="http://schemas.microsoft.com/office/drawing/2014/main" id="{7BF0F339-814C-464F-86B2-6E6F2CDFB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" y="719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2" name="Unknown Shape">
                <a:extLst>
                  <a:ext uri="{FF2B5EF4-FFF2-40B4-BE49-F238E27FC236}">
                    <a16:creationId xmlns:a16="http://schemas.microsoft.com/office/drawing/2014/main" id="{07493250-7021-46B2-8C0F-0AE6F39CAC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" y="827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" name="Unknown Shape">
                <a:extLst>
                  <a:ext uri="{FF2B5EF4-FFF2-40B4-BE49-F238E27FC236}">
                    <a16:creationId xmlns:a16="http://schemas.microsoft.com/office/drawing/2014/main" id="{17492B5E-8A9D-4DA1-9DDB-B96219A1D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" y="881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4" name="Unknown Shape">
                <a:extLst>
                  <a:ext uri="{FF2B5EF4-FFF2-40B4-BE49-F238E27FC236}">
                    <a16:creationId xmlns:a16="http://schemas.microsoft.com/office/drawing/2014/main" id="{67702F09-595E-4CA0-A5A2-95455B459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" y="635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5" name="Unknown Shape">
                <a:extLst>
                  <a:ext uri="{FF2B5EF4-FFF2-40B4-BE49-F238E27FC236}">
                    <a16:creationId xmlns:a16="http://schemas.microsoft.com/office/drawing/2014/main" id="{5860D60F-ADE5-4EF0-8462-087ADCF929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" y="737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6" name="Unknown Shape">
                <a:extLst>
                  <a:ext uri="{FF2B5EF4-FFF2-40B4-BE49-F238E27FC236}">
                    <a16:creationId xmlns:a16="http://schemas.microsoft.com/office/drawing/2014/main" id="{84FBCA15-0687-41AC-A3D7-576C3DF79A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" y="659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" name="Unknown Shape">
                <a:extLst>
                  <a:ext uri="{FF2B5EF4-FFF2-40B4-BE49-F238E27FC236}">
                    <a16:creationId xmlns:a16="http://schemas.microsoft.com/office/drawing/2014/main" id="{2194376A-353C-4955-BF4A-2A03AC28A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" y="755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" name="Unknown Shape">
                <a:extLst>
                  <a:ext uri="{FF2B5EF4-FFF2-40B4-BE49-F238E27FC236}">
                    <a16:creationId xmlns:a16="http://schemas.microsoft.com/office/drawing/2014/main" id="{2540A5B2-2EB6-4C6F-9118-65DE898B8D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" y="397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9" name="Unknown Shape">
                <a:extLst>
                  <a:ext uri="{FF2B5EF4-FFF2-40B4-BE49-F238E27FC236}">
                    <a16:creationId xmlns:a16="http://schemas.microsoft.com/office/drawing/2014/main" id="{919B19AB-99AC-43AE-AE9B-294BED7604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" y="426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" name="Unknown Shape">
                <a:extLst>
                  <a:ext uri="{FF2B5EF4-FFF2-40B4-BE49-F238E27FC236}">
                    <a16:creationId xmlns:a16="http://schemas.microsoft.com/office/drawing/2014/main" id="{06698C05-7E76-41F6-BDDC-C2BB0C6AD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5" y="325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" name="Unknown Shape">
                <a:extLst>
                  <a:ext uri="{FF2B5EF4-FFF2-40B4-BE49-F238E27FC236}">
                    <a16:creationId xmlns:a16="http://schemas.microsoft.com/office/drawing/2014/main" id="{38FF7501-5F5A-47BF-A846-DB60DCD699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5" y="187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" name="Unknown Shape">
                <a:extLst>
                  <a:ext uri="{FF2B5EF4-FFF2-40B4-BE49-F238E27FC236}">
                    <a16:creationId xmlns:a16="http://schemas.microsoft.com/office/drawing/2014/main" id="{22F2EFBC-FC70-4BE7-8654-EAE82EACE4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5" y="223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208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54ECD376-E3BC-40F9-AFE7-AD38D4523A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F7503E49-BE4D-4AE0-8D9A-93003BCE4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D2446B9E-AB78-4109-8974-6E895F5A24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7CFB-D8D7-4976-87C5-2FBD10643683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6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CE28B326-6024-495A-9601-531841EFC4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2E1A08C-8979-4BDE-AB45-120FDBC51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E7AAD4B3-077A-4EF2-9D96-3A03310ED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281B6-04A8-4E26-8EF4-A45C72630A67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8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E8315341-85AA-4BCB-B859-EB4372A08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2DCBBEF-035F-48D7-806A-959AA343E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DBB445A-C264-4144-8A0E-A5D2C728FF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8D432-680C-4E70-BC9E-351071A86B2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2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97EBABF3-DF80-48AB-B673-67680C0982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23C3506-BE89-4B67-83CF-B58440FA6F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BCC77E56-69DB-496D-A4C4-9A79FB67F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7BAC8-C98E-43FC-B6E0-C773CA436F84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2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FED0A32B-D582-418F-8C18-DB450B0612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D442972F-1EA8-40A0-8BCA-A09166A77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F0C2766-1694-4F06-9FC0-83F275566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670CF-E96A-431B-BCDF-D2C517429E72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6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2BD19B03-2C46-489A-9D2B-2EE30464B2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F794C36A-EA44-4126-9A16-306A678C8D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9B75B502-522E-4EC3-8551-D4A9DAB78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0CBEE-EDAD-44B8-8354-E5D1401A1C34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3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D2D176CC-9A98-4F0C-A58C-79A630F812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1E3B668A-33CD-4EB2-AA0C-AACE10C3E2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42FC1A7B-A6FE-48B0-8349-424C8C77E9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85483-5863-485B-A04E-B0001366426A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6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E2B6E085-14FA-49AD-A3AF-987ECF60A8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6FD39A66-F105-4639-B35B-F408BB8B6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A10A11D-64D8-4656-BFC5-A01BFE5A45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20ECA-E163-49B9-BC42-89413051259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7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81EF909C-1420-4540-BC11-49B11FA71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C53498A2-5FD6-4972-A2B3-93D92B8BC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78D64F15-F107-44DD-BD03-E98630EE2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DDD6-B071-4D1A-8E15-824A6473826F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5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B89B0BBB-916E-4BB1-B843-96A1875531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21299922-416C-43E9-8F01-671D5D44F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EC4371FE-7D26-415B-8BC7-FB36BECE2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09C90-321D-49A5-8A40-4B88709BD5F3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5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CE08979-8AF7-4FB3-8C3D-4FA226FD89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22DFC8D0-B8D4-4C66-9DA1-E83D56B82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8D735E9-E34F-422B-A7D2-BAC301F51C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334D-EA1E-4B27-8BB6-1D00854FD59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0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B644B40-0F85-4276-BC48-14EC96CB656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Unknown Shape">
              <a:extLst>
                <a:ext uri="{FF2B5EF4-FFF2-40B4-BE49-F238E27FC236}">
                  <a16:creationId xmlns:a16="http://schemas.microsoft.com/office/drawing/2014/main" id="{874B0F7A-58FF-4C39-8DF3-B62C0E506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45 w 3934"/>
                <a:gd name="T3" fmla="*/ 1331 h 1505"/>
                <a:gd name="T4" fmla="*/ 1329 w 3934"/>
                <a:gd name="T5" fmla="*/ 1157 h 1505"/>
                <a:gd name="T6" fmla="*/ 1886 w 3934"/>
                <a:gd name="T7" fmla="*/ 977 h 1505"/>
                <a:gd name="T8" fmla="*/ 2421 w 3934"/>
                <a:gd name="T9" fmla="*/ 792 h 1505"/>
                <a:gd name="T10" fmla="*/ 2688 w 3934"/>
                <a:gd name="T11" fmla="*/ 696 h 1505"/>
                <a:gd name="T12" fmla="*/ 2938 w 3934"/>
                <a:gd name="T13" fmla="*/ 606 h 1505"/>
                <a:gd name="T14" fmla="*/ 3186 w 3934"/>
                <a:gd name="T15" fmla="*/ 510 h 1505"/>
                <a:gd name="T16" fmla="*/ 3429 w 3934"/>
                <a:gd name="T17" fmla="*/ 420 h 1505"/>
                <a:gd name="T18" fmla="*/ 3657 w 3934"/>
                <a:gd name="T19" fmla="*/ 324 h 1505"/>
                <a:gd name="T20" fmla="*/ 3879 w 3934"/>
                <a:gd name="T21" fmla="*/ 234 h 1505"/>
                <a:gd name="T22" fmla="*/ 4095 w 3934"/>
                <a:gd name="T23" fmla="*/ 138 h 1505"/>
                <a:gd name="T24" fmla="*/ 4297 w 3934"/>
                <a:gd name="T25" fmla="*/ 48 h 1505"/>
                <a:gd name="T26" fmla="*/ 4297 w 3934"/>
                <a:gd name="T27" fmla="*/ 0 h 1505"/>
                <a:gd name="T28" fmla="*/ 4088 w 3934"/>
                <a:gd name="T29" fmla="*/ 96 h 1505"/>
                <a:gd name="T30" fmla="*/ 3865 w 3934"/>
                <a:gd name="T31" fmla="*/ 192 h 1505"/>
                <a:gd name="T32" fmla="*/ 3637 w 3934"/>
                <a:gd name="T33" fmla="*/ 288 h 1505"/>
                <a:gd name="T34" fmla="*/ 3405 w 3934"/>
                <a:gd name="T35" fmla="*/ 384 h 1505"/>
                <a:gd name="T36" fmla="*/ 3152 w 3934"/>
                <a:gd name="T37" fmla="*/ 480 h 1505"/>
                <a:gd name="T38" fmla="*/ 2898 w 3934"/>
                <a:gd name="T39" fmla="*/ 576 h 1505"/>
                <a:gd name="T40" fmla="*/ 2633 w 3934"/>
                <a:gd name="T41" fmla="*/ 672 h 1505"/>
                <a:gd name="T42" fmla="*/ 2367 w 3934"/>
                <a:gd name="T43" fmla="*/ 768 h 1505"/>
                <a:gd name="T44" fmla="*/ 2081 w 3934"/>
                <a:gd name="T45" fmla="*/ 864 h 1505"/>
                <a:gd name="T46" fmla="*/ 1795 w 3934"/>
                <a:gd name="T47" fmla="*/ 960 h 1505"/>
                <a:gd name="T48" fmla="*/ 1216 w 3934"/>
                <a:gd name="T49" fmla="*/ 1145 h 1505"/>
                <a:gd name="T50" fmla="*/ 620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3" name="Unknown Shape">
              <a:extLst>
                <a:ext uri="{FF2B5EF4-FFF2-40B4-BE49-F238E27FC236}">
                  <a16:creationId xmlns:a16="http://schemas.microsoft.com/office/drawing/2014/main" id="{D03228DC-55C7-4593-8F35-7875AF2F2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608 w 1728"/>
                <a:gd name="T3" fmla="*/ 527 h 689"/>
                <a:gd name="T4" fmla="*/ 1050 w 1728"/>
                <a:gd name="T5" fmla="*/ 365 h 689"/>
                <a:gd name="T6" fmla="*/ 1259 w 1728"/>
                <a:gd name="T7" fmla="*/ 287 h 689"/>
                <a:gd name="T8" fmla="*/ 1473 w 1728"/>
                <a:gd name="T9" fmla="*/ 203 h 689"/>
                <a:gd name="T10" fmla="*/ 1692 w 1728"/>
                <a:gd name="T11" fmla="*/ 126 h 689"/>
                <a:gd name="T12" fmla="*/ 1873 w 1728"/>
                <a:gd name="T13" fmla="*/ 48 h 689"/>
                <a:gd name="T14" fmla="*/ 1873 w 1728"/>
                <a:gd name="T15" fmla="*/ 0 h 689"/>
                <a:gd name="T16" fmla="*/ 1669 w 1728"/>
                <a:gd name="T17" fmla="*/ 84 h 689"/>
                <a:gd name="T18" fmla="*/ 1443 w 1728"/>
                <a:gd name="T19" fmla="*/ 167 h 689"/>
                <a:gd name="T20" fmla="*/ 1205 w 1728"/>
                <a:gd name="T21" fmla="*/ 257 h 689"/>
                <a:gd name="T22" fmla="*/ 990 w 1728"/>
                <a:gd name="T23" fmla="*/ 341 h 689"/>
                <a:gd name="T24" fmla="*/ 483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4" name="Unknown Shape">
              <a:extLst>
                <a:ext uri="{FF2B5EF4-FFF2-40B4-BE49-F238E27FC236}">
                  <a16:creationId xmlns:a16="http://schemas.microsoft.com/office/drawing/2014/main" id="{686FC0DE-3E7E-4B90-84AE-0B24A5EC7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5578" cy="3447"/>
            </a:xfrm>
            <a:custGeom>
              <a:avLst/>
              <a:gdLst>
                <a:gd name="T0" fmla="*/ 6074 w 5561"/>
                <a:gd name="T1" fmla="*/ 929 h 3447"/>
                <a:gd name="T2" fmla="*/ 6047 w 5561"/>
                <a:gd name="T3" fmla="*/ 773 h 3447"/>
                <a:gd name="T4" fmla="*/ 5959 w 5561"/>
                <a:gd name="T5" fmla="*/ 629 h 3447"/>
                <a:gd name="T6" fmla="*/ 5820 w 5561"/>
                <a:gd name="T7" fmla="*/ 492 h 3447"/>
                <a:gd name="T8" fmla="*/ 5625 w 5561"/>
                <a:gd name="T9" fmla="*/ 366 h 3447"/>
                <a:gd name="T10" fmla="*/ 5375 w 5561"/>
                <a:gd name="T11" fmla="*/ 252 h 3447"/>
                <a:gd name="T12" fmla="*/ 5080 w 5561"/>
                <a:gd name="T13" fmla="*/ 144 h 3447"/>
                <a:gd name="T14" fmla="*/ 4741 w 5561"/>
                <a:gd name="T15" fmla="*/ 48 h 3447"/>
                <a:gd name="T16" fmla="*/ 4369 w 5561"/>
                <a:gd name="T17" fmla="*/ 0 h 3447"/>
                <a:gd name="T18" fmla="*/ 4761 w 5561"/>
                <a:gd name="T19" fmla="*/ 90 h 3447"/>
                <a:gd name="T20" fmla="*/ 5100 w 5561"/>
                <a:gd name="T21" fmla="*/ 192 h 3447"/>
                <a:gd name="T22" fmla="*/ 5387 w 5561"/>
                <a:gd name="T23" fmla="*/ 306 h 3447"/>
                <a:gd name="T24" fmla="*/ 5625 w 5561"/>
                <a:gd name="T25" fmla="*/ 426 h 3447"/>
                <a:gd name="T26" fmla="*/ 5806 w 5561"/>
                <a:gd name="T27" fmla="*/ 557 h 3447"/>
                <a:gd name="T28" fmla="*/ 5933 w 5561"/>
                <a:gd name="T29" fmla="*/ 701 h 3447"/>
                <a:gd name="T30" fmla="*/ 5997 w 5561"/>
                <a:gd name="T31" fmla="*/ 851 h 3447"/>
                <a:gd name="T32" fmla="*/ 5997 w 5561"/>
                <a:gd name="T33" fmla="*/ 1013 h 3447"/>
                <a:gd name="T34" fmla="*/ 5946 w 5561"/>
                <a:gd name="T35" fmla="*/ 1163 h 3447"/>
                <a:gd name="T36" fmla="*/ 5840 w 5561"/>
                <a:gd name="T37" fmla="*/ 1319 h 3447"/>
                <a:gd name="T38" fmla="*/ 5682 w 5561"/>
                <a:gd name="T39" fmla="*/ 1475 h 3447"/>
                <a:gd name="T40" fmla="*/ 5481 w 5561"/>
                <a:gd name="T41" fmla="*/ 1630 h 3447"/>
                <a:gd name="T42" fmla="*/ 5234 w 5561"/>
                <a:gd name="T43" fmla="*/ 1786 h 3447"/>
                <a:gd name="T44" fmla="*/ 4945 w 5561"/>
                <a:gd name="T45" fmla="*/ 1948 h 3447"/>
                <a:gd name="T46" fmla="*/ 4605 w 5561"/>
                <a:gd name="T47" fmla="*/ 2104 h 3447"/>
                <a:gd name="T48" fmla="*/ 4234 w 5561"/>
                <a:gd name="T49" fmla="*/ 2260 h 3447"/>
                <a:gd name="T50" fmla="*/ 3822 w 5561"/>
                <a:gd name="T51" fmla="*/ 2416 h 3447"/>
                <a:gd name="T52" fmla="*/ 3372 w 5561"/>
                <a:gd name="T53" fmla="*/ 2566 h 3447"/>
                <a:gd name="T54" fmla="*/ 2886 w 5561"/>
                <a:gd name="T55" fmla="*/ 2715 h 3447"/>
                <a:gd name="T56" fmla="*/ 2367 w 5561"/>
                <a:gd name="T57" fmla="*/ 2865 h 3447"/>
                <a:gd name="T58" fmla="*/ 1808 w 5561"/>
                <a:gd name="T59" fmla="*/ 3009 h 3447"/>
                <a:gd name="T60" fmla="*/ 1249 w 5561"/>
                <a:gd name="T61" fmla="*/ 3147 h 3447"/>
                <a:gd name="T62" fmla="*/ 638 w 5561"/>
                <a:gd name="T63" fmla="*/ 3279 h 3447"/>
                <a:gd name="T64" fmla="*/ 0 w 5561"/>
                <a:gd name="T65" fmla="*/ 3447 h 3447"/>
                <a:gd name="T66" fmla="*/ 954 w 5561"/>
                <a:gd name="T67" fmla="*/ 3249 h 3447"/>
                <a:gd name="T68" fmla="*/ 1548 w 5561"/>
                <a:gd name="T69" fmla="*/ 3105 h 3447"/>
                <a:gd name="T70" fmla="*/ 2111 w 5561"/>
                <a:gd name="T71" fmla="*/ 2961 h 3447"/>
                <a:gd name="T72" fmla="*/ 2663 w 5561"/>
                <a:gd name="T73" fmla="*/ 2817 h 3447"/>
                <a:gd name="T74" fmla="*/ 3166 w 5561"/>
                <a:gd name="T75" fmla="*/ 2668 h 3447"/>
                <a:gd name="T76" fmla="*/ 3638 w 5561"/>
                <a:gd name="T77" fmla="*/ 2512 h 3447"/>
                <a:gd name="T78" fmla="*/ 4076 w 5561"/>
                <a:gd name="T79" fmla="*/ 2356 h 3447"/>
                <a:gd name="T80" fmla="*/ 4477 w 5561"/>
                <a:gd name="T81" fmla="*/ 2200 h 3447"/>
                <a:gd name="T82" fmla="*/ 4837 w 5561"/>
                <a:gd name="T83" fmla="*/ 2038 h 3447"/>
                <a:gd name="T84" fmla="*/ 5156 w 5561"/>
                <a:gd name="T85" fmla="*/ 1876 h 3447"/>
                <a:gd name="T86" fmla="*/ 5427 w 5561"/>
                <a:gd name="T87" fmla="*/ 1720 h 3447"/>
                <a:gd name="T88" fmla="*/ 5657 w 5561"/>
                <a:gd name="T89" fmla="*/ 1559 h 3447"/>
                <a:gd name="T90" fmla="*/ 5834 w 5561"/>
                <a:gd name="T91" fmla="*/ 1397 h 3447"/>
                <a:gd name="T92" fmla="*/ 5965 w 5561"/>
                <a:gd name="T93" fmla="*/ 1241 h 3447"/>
                <a:gd name="T94" fmla="*/ 6047 w 5561"/>
                <a:gd name="T95" fmla="*/ 1085 h 3447"/>
                <a:gd name="T96" fmla="*/ 6067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0" name="Unknown Shape">
              <a:extLst>
                <a:ext uri="{FF2B5EF4-FFF2-40B4-BE49-F238E27FC236}">
                  <a16:creationId xmlns:a16="http://schemas.microsoft.com/office/drawing/2014/main" id="{5B387573-A97F-415C-B9DE-CB07A29EF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6" name="Unknown Shape">
              <a:extLst>
                <a:ext uri="{FF2B5EF4-FFF2-40B4-BE49-F238E27FC236}">
                  <a16:creationId xmlns:a16="http://schemas.microsoft.com/office/drawing/2014/main" id="{F5809AD5-3CCC-4367-91DC-39CAA77D5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984"/>
              <a:ext cx="5758" cy="2098"/>
            </a:xfrm>
            <a:custGeom>
              <a:avLst/>
              <a:gdLst>
                <a:gd name="T0" fmla="*/ 6285 w 5740"/>
                <a:gd name="T1" fmla="*/ 0 h 2098"/>
                <a:gd name="T2" fmla="*/ 6174 w 5740"/>
                <a:gd name="T3" fmla="*/ 72 h 2098"/>
                <a:gd name="T4" fmla="*/ 6064 w 5740"/>
                <a:gd name="T5" fmla="*/ 138 h 2098"/>
                <a:gd name="T6" fmla="*/ 5936 w 5740"/>
                <a:gd name="T7" fmla="*/ 210 h 2098"/>
                <a:gd name="T8" fmla="*/ 5809 w 5740"/>
                <a:gd name="T9" fmla="*/ 276 h 2098"/>
                <a:gd name="T10" fmla="*/ 5531 w 5740"/>
                <a:gd name="T11" fmla="*/ 414 h 2098"/>
                <a:gd name="T12" fmla="*/ 5229 w 5740"/>
                <a:gd name="T13" fmla="*/ 552 h 2098"/>
                <a:gd name="T14" fmla="*/ 4902 w 5740"/>
                <a:gd name="T15" fmla="*/ 690 h 2098"/>
                <a:gd name="T16" fmla="*/ 4557 w 5740"/>
                <a:gd name="T17" fmla="*/ 827 h 2098"/>
                <a:gd name="T18" fmla="*/ 4190 w 5740"/>
                <a:gd name="T19" fmla="*/ 959 h 2098"/>
                <a:gd name="T20" fmla="*/ 3797 w 5740"/>
                <a:gd name="T21" fmla="*/ 1091 h 2098"/>
                <a:gd name="T22" fmla="*/ 3384 w 5740"/>
                <a:gd name="T23" fmla="*/ 1223 h 2098"/>
                <a:gd name="T24" fmla="*/ 2956 w 5740"/>
                <a:gd name="T25" fmla="*/ 1355 h 2098"/>
                <a:gd name="T26" fmla="*/ 2500 w 5740"/>
                <a:gd name="T27" fmla="*/ 1481 h 2098"/>
                <a:gd name="T28" fmla="*/ 2034 w 5740"/>
                <a:gd name="T29" fmla="*/ 1601 h 2098"/>
                <a:gd name="T30" fmla="*/ 1557 w 5740"/>
                <a:gd name="T31" fmla="*/ 1721 h 2098"/>
                <a:gd name="T32" fmla="*/ 1044 w 5740"/>
                <a:gd name="T33" fmla="*/ 1834 h 2098"/>
                <a:gd name="T34" fmla="*/ 542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35 w 5740"/>
                <a:gd name="T41" fmla="*/ 1990 h 2098"/>
                <a:gd name="T42" fmla="*/ 1038 w 5740"/>
                <a:gd name="T43" fmla="*/ 1882 h 2098"/>
                <a:gd name="T44" fmla="*/ 1542 w 5740"/>
                <a:gd name="T45" fmla="*/ 1763 h 2098"/>
                <a:gd name="T46" fmla="*/ 2016 w 5740"/>
                <a:gd name="T47" fmla="*/ 1649 h 2098"/>
                <a:gd name="T48" fmla="*/ 2480 w 5740"/>
                <a:gd name="T49" fmla="*/ 1523 h 2098"/>
                <a:gd name="T50" fmla="*/ 2936 w 5740"/>
                <a:gd name="T51" fmla="*/ 1397 h 2098"/>
                <a:gd name="T52" fmla="*/ 3357 w 5740"/>
                <a:gd name="T53" fmla="*/ 1271 h 2098"/>
                <a:gd name="T54" fmla="*/ 3771 w 5740"/>
                <a:gd name="T55" fmla="*/ 1139 h 2098"/>
                <a:gd name="T56" fmla="*/ 4164 w 5740"/>
                <a:gd name="T57" fmla="*/ 1007 h 2098"/>
                <a:gd name="T58" fmla="*/ 4531 w 5740"/>
                <a:gd name="T59" fmla="*/ 875 h 2098"/>
                <a:gd name="T60" fmla="*/ 4883 w 5740"/>
                <a:gd name="T61" fmla="*/ 737 h 2098"/>
                <a:gd name="T62" fmla="*/ 5210 w 5740"/>
                <a:gd name="T63" fmla="*/ 600 h 2098"/>
                <a:gd name="T64" fmla="*/ 5519 w 5740"/>
                <a:gd name="T65" fmla="*/ 462 h 2098"/>
                <a:gd name="T66" fmla="*/ 5797 w 5740"/>
                <a:gd name="T67" fmla="*/ 324 h 2098"/>
                <a:gd name="T68" fmla="*/ 6058 w 5740"/>
                <a:gd name="T69" fmla="*/ 186 h 2098"/>
                <a:gd name="T70" fmla="*/ 6285 w 5740"/>
                <a:gd name="T71" fmla="*/ 48 h 2098"/>
                <a:gd name="T72" fmla="*/ 6285 w 5740"/>
                <a:gd name="T73" fmla="*/ 0 h 2098"/>
                <a:gd name="T74" fmla="*/ 6285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7" name="Unknown Shape">
              <a:extLst>
                <a:ext uri="{FF2B5EF4-FFF2-40B4-BE49-F238E27FC236}">
                  <a16:creationId xmlns:a16="http://schemas.microsoft.com/office/drawing/2014/main" id="{0535F657-4D86-4798-A2F0-E2C770AED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02"/>
              <a:ext cx="1961" cy="1265"/>
            </a:xfrm>
            <a:custGeom>
              <a:avLst/>
              <a:gdLst>
                <a:gd name="T0" fmla="*/ 2130 w 1955"/>
                <a:gd name="T1" fmla="*/ 485 h 1265"/>
                <a:gd name="T2" fmla="*/ 2075 w 1955"/>
                <a:gd name="T3" fmla="*/ 390 h 1265"/>
                <a:gd name="T4" fmla="*/ 1939 w 1955"/>
                <a:gd name="T5" fmla="*/ 306 h 1265"/>
                <a:gd name="T6" fmla="*/ 1724 w 1955"/>
                <a:gd name="T7" fmla="*/ 228 h 1265"/>
                <a:gd name="T8" fmla="*/ 1443 w 1955"/>
                <a:gd name="T9" fmla="*/ 162 h 1265"/>
                <a:gd name="T10" fmla="*/ 1097 w 1955"/>
                <a:gd name="T11" fmla="*/ 102 h 1265"/>
                <a:gd name="T12" fmla="*/ 704 w 1955"/>
                <a:gd name="T13" fmla="*/ 54 h 1265"/>
                <a:gd name="T14" fmla="*/ 256 w 1955"/>
                <a:gd name="T15" fmla="*/ 18 h 1265"/>
                <a:gd name="T16" fmla="*/ 0 w 1955"/>
                <a:gd name="T17" fmla="*/ 12 h 1265"/>
                <a:gd name="T18" fmla="*/ 460 w 1955"/>
                <a:gd name="T19" fmla="*/ 48 h 1265"/>
                <a:gd name="T20" fmla="*/ 899 w 1955"/>
                <a:gd name="T21" fmla="*/ 90 h 1265"/>
                <a:gd name="T22" fmla="*/ 1264 w 1955"/>
                <a:gd name="T23" fmla="*/ 144 h 1265"/>
                <a:gd name="T24" fmla="*/ 1557 w 1955"/>
                <a:gd name="T25" fmla="*/ 204 h 1265"/>
                <a:gd name="T26" fmla="*/ 1783 w 1955"/>
                <a:gd name="T27" fmla="*/ 276 h 1265"/>
                <a:gd name="T28" fmla="*/ 1968 w 1955"/>
                <a:gd name="T29" fmla="*/ 360 h 1265"/>
                <a:gd name="T30" fmla="*/ 2057 w 1955"/>
                <a:gd name="T31" fmla="*/ 443 h 1265"/>
                <a:gd name="T32" fmla="*/ 2075 w 1955"/>
                <a:gd name="T33" fmla="*/ 539 h 1265"/>
                <a:gd name="T34" fmla="*/ 2028 w 1955"/>
                <a:gd name="T35" fmla="*/ 629 h 1265"/>
                <a:gd name="T36" fmla="*/ 1910 w 1955"/>
                <a:gd name="T37" fmla="*/ 719 h 1265"/>
                <a:gd name="T38" fmla="*/ 1724 w 1955"/>
                <a:gd name="T39" fmla="*/ 809 h 1265"/>
                <a:gd name="T40" fmla="*/ 1474 w 1955"/>
                <a:gd name="T41" fmla="*/ 899 h 1265"/>
                <a:gd name="T42" fmla="*/ 1186 w 1955"/>
                <a:gd name="T43" fmla="*/ 989 h 1265"/>
                <a:gd name="T44" fmla="*/ 827 w 1955"/>
                <a:gd name="T45" fmla="*/ 1073 h 1265"/>
                <a:gd name="T46" fmla="*/ 436 w 1955"/>
                <a:gd name="T47" fmla="*/ 1157 h 1265"/>
                <a:gd name="T48" fmla="*/ 0 w 1955"/>
                <a:gd name="T49" fmla="*/ 1241 h 1265"/>
                <a:gd name="T50" fmla="*/ 244 w 1955"/>
                <a:gd name="T51" fmla="*/ 1223 h 1265"/>
                <a:gd name="T52" fmla="*/ 668 w 1955"/>
                <a:gd name="T53" fmla="*/ 1139 h 1265"/>
                <a:gd name="T54" fmla="*/ 1044 w 1955"/>
                <a:gd name="T55" fmla="*/ 1049 h 1265"/>
                <a:gd name="T56" fmla="*/ 1378 w 1955"/>
                <a:gd name="T57" fmla="*/ 959 h 1265"/>
                <a:gd name="T58" fmla="*/ 1658 w 1955"/>
                <a:gd name="T59" fmla="*/ 863 h 1265"/>
                <a:gd name="T60" fmla="*/ 1874 w 1955"/>
                <a:gd name="T61" fmla="*/ 767 h 1265"/>
                <a:gd name="T62" fmla="*/ 2034 w 1955"/>
                <a:gd name="T63" fmla="*/ 677 h 1265"/>
                <a:gd name="T64" fmla="*/ 2111 w 1955"/>
                <a:gd name="T65" fmla="*/ 581 h 1265"/>
                <a:gd name="T66" fmla="*/ 2130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8" name="Unknown Shape">
              <a:extLst>
                <a:ext uri="{FF2B5EF4-FFF2-40B4-BE49-F238E27FC236}">
                  <a16:creationId xmlns:a16="http://schemas.microsoft.com/office/drawing/2014/main" id="{F20F7063-6A70-43AC-B8C9-EBE863D9C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4709" cy="2901"/>
            </a:xfrm>
            <a:custGeom>
              <a:avLst/>
              <a:gdLst>
                <a:gd name="T0" fmla="*/ 5147 w 4694"/>
                <a:gd name="T1" fmla="*/ 797 h 2901"/>
                <a:gd name="T2" fmla="*/ 5115 w 4694"/>
                <a:gd name="T3" fmla="*/ 665 h 2901"/>
                <a:gd name="T4" fmla="*/ 5032 w 4694"/>
                <a:gd name="T5" fmla="*/ 540 h 2901"/>
                <a:gd name="T6" fmla="*/ 4897 w 4694"/>
                <a:gd name="T7" fmla="*/ 426 h 2901"/>
                <a:gd name="T8" fmla="*/ 4716 w 4694"/>
                <a:gd name="T9" fmla="*/ 312 h 2901"/>
                <a:gd name="T10" fmla="*/ 4479 w 4694"/>
                <a:gd name="T11" fmla="*/ 216 h 2901"/>
                <a:gd name="T12" fmla="*/ 4203 w 4694"/>
                <a:gd name="T13" fmla="*/ 120 h 2901"/>
                <a:gd name="T14" fmla="*/ 3882 w 4694"/>
                <a:gd name="T15" fmla="*/ 36 h 2901"/>
                <a:gd name="T16" fmla="*/ 3515 w 4694"/>
                <a:gd name="T17" fmla="*/ 0 h 2901"/>
                <a:gd name="T18" fmla="*/ 3882 w 4694"/>
                <a:gd name="T19" fmla="*/ 78 h 2901"/>
                <a:gd name="T20" fmla="*/ 4203 w 4694"/>
                <a:gd name="T21" fmla="*/ 162 h 2901"/>
                <a:gd name="T22" fmla="*/ 4479 w 4694"/>
                <a:gd name="T23" fmla="*/ 258 h 2901"/>
                <a:gd name="T24" fmla="*/ 4704 w 4694"/>
                <a:gd name="T25" fmla="*/ 366 h 2901"/>
                <a:gd name="T26" fmla="*/ 4872 w 4694"/>
                <a:gd name="T27" fmla="*/ 480 h 2901"/>
                <a:gd name="T28" fmla="*/ 4993 w 4694"/>
                <a:gd name="T29" fmla="*/ 605 h 2901"/>
                <a:gd name="T30" fmla="*/ 5057 w 4694"/>
                <a:gd name="T31" fmla="*/ 737 h 2901"/>
                <a:gd name="T32" fmla="*/ 5057 w 4694"/>
                <a:gd name="T33" fmla="*/ 875 h 2901"/>
                <a:gd name="T34" fmla="*/ 5013 w 4694"/>
                <a:gd name="T35" fmla="*/ 1001 h 2901"/>
                <a:gd name="T36" fmla="*/ 4925 w 4694"/>
                <a:gd name="T37" fmla="*/ 1127 h 2901"/>
                <a:gd name="T38" fmla="*/ 4794 w 4694"/>
                <a:gd name="T39" fmla="*/ 1259 h 2901"/>
                <a:gd name="T40" fmla="*/ 4625 w 4694"/>
                <a:gd name="T41" fmla="*/ 1385 h 2901"/>
                <a:gd name="T42" fmla="*/ 4414 w 4694"/>
                <a:gd name="T43" fmla="*/ 1517 h 2901"/>
                <a:gd name="T44" fmla="*/ 4170 w 4694"/>
                <a:gd name="T45" fmla="*/ 1648 h 2901"/>
                <a:gd name="T46" fmla="*/ 3889 w 4694"/>
                <a:gd name="T47" fmla="*/ 1774 h 2901"/>
                <a:gd name="T48" fmla="*/ 3575 w 4694"/>
                <a:gd name="T49" fmla="*/ 1906 h 2901"/>
                <a:gd name="T50" fmla="*/ 3228 w 4694"/>
                <a:gd name="T51" fmla="*/ 2032 h 2901"/>
                <a:gd name="T52" fmla="*/ 2847 w 4694"/>
                <a:gd name="T53" fmla="*/ 2164 h 2901"/>
                <a:gd name="T54" fmla="*/ 2438 w 4694"/>
                <a:gd name="T55" fmla="*/ 2284 h 2901"/>
                <a:gd name="T56" fmla="*/ 1998 w 4694"/>
                <a:gd name="T57" fmla="*/ 2410 h 2901"/>
                <a:gd name="T58" fmla="*/ 1541 w 4694"/>
                <a:gd name="T59" fmla="*/ 2530 h 2901"/>
                <a:gd name="T60" fmla="*/ 542 w 4694"/>
                <a:gd name="T61" fmla="*/ 2757 h 2901"/>
                <a:gd name="T62" fmla="*/ 0 w 4694"/>
                <a:gd name="T63" fmla="*/ 2901 h 2901"/>
                <a:gd name="T64" fmla="*/ 1056 w 4694"/>
                <a:gd name="T65" fmla="*/ 2674 h 2901"/>
                <a:gd name="T66" fmla="*/ 1795 w 4694"/>
                <a:gd name="T67" fmla="*/ 2494 h 2901"/>
                <a:gd name="T68" fmla="*/ 2260 w 4694"/>
                <a:gd name="T69" fmla="*/ 2374 h 2901"/>
                <a:gd name="T70" fmla="*/ 2685 w 4694"/>
                <a:gd name="T71" fmla="*/ 2248 h 2901"/>
                <a:gd name="T72" fmla="*/ 3088 w 4694"/>
                <a:gd name="T73" fmla="*/ 2116 h 2901"/>
                <a:gd name="T74" fmla="*/ 3456 w 4694"/>
                <a:gd name="T75" fmla="*/ 1984 h 2901"/>
                <a:gd name="T76" fmla="*/ 3797 w 4694"/>
                <a:gd name="T77" fmla="*/ 1858 h 2901"/>
                <a:gd name="T78" fmla="*/ 4099 w 4694"/>
                <a:gd name="T79" fmla="*/ 1720 h 2901"/>
                <a:gd name="T80" fmla="*/ 4369 w 4694"/>
                <a:gd name="T81" fmla="*/ 1589 h 2901"/>
                <a:gd name="T82" fmla="*/ 4598 w 4694"/>
                <a:gd name="T83" fmla="*/ 1457 h 2901"/>
                <a:gd name="T84" fmla="*/ 4794 w 4694"/>
                <a:gd name="T85" fmla="*/ 1325 h 2901"/>
                <a:gd name="T86" fmla="*/ 4945 w 4694"/>
                <a:gd name="T87" fmla="*/ 1193 h 2901"/>
                <a:gd name="T88" fmla="*/ 5057 w 4694"/>
                <a:gd name="T89" fmla="*/ 1061 h 2901"/>
                <a:gd name="T90" fmla="*/ 5121 w 4694"/>
                <a:gd name="T91" fmla="*/ 935 h 2901"/>
                <a:gd name="T92" fmla="*/ 5141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9" name="Unknown Shape">
              <a:extLst>
                <a:ext uri="{FF2B5EF4-FFF2-40B4-BE49-F238E27FC236}">
                  <a16:creationId xmlns:a16="http://schemas.microsoft.com/office/drawing/2014/main" id="{5677A77E-D7EC-41DB-AA6D-5EC9666DF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773" cy="2356"/>
            </a:xfrm>
            <a:custGeom>
              <a:avLst/>
              <a:gdLst>
                <a:gd name="T0" fmla="*/ 4124 w 3761"/>
                <a:gd name="T1" fmla="*/ 719 h 2356"/>
                <a:gd name="T2" fmla="*/ 4092 w 3761"/>
                <a:gd name="T3" fmla="*/ 599 h 2356"/>
                <a:gd name="T4" fmla="*/ 4007 w 3761"/>
                <a:gd name="T5" fmla="*/ 486 h 2356"/>
                <a:gd name="T6" fmla="*/ 3862 w 3761"/>
                <a:gd name="T7" fmla="*/ 378 h 2356"/>
                <a:gd name="T8" fmla="*/ 3672 w 3761"/>
                <a:gd name="T9" fmla="*/ 282 h 2356"/>
                <a:gd name="T10" fmla="*/ 3429 w 3761"/>
                <a:gd name="T11" fmla="*/ 192 h 2356"/>
                <a:gd name="T12" fmla="*/ 3141 w 3761"/>
                <a:gd name="T13" fmla="*/ 108 h 2356"/>
                <a:gd name="T14" fmla="*/ 2806 w 3761"/>
                <a:gd name="T15" fmla="*/ 36 h 2356"/>
                <a:gd name="T16" fmla="*/ 2444 w 3761"/>
                <a:gd name="T17" fmla="*/ 0 h 2356"/>
                <a:gd name="T18" fmla="*/ 2827 w 3761"/>
                <a:gd name="T19" fmla="*/ 72 h 2356"/>
                <a:gd name="T20" fmla="*/ 3154 w 3761"/>
                <a:gd name="T21" fmla="*/ 150 h 2356"/>
                <a:gd name="T22" fmla="*/ 3442 w 3761"/>
                <a:gd name="T23" fmla="*/ 234 h 2356"/>
                <a:gd name="T24" fmla="*/ 3672 w 3761"/>
                <a:gd name="T25" fmla="*/ 330 h 2356"/>
                <a:gd name="T26" fmla="*/ 3855 w 3761"/>
                <a:gd name="T27" fmla="*/ 432 h 2356"/>
                <a:gd name="T28" fmla="*/ 3975 w 3761"/>
                <a:gd name="T29" fmla="*/ 545 h 2356"/>
                <a:gd name="T30" fmla="*/ 4040 w 3761"/>
                <a:gd name="T31" fmla="*/ 665 h 2356"/>
                <a:gd name="T32" fmla="*/ 4046 w 3761"/>
                <a:gd name="T33" fmla="*/ 791 h 2356"/>
                <a:gd name="T34" fmla="*/ 4007 w 3761"/>
                <a:gd name="T35" fmla="*/ 887 h 2356"/>
                <a:gd name="T36" fmla="*/ 3940 w 3761"/>
                <a:gd name="T37" fmla="*/ 989 h 2356"/>
                <a:gd name="T38" fmla="*/ 3836 w 3761"/>
                <a:gd name="T39" fmla="*/ 1091 h 2356"/>
                <a:gd name="T40" fmla="*/ 3698 w 3761"/>
                <a:gd name="T41" fmla="*/ 1187 h 2356"/>
                <a:gd name="T42" fmla="*/ 3535 w 3761"/>
                <a:gd name="T43" fmla="*/ 1289 h 2356"/>
                <a:gd name="T44" fmla="*/ 3337 w 3761"/>
                <a:gd name="T45" fmla="*/ 1391 h 2356"/>
                <a:gd name="T46" fmla="*/ 3108 w 3761"/>
                <a:gd name="T47" fmla="*/ 1493 h 2356"/>
                <a:gd name="T48" fmla="*/ 2860 w 3761"/>
                <a:gd name="T49" fmla="*/ 1589 h 2356"/>
                <a:gd name="T50" fmla="*/ 2278 w 3761"/>
                <a:gd name="T51" fmla="*/ 1786 h 2356"/>
                <a:gd name="T52" fmla="*/ 1604 w 3761"/>
                <a:gd name="T53" fmla="*/ 1972 h 2356"/>
                <a:gd name="T54" fmla="*/ 842 w 3761"/>
                <a:gd name="T55" fmla="*/ 2158 h 2356"/>
                <a:gd name="T56" fmla="*/ 0 w 3761"/>
                <a:gd name="T57" fmla="*/ 2326 h 2356"/>
                <a:gd name="T58" fmla="*/ 430 w 3761"/>
                <a:gd name="T59" fmla="*/ 2272 h 2356"/>
                <a:gd name="T60" fmla="*/ 1258 w 3761"/>
                <a:gd name="T61" fmla="*/ 2092 h 2356"/>
                <a:gd name="T62" fmla="*/ 1986 w 3761"/>
                <a:gd name="T63" fmla="*/ 1900 h 2356"/>
                <a:gd name="T64" fmla="*/ 2624 w 3761"/>
                <a:gd name="T65" fmla="*/ 1702 h 2356"/>
                <a:gd name="T66" fmla="*/ 2908 w 3761"/>
                <a:gd name="T67" fmla="*/ 1607 h 2356"/>
                <a:gd name="T68" fmla="*/ 3161 w 3761"/>
                <a:gd name="T69" fmla="*/ 1505 h 2356"/>
                <a:gd name="T70" fmla="*/ 3390 w 3761"/>
                <a:gd name="T71" fmla="*/ 1403 h 2356"/>
                <a:gd name="T72" fmla="*/ 3594 w 3761"/>
                <a:gd name="T73" fmla="*/ 1301 h 2356"/>
                <a:gd name="T74" fmla="*/ 3764 w 3761"/>
                <a:gd name="T75" fmla="*/ 1193 h 2356"/>
                <a:gd name="T76" fmla="*/ 3901 w 3761"/>
                <a:gd name="T77" fmla="*/ 1091 h 2356"/>
                <a:gd name="T78" fmla="*/ 4007 w 3761"/>
                <a:gd name="T79" fmla="*/ 989 h 2356"/>
                <a:gd name="T80" fmla="*/ 4079 w 3761"/>
                <a:gd name="T81" fmla="*/ 887 h 2356"/>
                <a:gd name="T82" fmla="*/ 4118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0" name="Unknown Shape">
              <a:extLst>
                <a:ext uri="{FF2B5EF4-FFF2-40B4-BE49-F238E27FC236}">
                  <a16:creationId xmlns:a16="http://schemas.microsoft.com/office/drawing/2014/main" id="{910DC4C9-364B-4A93-A243-6B17A6A51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933" cy="1846"/>
            </a:xfrm>
            <a:custGeom>
              <a:avLst/>
              <a:gdLst>
                <a:gd name="T0" fmla="*/ 3195 w 2924"/>
                <a:gd name="T1" fmla="*/ 647 h 1846"/>
                <a:gd name="T2" fmla="*/ 3142 w 2924"/>
                <a:gd name="T3" fmla="*/ 528 h 1846"/>
                <a:gd name="T4" fmla="*/ 3009 w 2924"/>
                <a:gd name="T5" fmla="*/ 414 h 1846"/>
                <a:gd name="T6" fmla="*/ 2794 w 2924"/>
                <a:gd name="T7" fmla="*/ 318 h 1846"/>
                <a:gd name="T8" fmla="*/ 2514 w 2924"/>
                <a:gd name="T9" fmla="*/ 228 h 1846"/>
                <a:gd name="T10" fmla="*/ 2166 w 2924"/>
                <a:gd name="T11" fmla="*/ 150 h 1846"/>
                <a:gd name="T12" fmla="*/ 1753 w 2924"/>
                <a:gd name="T13" fmla="*/ 78 h 1846"/>
                <a:gd name="T14" fmla="*/ 1294 w 2924"/>
                <a:gd name="T15" fmla="*/ 24 h 1846"/>
                <a:gd name="T16" fmla="*/ 752 w 2924"/>
                <a:gd name="T17" fmla="*/ 0 h 1846"/>
                <a:gd name="T18" fmla="*/ 1306 w 2924"/>
                <a:gd name="T19" fmla="*/ 48 h 1846"/>
                <a:gd name="T20" fmla="*/ 1771 w 2924"/>
                <a:gd name="T21" fmla="*/ 108 h 1846"/>
                <a:gd name="T22" fmla="*/ 2194 w 2924"/>
                <a:gd name="T23" fmla="*/ 180 h 1846"/>
                <a:gd name="T24" fmla="*/ 2542 w 2924"/>
                <a:gd name="T25" fmla="*/ 264 h 1846"/>
                <a:gd name="T26" fmla="*/ 2808 w 2924"/>
                <a:gd name="T27" fmla="*/ 360 h 1846"/>
                <a:gd name="T28" fmla="*/ 3009 w 2924"/>
                <a:gd name="T29" fmla="*/ 468 h 1846"/>
                <a:gd name="T30" fmla="*/ 3109 w 2924"/>
                <a:gd name="T31" fmla="*/ 587 h 1846"/>
                <a:gd name="T32" fmla="*/ 3129 w 2924"/>
                <a:gd name="T33" fmla="*/ 713 h 1846"/>
                <a:gd name="T34" fmla="*/ 3102 w 2924"/>
                <a:gd name="T35" fmla="*/ 785 h 1846"/>
                <a:gd name="T36" fmla="*/ 3053 w 2924"/>
                <a:gd name="T37" fmla="*/ 857 h 1846"/>
                <a:gd name="T38" fmla="*/ 2868 w 2924"/>
                <a:gd name="T39" fmla="*/ 1001 h 1846"/>
                <a:gd name="T40" fmla="*/ 2590 w 2924"/>
                <a:gd name="T41" fmla="*/ 1145 h 1846"/>
                <a:gd name="T42" fmla="*/ 2222 w 2924"/>
                <a:gd name="T43" fmla="*/ 1289 h 1846"/>
                <a:gd name="T44" fmla="*/ 1771 w 2924"/>
                <a:gd name="T45" fmla="*/ 1433 h 1846"/>
                <a:gd name="T46" fmla="*/ 1258 w 2924"/>
                <a:gd name="T47" fmla="*/ 1571 h 1846"/>
                <a:gd name="T48" fmla="*/ 662 w 2924"/>
                <a:gd name="T49" fmla="*/ 1702 h 1846"/>
                <a:gd name="T50" fmla="*/ 0 w 2924"/>
                <a:gd name="T51" fmla="*/ 1828 h 1846"/>
                <a:gd name="T52" fmla="*/ 340 w 2924"/>
                <a:gd name="T53" fmla="*/ 1780 h 1846"/>
                <a:gd name="T54" fmla="*/ 984 w 2924"/>
                <a:gd name="T55" fmla="*/ 1648 h 1846"/>
                <a:gd name="T56" fmla="*/ 1550 w 2924"/>
                <a:gd name="T57" fmla="*/ 1511 h 1846"/>
                <a:gd name="T58" fmla="*/ 2045 w 2924"/>
                <a:gd name="T59" fmla="*/ 1367 h 1846"/>
                <a:gd name="T60" fmla="*/ 2459 w 2924"/>
                <a:gd name="T61" fmla="*/ 1223 h 1846"/>
                <a:gd name="T62" fmla="*/ 2794 w 2924"/>
                <a:gd name="T63" fmla="*/ 1079 h 1846"/>
                <a:gd name="T64" fmla="*/ 3035 w 2924"/>
                <a:gd name="T65" fmla="*/ 929 h 1846"/>
                <a:gd name="T66" fmla="*/ 3142 w 2924"/>
                <a:gd name="T67" fmla="*/ 815 h 1846"/>
                <a:gd name="T68" fmla="*/ 3182 w 2924"/>
                <a:gd name="T69" fmla="*/ 743 h 1846"/>
                <a:gd name="T70" fmla="*/ 319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1" name="Unknown Shape">
              <a:extLst>
                <a:ext uri="{FF2B5EF4-FFF2-40B4-BE49-F238E27FC236}">
                  <a16:creationId xmlns:a16="http://schemas.microsoft.com/office/drawing/2014/main" id="{7C06660A-1177-4FF7-9A55-19291DAD3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" y="2847"/>
              <a:ext cx="1493" cy="204"/>
            </a:xfrm>
            <a:custGeom>
              <a:avLst/>
              <a:gdLst>
                <a:gd name="T0" fmla="*/ 154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633 w 1488"/>
                <a:gd name="T7" fmla="*/ 186 h 204"/>
                <a:gd name="T8" fmla="*/ 1544 w 1488"/>
                <a:gd name="T9" fmla="*/ 204 h 204"/>
                <a:gd name="T10" fmla="*/ 154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B948A473-6AD9-4C15-A1C4-BDC2BBA01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SimSun" panose="02010600030101010101" pitchFamily="2" charset="-122"/>
              </a:endParaRPr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8BD6D2A2-F0AA-425A-BD5F-52B105064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SimSun" panose="02010600030101010101" pitchFamily="2" charset="-122"/>
              </a:endParaRPr>
            </a:p>
          </p:txBody>
        </p:sp>
        <p:grpSp>
          <p:nvGrpSpPr>
            <p:cNvPr id="1044" name="Group 15">
              <a:extLst>
                <a:ext uri="{FF2B5EF4-FFF2-40B4-BE49-F238E27FC236}">
                  <a16:creationId xmlns:a16="http://schemas.microsoft.com/office/drawing/2014/main" id="{38008DF7-F68E-4E74-AF7C-8A9B2F12F5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0" y="0"/>
              <a:chExt cx="1254" cy="923"/>
            </a:xfrm>
          </p:grpSpPr>
          <p:sp>
            <p:nvSpPr>
              <p:cNvPr id="1045" name="Unknown Shape">
                <a:extLst>
                  <a:ext uri="{FF2B5EF4-FFF2-40B4-BE49-F238E27FC236}">
                    <a16:creationId xmlns:a16="http://schemas.microsoft.com/office/drawing/2014/main" id="{92FAF0F5-EF47-4EBF-A202-CAE11AAA8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" y="725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6" name="Unknown Shape">
                <a:extLst>
                  <a:ext uri="{FF2B5EF4-FFF2-40B4-BE49-F238E27FC236}">
                    <a16:creationId xmlns:a16="http://schemas.microsoft.com/office/drawing/2014/main" id="{FDBB7DA5-0BD3-4477-9B8D-BC26E997A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0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202 w 323"/>
                  <a:gd name="T13" fmla="*/ 18 h 162"/>
                  <a:gd name="T14" fmla="*/ 268 w 323"/>
                  <a:gd name="T15" fmla="*/ 54 h 162"/>
                  <a:gd name="T16" fmla="*/ 316 w 323"/>
                  <a:gd name="T17" fmla="*/ 90 h 162"/>
                  <a:gd name="T18" fmla="*/ 346 w 323"/>
                  <a:gd name="T19" fmla="*/ 114 h 162"/>
                  <a:gd name="T20" fmla="*/ 352 w 323"/>
                  <a:gd name="T21" fmla="*/ 126 h 162"/>
                  <a:gd name="T22" fmla="*/ 352 w 323"/>
                  <a:gd name="T23" fmla="*/ 126 h 162"/>
                  <a:gd name="T24" fmla="*/ 250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7" name="Unknown Shape">
                <a:extLst>
                  <a:ext uri="{FF2B5EF4-FFF2-40B4-BE49-F238E27FC236}">
                    <a16:creationId xmlns:a16="http://schemas.microsoft.com/office/drawing/2014/main" id="{F3749961-3C18-4D6E-B097-E638A1C92C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0"/>
                <a:ext cx="1254" cy="923"/>
              </a:xfrm>
              <a:custGeom>
                <a:avLst/>
                <a:gdLst>
                  <a:gd name="T0" fmla="*/ 1282 w 1250"/>
                  <a:gd name="T1" fmla="*/ 641 h 923"/>
                  <a:gd name="T2" fmla="*/ 1282 w 1250"/>
                  <a:gd name="T3" fmla="*/ 473 h 923"/>
                  <a:gd name="T4" fmla="*/ 1252 w 1250"/>
                  <a:gd name="T5" fmla="*/ 384 h 923"/>
                  <a:gd name="T6" fmla="*/ 1228 w 1250"/>
                  <a:gd name="T7" fmla="*/ 288 h 923"/>
                  <a:gd name="T8" fmla="*/ 1155 w 1250"/>
                  <a:gd name="T9" fmla="*/ 174 h 923"/>
                  <a:gd name="T10" fmla="*/ 1068 w 1250"/>
                  <a:gd name="T11" fmla="*/ 96 h 923"/>
                  <a:gd name="T12" fmla="*/ 1050 w 1250"/>
                  <a:gd name="T13" fmla="*/ 72 h 923"/>
                  <a:gd name="T14" fmla="*/ 978 w 1250"/>
                  <a:gd name="T15" fmla="*/ 18 h 923"/>
                  <a:gd name="T16" fmla="*/ 906 w 1250"/>
                  <a:gd name="T17" fmla="*/ 6 h 923"/>
                  <a:gd name="T18" fmla="*/ 770 w 1250"/>
                  <a:gd name="T19" fmla="*/ 24 h 923"/>
                  <a:gd name="T20" fmla="*/ 722 w 1250"/>
                  <a:gd name="T21" fmla="*/ 42 h 923"/>
                  <a:gd name="T22" fmla="*/ 626 w 1250"/>
                  <a:gd name="T23" fmla="*/ 120 h 923"/>
                  <a:gd name="T24" fmla="*/ 590 w 1250"/>
                  <a:gd name="T25" fmla="*/ 228 h 923"/>
                  <a:gd name="T26" fmla="*/ 567 w 1250"/>
                  <a:gd name="T27" fmla="*/ 348 h 923"/>
                  <a:gd name="T28" fmla="*/ 460 w 1250"/>
                  <a:gd name="T29" fmla="*/ 479 h 923"/>
                  <a:gd name="T30" fmla="*/ 442 w 1250"/>
                  <a:gd name="T31" fmla="*/ 539 h 923"/>
                  <a:gd name="T32" fmla="*/ 382 w 1250"/>
                  <a:gd name="T33" fmla="*/ 599 h 923"/>
                  <a:gd name="T34" fmla="*/ 334 w 1250"/>
                  <a:gd name="T35" fmla="*/ 629 h 923"/>
                  <a:gd name="T36" fmla="*/ 322 w 1250"/>
                  <a:gd name="T37" fmla="*/ 635 h 923"/>
                  <a:gd name="T38" fmla="*/ 286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69 w 1250"/>
                  <a:gd name="T47" fmla="*/ 869 h 923"/>
                  <a:gd name="T48" fmla="*/ 698 w 1250"/>
                  <a:gd name="T49" fmla="*/ 827 h 923"/>
                  <a:gd name="T50" fmla="*/ 758 w 1250"/>
                  <a:gd name="T51" fmla="*/ 725 h 923"/>
                  <a:gd name="T52" fmla="*/ 752 w 1250"/>
                  <a:gd name="T53" fmla="*/ 611 h 923"/>
                  <a:gd name="T54" fmla="*/ 863 w 1250"/>
                  <a:gd name="T55" fmla="*/ 551 h 923"/>
                  <a:gd name="T56" fmla="*/ 966 w 1250"/>
                  <a:gd name="T57" fmla="*/ 449 h 923"/>
                  <a:gd name="T58" fmla="*/ 996 w 1250"/>
                  <a:gd name="T59" fmla="*/ 414 h 923"/>
                  <a:gd name="T60" fmla="*/ 1062 w 1250"/>
                  <a:gd name="T61" fmla="*/ 318 h 923"/>
                  <a:gd name="T62" fmla="*/ 1115 w 1250"/>
                  <a:gd name="T63" fmla="*/ 336 h 923"/>
                  <a:gd name="T64" fmla="*/ 1234 w 1250"/>
                  <a:gd name="T65" fmla="*/ 617 h 923"/>
                  <a:gd name="T66" fmla="*/ 1228 w 1250"/>
                  <a:gd name="T67" fmla="*/ 689 h 923"/>
                  <a:gd name="T68" fmla="*/ 1264 w 1250"/>
                  <a:gd name="T69" fmla="*/ 749 h 923"/>
                  <a:gd name="T70" fmla="*/ 1318 w 1250"/>
                  <a:gd name="T71" fmla="*/ 713 h 923"/>
                  <a:gd name="T72" fmla="*/ 1354 w 1250"/>
                  <a:gd name="T73" fmla="*/ 749 h 923"/>
                  <a:gd name="T74" fmla="*/ 1366 w 1250"/>
                  <a:gd name="T75" fmla="*/ 743 h 923"/>
                  <a:gd name="T76" fmla="*/ 752 w 1250"/>
                  <a:gd name="T77" fmla="*/ 264 h 923"/>
                  <a:gd name="T78" fmla="*/ 871 w 1250"/>
                  <a:gd name="T79" fmla="*/ 372 h 923"/>
                  <a:gd name="T80" fmla="*/ 845 w 1250"/>
                  <a:gd name="T81" fmla="*/ 443 h 923"/>
                  <a:gd name="T82" fmla="*/ 764 w 1250"/>
                  <a:gd name="T83" fmla="*/ 515 h 923"/>
                  <a:gd name="T84" fmla="*/ 716 w 1250"/>
                  <a:gd name="T85" fmla="*/ 569 h 923"/>
                  <a:gd name="T86" fmla="*/ 674 w 1250"/>
                  <a:gd name="T87" fmla="*/ 593 h 923"/>
                  <a:gd name="T88" fmla="*/ 632 w 1250"/>
                  <a:gd name="T89" fmla="*/ 617 h 923"/>
                  <a:gd name="T90" fmla="*/ 620 w 1250"/>
                  <a:gd name="T91" fmla="*/ 707 h 923"/>
                  <a:gd name="T92" fmla="*/ 382 w 1250"/>
                  <a:gd name="T93" fmla="*/ 755 h 923"/>
                  <a:gd name="T94" fmla="*/ 418 w 1250"/>
                  <a:gd name="T95" fmla="*/ 641 h 923"/>
                  <a:gd name="T96" fmla="*/ 454 w 1250"/>
                  <a:gd name="T97" fmla="*/ 647 h 923"/>
                  <a:gd name="T98" fmla="*/ 475 w 1250"/>
                  <a:gd name="T99" fmla="*/ 617 h 923"/>
                  <a:gd name="T100" fmla="*/ 626 w 1250"/>
                  <a:gd name="T101" fmla="*/ 515 h 923"/>
                  <a:gd name="T102" fmla="*/ 674 w 1250"/>
                  <a:gd name="T103" fmla="*/ 473 h 923"/>
                  <a:gd name="T104" fmla="*/ 698 w 1250"/>
                  <a:gd name="T105" fmla="*/ 396 h 923"/>
                  <a:gd name="T106" fmla="*/ 698 w 1250"/>
                  <a:gd name="T107" fmla="*/ 378 h 923"/>
                  <a:gd name="T108" fmla="*/ 722 w 1250"/>
                  <a:gd name="T109" fmla="*/ 270 h 923"/>
                  <a:gd name="T110" fmla="*/ 740 w 1250"/>
                  <a:gd name="T111" fmla="*/ 192 h 923"/>
                  <a:gd name="T112" fmla="*/ 752 w 1250"/>
                  <a:gd name="T113" fmla="*/ 264 h 923"/>
                  <a:gd name="T114" fmla="*/ 590 w 1250"/>
                  <a:gd name="T115" fmla="*/ 455 h 923"/>
                  <a:gd name="T116" fmla="*/ 692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8" name="Unknown Shape">
                <a:extLst>
                  <a:ext uri="{FF2B5EF4-FFF2-40B4-BE49-F238E27FC236}">
                    <a16:creationId xmlns:a16="http://schemas.microsoft.com/office/drawing/2014/main" id="{E027C1F6-CBEA-4677-84D1-C8B1B4D88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" y="425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9" name="Unknown Shape">
                <a:extLst>
                  <a:ext uri="{FF2B5EF4-FFF2-40B4-BE49-F238E27FC236}">
                    <a16:creationId xmlns:a16="http://schemas.microsoft.com/office/drawing/2014/main" id="{59CC99BA-8C38-462F-B620-168835109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" y="288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0" name="Unknown Shape">
                <a:extLst>
                  <a:ext uri="{FF2B5EF4-FFF2-40B4-BE49-F238E27FC236}">
                    <a16:creationId xmlns:a16="http://schemas.microsoft.com/office/drawing/2014/main" id="{B398870F-5A49-466A-BF45-B0472B079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8" y="150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1" name="Unknown Shape">
                <a:extLst>
                  <a:ext uri="{FF2B5EF4-FFF2-40B4-BE49-F238E27FC236}">
                    <a16:creationId xmlns:a16="http://schemas.microsoft.com/office/drawing/2014/main" id="{8F968945-2346-42CB-854C-A95E018202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6" y="30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2" name="Unknown Shape">
                <a:extLst>
                  <a:ext uri="{FF2B5EF4-FFF2-40B4-BE49-F238E27FC236}">
                    <a16:creationId xmlns:a16="http://schemas.microsoft.com/office/drawing/2014/main" id="{02F24189-B026-42D8-A93A-A1071D30F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" y="294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3" name="Unknown Shape">
                <a:extLst>
                  <a:ext uri="{FF2B5EF4-FFF2-40B4-BE49-F238E27FC236}">
                    <a16:creationId xmlns:a16="http://schemas.microsoft.com/office/drawing/2014/main" id="{6AA6D280-F540-4D15-B626-B836DC4AE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390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4" name="Unknown Shape">
                <a:extLst>
                  <a:ext uri="{FF2B5EF4-FFF2-40B4-BE49-F238E27FC236}">
                    <a16:creationId xmlns:a16="http://schemas.microsoft.com/office/drawing/2014/main" id="{401F954E-3BB6-4914-8B02-651A0FBBC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" y="479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77 w 72"/>
                  <a:gd name="T3" fmla="*/ 24 h 54"/>
                  <a:gd name="T4" fmla="*/ 89 w 72"/>
                  <a:gd name="T5" fmla="*/ 12 h 54"/>
                  <a:gd name="T6" fmla="*/ 95 w 72"/>
                  <a:gd name="T7" fmla="*/ 6 h 54"/>
                  <a:gd name="T8" fmla="*/ 101 w 72"/>
                  <a:gd name="T9" fmla="*/ 0 h 54"/>
                  <a:gd name="T10" fmla="*/ 71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5" name="Unknown Shape">
                <a:extLst>
                  <a:ext uri="{FF2B5EF4-FFF2-40B4-BE49-F238E27FC236}">
                    <a16:creationId xmlns:a16="http://schemas.microsoft.com/office/drawing/2014/main" id="{18DB9FDF-5827-4EC8-A6DD-4E1797F48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" y="605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6" name="Unknown Shape">
                <a:extLst>
                  <a:ext uri="{FF2B5EF4-FFF2-40B4-BE49-F238E27FC236}">
                    <a16:creationId xmlns:a16="http://schemas.microsoft.com/office/drawing/2014/main" id="{9F6437BB-1151-475C-BD0C-9B0E2680FC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" y="737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7" name="Unknown Shape">
                <a:extLst>
                  <a:ext uri="{FF2B5EF4-FFF2-40B4-BE49-F238E27FC236}">
                    <a16:creationId xmlns:a16="http://schemas.microsoft.com/office/drawing/2014/main" id="{8345F245-76FC-4DB5-A7D4-E9EB4EFB01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" y="743"/>
                <a:ext cx="288" cy="84"/>
              </a:xfrm>
              <a:custGeom>
                <a:avLst/>
                <a:gdLst>
                  <a:gd name="T0" fmla="*/ 316 w 287"/>
                  <a:gd name="T1" fmla="*/ 0 h 84"/>
                  <a:gd name="T2" fmla="*/ 0 w 287"/>
                  <a:gd name="T3" fmla="*/ 84 h 84"/>
                  <a:gd name="T4" fmla="*/ 197 w 287"/>
                  <a:gd name="T5" fmla="*/ 36 h 84"/>
                  <a:gd name="T6" fmla="*/ 114 w 287"/>
                  <a:gd name="T7" fmla="*/ 60 h 84"/>
                  <a:gd name="T8" fmla="*/ 305 w 287"/>
                  <a:gd name="T9" fmla="*/ 18 h 84"/>
                  <a:gd name="T10" fmla="*/ 316 w 287"/>
                  <a:gd name="T11" fmla="*/ 0 h 84"/>
                  <a:gd name="T12" fmla="*/ 316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8" name="Unknown Shape">
                <a:extLst>
                  <a:ext uri="{FF2B5EF4-FFF2-40B4-BE49-F238E27FC236}">
                    <a16:creationId xmlns:a16="http://schemas.microsoft.com/office/drawing/2014/main" id="{2375F438-6AC2-494C-A9DF-DB605A036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" y="719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9" name="Unknown Shape">
                <a:extLst>
                  <a:ext uri="{FF2B5EF4-FFF2-40B4-BE49-F238E27FC236}">
                    <a16:creationId xmlns:a16="http://schemas.microsoft.com/office/drawing/2014/main" id="{0A2F9262-D1EE-485F-BB09-28BABC52E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" y="827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60" name="Unknown Shape">
                <a:extLst>
                  <a:ext uri="{FF2B5EF4-FFF2-40B4-BE49-F238E27FC236}">
                    <a16:creationId xmlns:a16="http://schemas.microsoft.com/office/drawing/2014/main" id="{54448E74-8182-4DB7-8540-FBA5736D3D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" y="881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61" name="Unknown Shape">
                <a:extLst>
                  <a:ext uri="{FF2B5EF4-FFF2-40B4-BE49-F238E27FC236}">
                    <a16:creationId xmlns:a16="http://schemas.microsoft.com/office/drawing/2014/main" id="{4C251EEB-3FCA-4B73-8F4F-6EE369D28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" y="635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62" name="Unknown Shape">
                <a:extLst>
                  <a:ext uri="{FF2B5EF4-FFF2-40B4-BE49-F238E27FC236}">
                    <a16:creationId xmlns:a16="http://schemas.microsoft.com/office/drawing/2014/main" id="{A75DB2FD-2408-4E1B-BCB5-1D5BEEB8EE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" y="737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63" name="Unknown Shape">
                <a:extLst>
                  <a:ext uri="{FF2B5EF4-FFF2-40B4-BE49-F238E27FC236}">
                    <a16:creationId xmlns:a16="http://schemas.microsoft.com/office/drawing/2014/main" id="{6D73E75C-B4D3-4DA4-A88E-1067AAF37B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" y="659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64" name="Unknown Shape">
                <a:extLst>
                  <a:ext uri="{FF2B5EF4-FFF2-40B4-BE49-F238E27FC236}">
                    <a16:creationId xmlns:a16="http://schemas.microsoft.com/office/drawing/2014/main" id="{A97DE4F0-9488-4DDA-B690-84C73992E9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" y="755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" name="Unknown Shape">
                <a:extLst>
                  <a:ext uri="{FF2B5EF4-FFF2-40B4-BE49-F238E27FC236}">
                    <a16:creationId xmlns:a16="http://schemas.microsoft.com/office/drawing/2014/main" id="{DA606AC6-6697-4D14-AA81-8D991EF11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" y="397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" name="Unknown Shape">
                <a:extLst>
                  <a:ext uri="{FF2B5EF4-FFF2-40B4-BE49-F238E27FC236}">
                    <a16:creationId xmlns:a16="http://schemas.microsoft.com/office/drawing/2014/main" id="{6C41F79B-2961-4920-B80A-291494FFE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" y="426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" name="Unknown Shape">
                <a:extLst>
                  <a:ext uri="{FF2B5EF4-FFF2-40B4-BE49-F238E27FC236}">
                    <a16:creationId xmlns:a16="http://schemas.microsoft.com/office/drawing/2014/main" id="{9A414ADF-E842-4F79-B38C-5E5B18F2D0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5" y="325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" name="Unknown Shape">
                <a:extLst>
                  <a:ext uri="{FF2B5EF4-FFF2-40B4-BE49-F238E27FC236}">
                    <a16:creationId xmlns:a16="http://schemas.microsoft.com/office/drawing/2014/main" id="{951434DD-39AB-45C3-8354-6DCAB6938E0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5" y="187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" name="Unknown Shape">
                <a:extLst>
                  <a:ext uri="{FF2B5EF4-FFF2-40B4-BE49-F238E27FC236}">
                    <a16:creationId xmlns:a16="http://schemas.microsoft.com/office/drawing/2014/main" id="{3FE5BF13-71D4-4044-8E00-91100EBDBA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5" y="223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1065" name="Rectangle 41">
            <a:extLst>
              <a:ext uri="{FF2B5EF4-FFF2-40B4-BE49-F238E27FC236}">
                <a16:creationId xmlns:a16="http://schemas.microsoft.com/office/drawing/2014/main" id="{1639DD30-A762-40A6-A6A8-D965853CB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6" name="Rectangle 42">
            <a:extLst>
              <a:ext uri="{FF2B5EF4-FFF2-40B4-BE49-F238E27FC236}">
                <a16:creationId xmlns:a16="http://schemas.microsoft.com/office/drawing/2014/main" id="{B9929D06-6942-49F7-B090-1175EA382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2363"/>
            <a:ext cx="8229600" cy="394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67" name="Rectangle 43">
            <a:extLst>
              <a:ext uri="{FF2B5EF4-FFF2-40B4-BE49-F238E27FC236}">
                <a16:creationId xmlns:a16="http://schemas.microsoft.com/office/drawing/2014/main" id="{B49AEFAA-729C-4DF7-8379-93E99F068C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8" name="Rectangle 44">
            <a:extLst>
              <a:ext uri="{FF2B5EF4-FFF2-40B4-BE49-F238E27FC236}">
                <a16:creationId xmlns:a16="http://schemas.microsoft.com/office/drawing/2014/main" id="{3F6FFC8E-F26D-4F7D-8D16-4DDE062953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9" name="Rectangle 45">
            <a:extLst>
              <a:ext uri="{FF2B5EF4-FFF2-40B4-BE49-F238E27FC236}">
                <a16:creationId xmlns:a16="http://schemas.microsoft.com/office/drawing/2014/main" id="{3F573B9F-8F59-472E-AE9B-C016621157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B124A749-9FAD-4A0D-8EE9-6D97BDCA1C0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8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taff.ustc.edu.cn/~acad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aff.ustc.edu.cn/~acad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sherk@ustc.edu.c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pixabay.com/en/smiley-moustache-happy-face-smile-311701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C69D137-B414-468F-8FB5-ECC5971F3B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4"/>
            <a:ext cx="7772400" cy="1219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SimSun" panose="02010600030101010101" pitchFamily="2" charset="-122"/>
              </a:rPr>
              <a:t>Academic Communication</a:t>
            </a:r>
            <a:br>
              <a:rPr lang="en-US" altLang="zh-CN" dirty="0">
                <a:ea typeface="SimSun" panose="02010600030101010101" pitchFamily="2" charset="-122"/>
              </a:rPr>
            </a:br>
            <a:r>
              <a:rPr lang="en-US" altLang="zh-CN" sz="3600" dirty="0">
                <a:ea typeface="SimSun" panose="02010600030101010101" pitchFamily="2" charset="-122"/>
              </a:rPr>
              <a:t>Spring Semester 2023</a:t>
            </a: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208F6DF-6388-404D-8397-4AB594099A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50"/>
            <a:ext cx="7620000" cy="411473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3000" dirty="0">
                <a:ea typeface="SimSun" panose="02010600030101010101" pitchFamily="2" charset="-122"/>
              </a:rPr>
              <a:t>Each person: Please take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3000" dirty="0">
                <a:ea typeface="SimSun" panose="02010600030101010101" pitchFamily="2" charset="-122"/>
              </a:rPr>
              <a:t>two handouts from the front desk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3000" dirty="0">
                <a:ea typeface="SimSun" panose="02010600030101010101" pitchFamily="2" charset="-122"/>
              </a:rPr>
              <a:t>(Syllabus, “Typical Conference”)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3000" dirty="0">
                <a:ea typeface="SimSun" panose="02010600030101010101" pitchFamily="2" charset="-122"/>
              </a:rPr>
              <a:t>plus one small card.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3000" dirty="0">
                <a:ea typeface="SimSun" panose="02010600030101010101" pitchFamily="2" charset="-122"/>
              </a:rPr>
              <a:t>Do not write on these yet.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CN" sz="3000" dirty="0">
              <a:ea typeface="SimSun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3000" dirty="0">
                <a:ea typeface="SimSun" panose="02010600030101010101" pitchFamily="2" charset="-122"/>
              </a:rPr>
              <a:t>Website: http://staff.ustc.edu.cn/~acadcom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69380A9-FE18-4D63-8046-AA6E5FD4F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08050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ea typeface="SimSun" panose="02010600030101010101" pitchFamily="2" charset="-122"/>
              </a:rPr>
              <a:t>Attendance Card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93F7772-19D4-42DB-962D-69268A522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229600" cy="5486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CN" dirty="0">
                <a:ea typeface="SimSun" panose="02010600030101010101" pitchFamily="2" charset="-122"/>
              </a:rPr>
              <a:t>Each student needs an attendance card.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Bring a picture to glue onto the card.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	Have a photo now? Glue it on.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No photo today? Bring one next week.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b="1" dirty="0">
                <a:ea typeface="SimSun" panose="02010600030101010101" pitchFamily="2" charset="-122"/>
              </a:rPr>
              <a:t>Hand in the card before you leave today (even if you do not have a photo on it yet)</a:t>
            </a:r>
            <a:endParaRPr lang="zh-CN" altLang="en-US" b="1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684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220CD7C-843D-48A8-B5B0-DCED8D83E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588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Class Policies (continued)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B561FB8-ABEE-4752-9CB5-9B3CE7ABA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SimSun" panose="02010600030101010101" pitchFamily="2" charset="-122"/>
              </a:rPr>
              <a:t>International conference standards of behavior will be expected in class.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ea typeface="SimSun" panose="02010600030101010101" pitchFamily="2" charset="-122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ea typeface="SimSun" panose="02010600030101010101" pitchFamily="2" charset="-122"/>
              </a:rPr>
              <a:t>	In particular,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students should be on time for classes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SimSun" panose="02010600030101010101" pitchFamily="2" charset="-122"/>
              </a:rPr>
              <a:t>	(just as they should be for international conference sessions)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phones should be </a:t>
            </a:r>
            <a:r>
              <a:rPr lang="en-US" sz="2400" b="1" dirty="0">
                <a:ea typeface="SimSun" panose="02010600030101010101" pitchFamily="2" charset="-122"/>
              </a:rPr>
              <a:t>silent</a:t>
            </a:r>
            <a:r>
              <a:rPr lang="en-US" sz="2400" dirty="0">
                <a:ea typeface="SimSun" panose="02010600030101010101" pitchFamily="2" charset="-122"/>
              </a:rPr>
              <a:t> during class time (You are welcome to use them as dictionaries, but do not text/phone during class)</a:t>
            </a:r>
            <a:endParaRPr lang="en-US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5231060-7D59-464E-B376-C8377AB20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Class Policies (continued)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DE2D5F5-7A6C-4363-B39F-AB2D254CB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zh-CN" altLang="en-US" sz="2800">
              <a:ea typeface="SimSun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>
                <a:ea typeface="SimSun" panose="02010600030101010101" pitchFamily="2" charset="-122"/>
              </a:rPr>
              <a:t>Students are expected to cooperate willingly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>
              <a:ea typeface="SimSun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>
                <a:ea typeface="SimSun" panose="02010600030101010101" pitchFamily="2" charset="-122"/>
              </a:rPr>
              <a:t>Your learning experience will be more productive if you </a:t>
            </a:r>
            <a:r>
              <a:rPr lang="en-US" altLang="en-US" sz="2800" b="1" i="1">
                <a:ea typeface="SimSun" panose="02010600030101010101" pitchFamily="2" charset="-122"/>
              </a:rPr>
              <a:t>use only English while in the classroom</a:t>
            </a:r>
            <a:endParaRPr lang="en-US" altLang="en-US" sz="2800" b="1">
              <a:ea typeface="SimSun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zh-CN" altLang="en-US" sz="2800" b="1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00AAD2-AD82-4ABA-82FA-A22A596F5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Evaluation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3B80A20-9A15-4750-8948-66B802DC7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End of the term: </a:t>
            </a:r>
            <a:r>
              <a:rPr lang="en-US" sz="2400" b="1" dirty="0">
                <a:ea typeface="SimSun" panose="02010600030101010101" pitchFamily="2" charset="-122"/>
              </a:rPr>
              <a:t>simulated conference</a:t>
            </a:r>
          </a:p>
          <a:p>
            <a:pPr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Each student will present a paper in their research area (9 minutes) and then answer questions from the audience (2-3 minutes). 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FFFF00"/>
                </a:solidFill>
                <a:ea typeface="SimSun" panose="02010600030101010101" pitchFamily="2" charset="-122"/>
              </a:rPr>
              <a:t>Your presentation counts for 100% of your term grade.</a:t>
            </a:r>
          </a:p>
          <a:p>
            <a:pPr lvl="1"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90% for your actual presentation that day</a:t>
            </a:r>
          </a:p>
          <a:p>
            <a:pPr lvl="1"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10% for preparing a transcript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A73AB1C-C970-4B02-A05F-04BF9178E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79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Course Schedule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C966838-296E-4589-80F9-058C63280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60425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a typeface="SimSun" panose="02010600030101010101" pitchFamily="2" charset="-122"/>
              </a:rPr>
              <a:t>9 Classroom Lessons: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Start: Week of March 6, 2023.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See </a:t>
            </a:r>
            <a:r>
              <a:rPr lang="en-US" sz="2400" dirty="0">
                <a:ea typeface="SimSun" panose="02010600030101010101" pitchFamily="2" charset="-122"/>
                <a:hlinkClick r:id="rId2"/>
              </a:rPr>
              <a:t>http://staff.ustc.edu.cn/~acadcom</a:t>
            </a:r>
            <a:endParaRPr lang="en-US" sz="2400" dirty="0">
              <a:ea typeface="SimSun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>
              <a:ea typeface="SimSun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a typeface="SimSun" panose="02010600030101010101" pitchFamily="2" charset="-122"/>
              </a:rPr>
              <a:t>Simulated Conference (Oral Exams)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the 6-week period after classroom lessons end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6 students per session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You’ll be a speaker in ONE exam session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You are an audience member for the other talks in your session (e.g., ask questions)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Most sessions at same time/place as your class lessons, but some may be at other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B445BC1-025B-4FE1-91BE-ECA6CB066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Which paper will you present?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3D8F6B7-5AAF-4E9D-9103-046EC6512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ea typeface="SimSun" panose="02010600030101010101" pitchFamily="2" charset="-122"/>
              </a:rPr>
              <a:t>See back of Syllabus handout.</a:t>
            </a:r>
          </a:p>
          <a:p>
            <a:pPr eaLnBrk="1" hangingPunct="1">
              <a:defRPr/>
            </a:pPr>
            <a:r>
              <a:rPr lang="en-US" sz="2800" dirty="0">
                <a:ea typeface="SimSun" panose="02010600030101010101" pitchFamily="2" charset="-122"/>
              </a:rPr>
              <a:t>Bring to the third class of this semester a photocopy or print-out of the paper you want to present for your final exam. </a:t>
            </a:r>
          </a:p>
          <a:p>
            <a:pPr lvl="1"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Yours or somebody else’s: both OK.</a:t>
            </a:r>
          </a:p>
          <a:p>
            <a:pPr lvl="1"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Published or unpublished: both OK.</a:t>
            </a:r>
          </a:p>
          <a:p>
            <a:pPr lvl="1"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In Chinese or English: both OK but I need to see an English abstract.</a:t>
            </a:r>
          </a:p>
          <a:p>
            <a:pPr eaLnBrk="1" hangingPunct="1">
              <a:defRPr/>
            </a:pPr>
            <a:r>
              <a:rPr lang="en-US" sz="2800" dirty="0">
                <a:ea typeface="SimSun" panose="02010600030101010101" pitchFamily="2" charset="-122"/>
              </a:rPr>
              <a:t>Choose wisely!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E327405-B8E6-4765-A262-AA25B1F9D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794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ea typeface="SimSun" panose="02010600030101010101" pitchFamily="2" charset="-122"/>
              </a:rPr>
              <a:t>Which paper? Rules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5D54841-D26C-4882-B86F-93E231E08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dirty="0">
                <a:ea typeface="SimSun" panose="02010600030101010101" pitchFamily="2" charset="-122"/>
              </a:rPr>
              <a:t>The result/paper should be new in 2017 or more recently. Aim for 2020 or newer.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>
                <a:ea typeface="SimSun" panose="02010600030101010101" pitchFamily="2" charset="-122"/>
              </a:rPr>
              <a:t>The paper must be about a </a:t>
            </a:r>
            <a:r>
              <a:rPr lang="en-US" sz="2600" i="1" dirty="0">
                <a:ea typeface="SimSun" panose="02010600030101010101" pitchFamily="2" charset="-122"/>
              </a:rPr>
              <a:t>specific research result </a:t>
            </a:r>
            <a:r>
              <a:rPr lang="en-US" sz="2600" dirty="0">
                <a:ea typeface="SimSun" panose="02010600030101010101" pitchFamily="2" charset="-122"/>
              </a:rPr>
              <a:t>that…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>
                <a:ea typeface="SimSun" panose="02010600030101010101" pitchFamily="2" charset="-122"/>
              </a:rPr>
              <a:t>is in your research area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>
                <a:ea typeface="SimSun" panose="02010600030101010101" pitchFamily="2" charset="-122"/>
              </a:rPr>
              <a:t>was never published before this paper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>
                <a:ea typeface="SimSun" panose="02010600030101010101" pitchFamily="2" charset="-122"/>
              </a:rPr>
              <a:t>It must </a:t>
            </a:r>
            <a:r>
              <a:rPr lang="en-US" sz="2600" b="1" i="1" dirty="0">
                <a:ea typeface="SimSun" panose="02010600030101010101" pitchFamily="2" charset="-122"/>
              </a:rPr>
              <a:t>not</a:t>
            </a:r>
            <a:r>
              <a:rPr lang="en-US" sz="2600" dirty="0">
                <a:ea typeface="SimSun" panose="02010600030101010101" pitchFamily="2" charset="-122"/>
              </a:rPr>
              <a:t> be a general summary/overview of progress in an area.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>
                <a:ea typeface="SimSun" panose="02010600030101010101" pitchFamily="2" charset="-122"/>
              </a:rPr>
              <a:t>It must </a:t>
            </a:r>
            <a:r>
              <a:rPr lang="en-US" sz="2600" b="1" i="1" dirty="0">
                <a:ea typeface="SimSun" panose="02010600030101010101" pitchFamily="2" charset="-122"/>
              </a:rPr>
              <a:t>not</a:t>
            </a:r>
            <a:r>
              <a:rPr lang="en-US" sz="2600" dirty="0">
                <a:ea typeface="SimSun" panose="02010600030101010101" pitchFamily="2" charset="-122"/>
              </a:rPr>
              <a:t> be a simple introduction to an area or previously-known technique.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0773587-476E-46A5-919A-3C1C1E9FD648}"/>
              </a:ext>
            </a:extLst>
          </p:cNvPr>
          <p:cNvCxnSpPr>
            <a:cxnSpLocks/>
          </p:cNvCxnSpPr>
          <p:nvPr/>
        </p:nvCxnSpPr>
        <p:spPr>
          <a:xfrm>
            <a:off x="3841750" y="3538538"/>
            <a:ext cx="4360863" cy="400050"/>
          </a:xfrm>
          <a:prstGeom prst="line">
            <a:avLst/>
          </a:prstGeom>
          <a:ln w="63500">
            <a:solidFill>
              <a:schemeClr val="accent3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C723662-E262-44C8-A658-D8091352A009}"/>
              </a:ext>
            </a:extLst>
          </p:cNvPr>
          <p:cNvCxnSpPr/>
          <p:nvPr/>
        </p:nvCxnSpPr>
        <p:spPr>
          <a:xfrm flipV="1">
            <a:off x="803275" y="4738688"/>
            <a:ext cx="5486400" cy="393700"/>
          </a:xfrm>
          <a:prstGeom prst="line">
            <a:avLst/>
          </a:prstGeom>
          <a:ln w="63500">
            <a:solidFill>
              <a:schemeClr val="accent3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F12B0F-2166-4D27-A773-9958E692B8FC}"/>
              </a:ext>
            </a:extLst>
          </p:cNvPr>
          <p:cNvCxnSpPr/>
          <p:nvPr/>
        </p:nvCxnSpPr>
        <p:spPr>
          <a:xfrm>
            <a:off x="1308100" y="3995738"/>
            <a:ext cx="3429000" cy="381000"/>
          </a:xfrm>
          <a:prstGeom prst="line">
            <a:avLst/>
          </a:prstGeom>
          <a:ln w="63500">
            <a:solidFill>
              <a:schemeClr val="accent3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E4B80AC-6F4E-41C6-A5BB-CBC81FA7B8B7}"/>
              </a:ext>
            </a:extLst>
          </p:cNvPr>
          <p:cNvCxnSpPr/>
          <p:nvPr/>
        </p:nvCxnSpPr>
        <p:spPr>
          <a:xfrm flipV="1">
            <a:off x="1074738" y="3951288"/>
            <a:ext cx="3200400" cy="381000"/>
          </a:xfrm>
          <a:prstGeom prst="line">
            <a:avLst/>
          </a:prstGeom>
          <a:ln w="63500">
            <a:solidFill>
              <a:schemeClr val="accent3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138564-BAB5-43A3-9F6A-8FC56F12AE7C}"/>
              </a:ext>
            </a:extLst>
          </p:cNvPr>
          <p:cNvCxnSpPr/>
          <p:nvPr/>
        </p:nvCxnSpPr>
        <p:spPr>
          <a:xfrm>
            <a:off x="3851275" y="4395788"/>
            <a:ext cx="3429000" cy="381000"/>
          </a:xfrm>
          <a:prstGeom prst="line">
            <a:avLst/>
          </a:prstGeom>
          <a:ln w="63500">
            <a:solidFill>
              <a:schemeClr val="accent3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7A8CD5-D80B-4ECC-B493-A6B27BB116FD}"/>
              </a:ext>
            </a:extLst>
          </p:cNvPr>
          <p:cNvCxnSpPr/>
          <p:nvPr/>
        </p:nvCxnSpPr>
        <p:spPr>
          <a:xfrm flipV="1">
            <a:off x="3851275" y="4260850"/>
            <a:ext cx="3009900" cy="419100"/>
          </a:xfrm>
          <a:prstGeom prst="line">
            <a:avLst/>
          </a:prstGeom>
          <a:ln w="63500">
            <a:solidFill>
              <a:schemeClr val="accent3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63DDE3-6D7F-49EC-B528-BDECAE21536B}"/>
              </a:ext>
            </a:extLst>
          </p:cNvPr>
          <p:cNvCxnSpPr/>
          <p:nvPr/>
        </p:nvCxnSpPr>
        <p:spPr>
          <a:xfrm>
            <a:off x="949325" y="4745038"/>
            <a:ext cx="5410200" cy="361950"/>
          </a:xfrm>
          <a:prstGeom prst="line">
            <a:avLst/>
          </a:prstGeom>
          <a:ln w="63500">
            <a:solidFill>
              <a:schemeClr val="accent3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A2D9476-9B15-4F09-B4B7-E7F89EAFF59E}"/>
              </a:ext>
            </a:extLst>
          </p:cNvPr>
          <p:cNvCxnSpPr>
            <a:cxnSpLocks/>
          </p:cNvCxnSpPr>
          <p:nvPr/>
        </p:nvCxnSpPr>
        <p:spPr>
          <a:xfrm flipV="1">
            <a:off x="3765550" y="3540125"/>
            <a:ext cx="4540250" cy="371475"/>
          </a:xfrm>
          <a:prstGeom prst="line">
            <a:avLst/>
          </a:prstGeom>
          <a:ln w="63500">
            <a:solidFill>
              <a:schemeClr val="accent3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5E3B15E-F350-4C70-8A6A-2033F5285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Which paper? Rules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C827CA7-213B-4FBA-82D5-14521D874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6725" y="10668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ea typeface="SimSun" panose="02010600030101010101" pitchFamily="2" charset="-122"/>
              </a:rPr>
              <a:t>Since you have only 9 minutes to present the result, do not choose a result that is extremely complicated or long. </a:t>
            </a:r>
          </a:p>
          <a:p>
            <a:pPr lvl="1"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You may choose to present only one result of a paper that has several.</a:t>
            </a:r>
          </a:p>
          <a:p>
            <a:pPr eaLnBrk="1" hangingPunct="1">
              <a:defRPr/>
            </a:pPr>
            <a:endParaRPr lang="en-US" sz="2800" dirty="0">
              <a:ea typeface="SimSun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>
                <a:ea typeface="SimSun" panose="02010600030101010101" pitchFamily="2" charset="-122"/>
              </a:rPr>
              <a:t>Note</a:t>
            </a:r>
            <a:r>
              <a:rPr lang="en-US" sz="2400" dirty="0">
                <a:ea typeface="SimSun" panose="02010600030101010101" pitchFamily="2" charset="-122"/>
              </a:rPr>
              <a:t>: You may change your mind later!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ea typeface="SimSun" panose="02010600030101010101" pitchFamily="2" charset="-122"/>
              </a:rPr>
              <a:t>	(But good choice </a:t>
            </a:r>
            <a:r>
              <a:rPr lang="en-US" sz="2400" dirty="0">
                <a:ea typeface="SimSun" panose="02010600030101010101" pitchFamily="2" charset="-122"/>
                <a:sym typeface="Wingdings" panose="05000000000000000000" pitchFamily="2" charset="2"/>
              </a:rPr>
              <a:t> </a:t>
            </a:r>
            <a:r>
              <a:rPr lang="en-US" sz="2400" dirty="0">
                <a:ea typeface="SimSun" panose="02010600030101010101" pitchFamily="2" charset="-122"/>
              </a:rPr>
              <a:t>your class work applies directly to your final exam presentation.)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359406B-7E04-4D84-9559-963D67FF1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/>
          <a:lstStyle/>
          <a:p>
            <a:pPr eaLnBrk="1" hangingPunct="1"/>
            <a:r>
              <a:rPr lang="en-CA" altLang="en-US" b="1">
                <a:effectLst/>
              </a:rPr>
              <a:t>Danger Signs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8E63626-05EC-41E3-9216-834CAB86C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altLang="en-US" sz="2800" dirty="0">
                <a:effectLst/>
              </a:rPr>
              <a:t>If the title of the paper contains any words like the following, then it is a </a:t>
            </a:r>
            <a:r>
              <a:rPr lang="en-CA" altLang="en-US" sz="2800" b="1" dirty="0">
                <a:solidFill>
                  <a:schemeClr val="accent1"/>
                </a:solidFill>
                <a:effectLst/>
              </a:rPr>
              <a:t>BAD</a:t>
            </a:r>
            <a:r>
              <a:rPr lang="en-CA" altLang="en-US" sz="2800" dirty="0">
                <a:effectLst/>
              </a:rPr>
              <a:t> paper </a:t>
            </a:r>
            <a:r>
              <a:rPr lang="en-US" altLang="en-US" sz="2800" dirty="0">
                <a:effectLst/>
              </a:rPr>
              <a:t>and you should choose a different one</a:t>
            </a:r>
            <a:r>
              <a:rPr lang="en-CA" altLang="en-US" sz="2800" dirty="0">
                <a:effectLst/>
              </a:rPr>
              <a:t>!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2400" dirty="0">
                <a:effectLst/>
              </a:rPr>
              <a:t>“</a:t>
            </a:r>
            <a:r>
              <a:rPr lang="en-CA" altLang="en-US" sz="2400" dirty="0">
                <a:solidFill>
                  <a:schemeClr val="accent1"/>
                </a:solidFill>
                <a:effectLst/>
              </a:rPr>
              <a:t>Summary of…</a:t>
            </a:r>
            <a:r>
              <a:rPr lang="en-CA" altLang="en-US" sz="2400" dirty="0">
                <a:effectLst/>
              </a:rPr>
              <a:t>”, 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2400" dirty="0">
                <a:effectLst/>
              </a:rPr>
              <a:t>“</a:t>
            </a:r>
            <a:r>
              <a:rPr lang="en-CA" altLang="en-US" sz="2400" dirty="0">
                <a:solidFill>
                  <a:schemeClr val="accent1"/>
                </a:solidFill>
                <a:effectLst/>
              </a:rPr>
              <a:t>Recent Progress in…</a:t>
            </a:r>
            <a:r>
              <a:rPr lang="en-CA" altLang="en-US" sz="2400" dirty="0">
                <a:effectLst/>
              </a:rPr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2400" dirty="0">
                <a:effectLst/>
              </a:rPr>
              <a:t>“</a:t>
            </a:r>
            <a:r>
              <a:rPr lang="en-CA" altLang="en-US" sz="2400" dirty="0">
                <a:solidFill>
                  <a:schemeClr val="accent1"/>
                </a:solidFill>
                <a:effectLst/>
              </a:rPr>
              <a:t>Overview of…</a:t>
            </a:r>
            <a:r>
              <a:rPr lang="en-CA" altLang="en-US" sz="2400" dirty="0">
                <a:effectLst/>
              </a:rPr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2400" dirty="0">
                <a:effectLst/>
              </a:rPr>
              <a:t>“</a:t>
            </a:r>
            <a:r>
              <a:rPr lang="en-CA" altLang="en-US" sz="2400" dirty="0">
                <a:solidFill>
                  <a:schemeClr val="accent1"/>
                </a:solidFill>
                <a:effectLst/>
              </a:rPr>
              <a:t>Introduction to…</a:t>
            </a:r>
            <a:r>
              <a:rPr lang="en-CA" altLang="en-US" sz="2400" dirty="0">
                <a:effectLst/>
              </a:rPr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2400" dirty="0">
                <a:effectLst/>
              </a:rPr>
              <a:t>“</a:t>
            </a:r>
            <a:r>
              <a:rPr lang="en-CA" altLang="en-US" sz="2400" dirty="0">
                <a:solidFill>
                  <a:schemeClr val="accent1"/>
                </a:solidFill>
                <a:effectLst/>
              </a:rPr>
              <a:t>Review of…</a:t>
            </a:r>
            <a:r>
              <a:rPr lang="en-CA" altLang="en-US" sz="2400" dirty="0">
                <a:effectLst/>
              </a:rPr>
              <a:t>”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800" dirty="0">
                <a:effectLst/>
              </a:rPr>
              <a:t>If every scientific result in the paper has already been published somewhere else, then it is a </a:t>
            </a:r>
            <a:r>
              <a:rPr lang="en-CA" altLang="en-US" sz="2800" b="1" dirty="0">
                <a:solidFill>
                  <a:schemeClr val="accent1"/>
                </a:solidFill>
                <a:effectLst/>
              </a:rPr>
              <a:t>BAD</a:t>
            </a:r>
            <a:r>
              <a:rPr lang="en-CA" altLang="en-US" sz="2800" dirty="0">
                <a:effectLst/>
              </a:rPr>
              <a:t> paper for this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6455F-275C-C1CC-C4AB-4517C66AE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24DB-CE0F-30B2-0B83-E34B004B7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Something that is NOT on our syllabus sheet…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People who are taking the USTC “Daily Communication” (DC) course or who have taken AC or DC course might tell you about something called “EPC”.</a:t>
            </a:r>
          </a:p>
        </p:txBody>
      </p:sp>
    </p:spTree>
    <p:extLst>
      <p:ext uri="{BB962C8B-B14F-4D97-AF65-F5344CB8AC3E}">
        <p14:creationId xmlns:p14="http://schemas.microsoft.com/office/powerpoint/2010/main" val="146718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6FDF1-4A1A-CADC-7EEA-DC0B95C8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C36D-C339-1E41-3A3D-A83492FF9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2362"/>
            <a:ext cx="8229600" cy="5049765"/>
          </a:xfrm>
        </p:spPr>
        <p:txBody>
          <a:bodyPr/>
          <a:lstStyle/>
          <a:p>
            <a:r>
              <a:rPr lang="en-US" altLang="zh-CN" sz="3200" dirty="0">
                <a:ea typeface="SimSun" panose="02010600030101010101" pitchFamily="2" charset="-122"/>
                <a:hlinkClick r:id="rId2"/>
              </a:rPr>
              <a:t>http://staff.ustc.edu.cn/~acadcom</a:t>
            </a:r>
            <a:endParaRPr lang="en-US" altLang="zh-CN" sz="3200" dirty="0">
              <a:ea typeface="SimSun" panose="02010600030101010101" pitchFamily="2" charset="-122"/>
            </a:endParaRPr>
          </a:p>
          <a:p>
            <a:endParaRPr lang="en-US" dirty="0">
              <a:ea typeface="SimSun" panose="02010600030101010101" pitchFamily="2" charset="-122"/>
            </a:endParaRPr>
          </a:p>
          <a:p>
            <a:r>
              <a:rPr lang="en-US" dirty="0">
                <a:ea typeface="SimSun" panose="02010600030101010101" pitchFamily="2" charset="-122"/>
              </a:rPr>
              <a:t>USTC says, “This website will soon stop working” </a:t>
            </a:r>
          </a:p>
          <a:p>
            <a:r>
              <a:rPr lang="en-US" dirty="0">
                <a:ea typeface="SimSun" panose="02010600030101010101" pitchFamily="2" charset="-122"/>
              </a:rPr>
              <a:t>But it is so convenient, I’ll keep using it as long as we can!</a:t>
            </a:r>
          </a:p>
          <a:p>
            <a:r>
              <a:rPr lang="en-US" dirty="0">
                <a:ea typeface="SimSun" panose="02010600030101010101" pitchFamily="2" charset="-122"/>
              </a:rPr>
              <a:t>If/when it disappears, I’ll set up a substitute information source.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0775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F509-A2A8-73B6-6CDC-ABD62700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NOTE: No EPC!!!!!!!!!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74DCF-ED6C-913E-5772-13983F730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Our AC course does </a:t>
            </a:r>
            <a:r>
              <a:rPr lang="en-CA" dirty="0">
                <a:solidFill>
                  <a:srgbClr val="FF0000"/>
                </a:solidFill>
              </a:rPr>
              <a:t>NOT </a:t>
            </a:r>
            <a:r>
              <a:rPr lang="en-CA" dirty="0"/>
              <a:t>include EPC sessions.</a:t>
            </a:r>
          </a:p>
          <a:p>
            <a:r>
              <a:rPr lang="en-CA" dirty="0"/>
              <a:t>Some students in the DC course still do EPC, but AC has changed.</a:t>
            </a:r>
          </a:p>
          <a:p>
            <a:r>
              <a:rPr lang="en-CA" dirty="0"/>
              <a:t>If a friend says that you need to do EPC, ignore that out-of-date info.</a:t>
            </a:r>
          </a:p>
          <a:p>
            <a:pPr marL="0" indent="0" algn="ctr">
              <a:buNone/>
            </a:pPr>
            <a:r>
              <a:rPr lang="en-CA" sz="4400" b="1" dirty="0">
                <a:solidFill>
                  <a:srgbClr val="FF0000"/>
                </a:solidFill>
                <a:highlight>
                  <a:srgbClr val="FFFF00"/>
                </a:highlight>
              </a:rPr>
              <a:t>AC students do NOT </a:t>
            </a:r>
          </a:p>
          <a:p>
            <a:pPr marL="0" indent="0" algn="ctr">
              <a:buNone/>
            </a:pPr>
            <a:r>
              <a:rPr lang="en-CA" sz="4400" b="1" dirty="0">
                <a:solidFill>
                  <a:srgbClr val="FF0000"/>
                </a:solidFill>
                <a:highlight>
                  <a:srgbClr val="FFFF00"/>
                </a:highlight>
              </a:rPr>
              <a:t>do EPC classes.</a:t>
            </a:r>
          </a:p>
        </p:txBody>
      </p:sp>
    </p:spTree>
    <p:extLst>
      <p:ext uri="{BB962C8B-B14F-4D97-AF65-F5344CB8AC3E}">
        <p14:creationId xmlns:p14="http://schemas.microsoft.com/office/powerpoint/2010/main" val="305728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C63E3FD-D524-4E63-8323-34A4449A5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20 + 20(?) = 40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E625ECD-2FBA-4089-8FAE-0F135EAA3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a typeface="SimSun" panose="02010600030101010101" pitchFamily="2" charset="-122"/>
              </a:rPr>
              <a:t>This course is scheduled to have 40 classroom hours.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a typeface="SimSun" panose="02010600030101010101" pitchFamily="2" charset="-122"/>
              </a:rPr>
              <a:t>Part 1: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SimSun" panose="02010600030101010101" pitchFamily="2" charset="-122"/>
              </a:rPr>
              <a:t>We have 9 two-hour classroom lessons.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SimSun" panose="02010600030101010101" pitchFamily="2" charset="-122"/>
              </a:rPr>
              <a:t>You will have 1 two-hour exam session.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SimSun" panose="02010600030101010101" pitchFamily="2" charset="-122"/>
              </a:rPr>
              <a:t>(9 * 2) + 2 = 20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a typeface="SimSun" panose="02010600030101010101" pitchFamily="2" charset="-122"/>
              </a:rPr>
              <a:t>The other hours?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altLang="en-US" sz="4400" dirty="0">
                <a:solidFill>
                  <a:srgbClr val="FFFF00"/>
                </a:solidFill>
                <a:ea typeface="SimSun" panose="02010600030101010101" pitchFamily="2" charset="-122"/>
              </a:rPr>
              <a:t>“Part 2: Self-paced Work”</a:t>
            </a:r>
          </a:p>
        </p:txBody>
      </p:sp>
    </p:spTree>
    <p:extLst>
      <p:ext uri="{BB962C8B-B14F-4D97-AF65-F5344CB8AC3E}">
        <p14:creationId xmlns:p14="http://schemas.microsoft.com/office/powerpoint/2010/main" val="319294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C63E3FD-D524-4E63-8323-34A4449A5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20 + 20(?) = 40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E625ECD-2FBA-4089-8FAE-0F135EAA3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a typeface="SimSun" panose="02010600030101010101" pitchFamily="2" charset="-122"/>
              </a:rPr>
              <a:t>Part 1: 20 hours in the classroom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4400" dirty="0">
                <a:solidFill>
                  <a:srgbClr val="FFFF00"/>
                </a:solidFill>
                <a:ea typeface="SimSun" panose="02010600030101010101" pitchFamily="2" charset="-122"/>
              </a:rPr>
              <a:t>“Part 2: Self-paced Work”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SimSun" panose="02010600030101010101" pitchFamily="2" charset="-122"/>
              </a:rPr>
              <a:t>Ms. </a:t>
            </a:r>
            <a:r>
              <a:rPr lang="zh-CN" altLang="en-US" sz="3600" dirty="0">
                <a:ea typeface="SimSun" panose="02010600030101010101" pitchFamily="2" charset="-122"/>
              </a:rPr>
              <a:t>陈澄</a:t>
            </a:r>
            <a:r>
              <a:rPr lang="zh-CN" altLang="en-US" dirty="0">
                <a:ea typeface="SimSun" panose="02010600030101010101" pitchFamily="2" charset="-122"/>
              </a:rPr>
              <a:t> </a:t>
            </a:r>
            <a:r>
              <a:rPr lang="en-US" altLang="en-US" dirty="0">
                <a:ea typeface="SimSun" panose="02010600030101010101" pitchFamily="2" charset="-122"/>
              </a:rPr>
              <a:t>will email information to the  student address you put in the teaching platform (</a:t>
            </a:r>
            <a:r>
              <a:rPr lang="zh-CN" altLang="en-US" sz="3600" dirty="0">
                <a:ea typeface="SimSun" panose="02010600030101010101" pitchFamily="2" charset="-122"/>
              </a:rPr>
              <a:t>研究生信息平台</a:t>
            </a:r>
            <a:r>
              <a:rPr lang="en-US" altLang="zh-CN" dirty="0">
                <a:ea typeface="SimSun" panose="02010600030101010101" pitchFamily="2" charset="-122"/>
              </a:rPr>
              <a:t>).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SimSun" panose="02010600030101010101" pitchFamily="2" charset="-122"/>
              </a:rPr>
              <a:t>Check the website and look for information that should arrive between March 6 and March 13.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SimSun" panose="02010600030101010101" pitchFamily="2" charset="-122"/>
              </a:rPr>
              <a:t>Contact Ms. Chen at echocc@ustc.edu.cn if you do not receive text messages or email.</a:t>
            </a:r>
          </a:p>
        </p:txBody>
      </p:sp>
    </p:spTree>
    <p:extLst>
      <p:ext uri="{BB962C8B-B14F-4D97-AF65-F5344CB8AC3E}">
        <p14:creationId xmlns:p14="http://schemas.microsoft.com/office/powerpoint/2010/main" val="2773166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335C5D3-7260-47F7-914D-0CBD5AF2E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Goals of This Course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3AE7F2E-97C4-45B9-B7A9-638EA8A55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ea typeface="SimSun" panose="02010600030101010101" pitchFamily="2" charset="-122"/>
              </a:rPr>
              <a:t>Good speakers will get better</a:t>
            </a:r>
          </a:p>
          <a:p>
            <a:pPr marL="990600" lvl="1" indent="-533400"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dirty="0">
                <a:ea typeface="SimSun" panose="02010600030101010101" pitchFamily="2" charset="-122"/>
              </a:rPr>
              <a:t>Everybody can learn a bit more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>
              <a:ea typeface="SimSun" panose="02010600030101010101" pitchFamily="2" charset="-122"/>
            </a:endParaRPr>
          </a:p>
          <a:p>
            <a:pPr marL="609600" indent="-609600" eaLnBrk="1" hangingPunct="1">
              <a:buFont typeface="+mj-lt"/>
              <a:buAutoNum type="arabicPeriod" startAt="2"/>
              <a:defRPr/>
            </a:pPr>
            <a:r>
              <a:rPr lang="en-US" dirty="0">
                <a:ea typeface="SimSun" panose="02010600030101010101" pitchFamily="2" charset="-122"/>
              </a:rPr>
              <a:t>Bad speakers will get “good enough” (for a conference)</a:t>
            </a:r>
          </a:p>
          <a:p>
            <a:pPr marL="990600" lvl="1" indent="-533400"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dirty="0">
                <a:ea typeface="SimSun" panose="02010600030101010101" pitchFamily="2" charset="-122"/>
              </a:rPr>
              <a:t>Pay attention to the techniques taught</a:t>
            </a:r>
          </a:p>
          <a:p>
            <a:pPr marL="990600" lvl="1" indent="-533400"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dirty="0">
                <a:ea typeface="SimSun" panose="02010600030101010101" pitchFamily="2" charset="-122"/>
              </a:rPr>
              <a:t>They do work!!!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CE0E2C0-3EDB-4305-BCB4-16AC147F4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Goals of This Course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553ED05-BD57-4885-90F0-9C29F2F17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 startAt="3"/>
              <a:defRPr/>
            </a:pPr>
            <a:r>
              <a:rPr lang="en-US" dirty="0">
                <a:ea typeface="SimSun" panose="02010600030101010101" pitchFamily="2" charset="-122"/>
              </a:rPr>
              <a:t>You will know what to aim for</a:t>
            </a:r>
          </a:p>
          <a:p>
            <a:pPr marL="990600" lvl="1" indent="-533400"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dirty="0">
                <a:ea typeface="SimSun" panose="02010600030101010101" pitchFamily="2" charset="-122"/>
              </a:rPr>
              <a:t>What are you trying to do?</a:t>
            </a:r>
          </a:p>
          <a:p>
            <a:pPr marL="990600" lvl="1" indent="-533400"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dirty="0">
                <a:ea typeface="SimSun" panose="02010600030101010101" pitchFamily="2" charset="-122"/>
              </a:rPr>
              <a:t>Clear goals</a:t>
            </a:r>
          </a:p>
          <a:p>
            <a:pPr marL="990600" lvl="1" indent="-533400"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dirty="0">
                <a:ea typeface="SimSun" panose="02010600030101010101" pitchFamily="2" charset="-122"/>
              </a:rPr>
              <a:t>Professional attitude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 startAt="3"/>
              <a:defRPr/>
            </a:pPr>
            <a:endParaRPr lang="en-US" dirty="0">
              <a:ea typeface="SimSun" panose="02010600030101010101" pitchFamily="2" charset="-122"/>
            </a:endParaRPr>
          </a:p>
          <a:p>
            <a:pPr marL="609600" indent="-609600" eaLnBrk="1" hangingPunct="1">
              <a:buFont typeface="Wingdings" panose="05000000000000000000" pitchFamily="2" charset="2"/>
              <a:buAutoNum type="arabicPeriod" startAt="3"/>
              <a:defRPr/>
            </a:pPr>
            <a:r>
              <a:rPr lang="en-US" dirty="0">
                <a:ea typeface="SimSun" panose="02010600030101010101" pitchFamily="2" charset="-122"/>
              </a:rPr>
              <a:t>You will know what mistakes to avoid</a:t>
            </a:r>
          </a:p>
          <a:p>
            <a:pPr marL="990600" lvl="1" indent="-533400"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dirty="0">
                <a:ea typeface="SimSun" panose="02010600030101010101" pitchFamily="2" charset="-122"/>
              </a:rPr>
              <a:t>Common mistakes ruin good talks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84AD999-93CE-4637-AAF2-C807DFC3C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ea typeface="SimSun" panose="02010600030101010101" pitchFamily="2" charset="-122"/>
              </a:rPr>
              <a:t>Types of Scientific Presentations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26984A9-1262-4450-97E7-2E3204022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We’ll consider four:</a:t>
            </a:r>
          </a:p>
          <a:p>
            <a:pPr lvl="1" eaLnBrk="1" hangingPunct="1">
              <a:defRPr/>
            </a:pPr>
            <a:r>
              <a:rPr lang="en-US">
                <a:ea typeface="SimSun" panose="02010600030101010101" pitchFamily="2" charset="-122"/>
              </a:rPr>
              <a:t>Conference Presentation</a:t>
            </a:r>
          </a:p>
          <a:p>
            <a:pPr lvl="1" eaLnBrk="1" hangingPunct="1">
              <a:defRPr/>
            </a:pPr>
            <a:r>
              <a:rPr lang="en-US">
                <a:ea typeface="SimSun" panose="02010600030101010101" pitchFamily="2" charset="-122"/>
              </a:rPr>
              <a:t>Colloquium</a:t>
            </a:r>
          </a:p>
          <a:p>
            <a:pPr lvl="1" eaLnBrk="1" hangingPunct="1">
              <a:defRPr/>
            </a:pPr>
            <a:r>
              <a:rPr lang="en-US">
                <a:ea typeface="SimSun" panose="02010600030101010101" pitchFamily="2" charset="-122"/>
              </a:rPr>
              <a:t>Seminar</a:t>
            </a:r>
          </a:p>
          <a:p>
            <a:pPr lvl="1" eaLnBrk="1" hangingPunct="1">
              <a:defRPr/>
            </a:pPr>
            <a:r>
              <a:rPr lang="en-US">
                <a:ea typeface="SimSun" panose="02010600030101010101" pitchFamily="2" charset="-122"/>
              </a:rPr>
              <a:t>Your Exam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8B9677-0EFF-4F47-B898-5C05F12097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320874"/>
              </p:ext>
            </p:extLst>
          </p:nvPr>
        </p:nvGraphicFramePr>
        <p:xfrm>
          <a:off x="457308" y="457278"/>
          <a:ext cx="8229493" cy="38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66">
                  <a:extLst>
                    <a:ext uri="{9D8B030D-6E8A-4147-A177-3AD203B41FA5}">
                      <a16:colId xmlns:a16="http://schemas.microsoft.com/office/drawing/2014/main" val="2684894519"/>
                    </a:ext>
                  </a:extLst>
                </a:gridCol>
                <a:gridCol w="1523960">
                  <a:extLst>
                    <a:ext uri="{9D8B030D-6E8A-4147-A177-3AD203B41FA5}">
                      <a16:colId xmlns:a16="http://schemas.microsoft.com/office/drawing/2014/main" val="3653338928"/>
                    </a:ext>
                  </a:extLst>
                </a:gridCol>
                <a:gridCol w="1676356">
                  <a:extLst>
                    <a:ext uri="{9D8B030D-6E8A-4147-A177-3AD203B41FA5}">
                      <a16:colId xmlns:a16="http://schemas.microsoft.com/office/drawing/2014/main" val="724338949"/>
                    </a:ext>
                  </a:extLst>
                </a:gridCol>
                <a:gridCol w="2209742">
                  <a:extLst>
                    <a:ext uri="{9D8B030D-6E8A-4147-A177-3AD203B41FA5}">
                      <a16:colId xmlns:a16="http://schemas.microsoft.com/office/drawing/2014/main" val="84234746"/>
                    </a:ext>
                  </a:extLst>
                </a:gridCol>
                <a:gridCol w="1524069">
                  <a:extLst>
                    <a:ext uri="{9D8B030D-6E8A-4147-A177-3AD203B41FA5}">
                      <a16:colId xmlns:a16="http://schemas.microsoft.com/office/drawing/2014/main" val="637539577"/>
                    </a:ext>
                  </a:extLst>
                </a:gridCol>
              </a:tblGrid>
              <a:tr h="68578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Colloquium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Conference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Your Exam!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791565"/>
                  </a:ext>
                </a:extLst>
              </a:tr>
              <a:tr h="457188">
                <a:tc>
                  <a:txBody>
                    <a:bodyPr/>
                    <a:lstStyle/>
                    <a:p>
                      <a:r>
                        <a:rPr lang="en-CA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54131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65253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588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8B9677-0EFF-4F47-B898-5C05F12097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308" y="457278"/>
          <a:ext cx="8229493" cy="395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66">
                  <a:extLst>
                    <a:ext uri="{9D8B030D-6E8A-4147-A177-3AD203B41FA5}">
                      <a16:colId xmlns:a16="http://schemas.microsoft.com/office/drawing/2014/main" val="2684894519"/>
                    </a:ext>
                  </a:extLst>
                </a:gridCol>
                <a:gridCol w="1523960">
                  <a:extLst>
                    <a:ext uri="{9D8B030D-6E8A-4147-A177-3AD203B41FA5}">
                      <a16:colId xmlns:a16="http://schemas.microsoft.com/office/drawing/2014/main" val="3653338928"/>
                    </a:ext>
                  </a:extLst>
                </a:gridCol>
                <a:gridCol w="1676356">
                  <a:extLst>
                    <a:ext uri="{9D8B030D-6E8A-4147-A177-3AD203B41FA5}">
                      <a16:colId xmlns:a16="http://schemas.microsoft.com/office/drawing/2014/main" val="724338949"/>
                    </a:ext>
                  </a:extLst>
                </a:gridCol>
                <a:gridCol w="2209742">
                  <a:extLst>
                    <a:ext uri="{9D8B030D-6E8A-4147-A177-3AD203B41FA5}">
                      <a16:colId xmlns:a16="http://schemas.microsoft.com/office/drawing/2014/main" val="84234746"/>
                    </a:ext>
                  </a:extLst>
                </a:gridCol>
                <a:gridCol w="1524069">
                  <a:extLst>
                    <a:ext uri="{9D8B030D-6E8A-4147-A177-3AD203B41FA5}">
                      <a16:colId xmlns:a16="http://schemas.microsoft.com/office/drawing/2014/main" val="637539577"/>
                    </a:ext>
                  </a:extLst>
                </a:gridCol>
              </a:tblGrid>
              <a:tr h="68578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Colloquium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Conference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Your Exam!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791565"/>
                  </a:ext>
                </a:extLst>
              </a:tr>
              <a:tr h="457188">
                <a:tc>
                  <a:txBody>
                    <a:bodyPr/>
                    <a:lstStyle/>
                    <a:p>
                      <a:r>
                        <a:rPr lang="en-CA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54131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10-20 Experts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50-150 Experts in your field; most </a:t>
                      </a:r>
                      <a:r>
                        <a:rPr lang="en-CA" b="1" dirty="0"/>
                        <a:t>not</a:t>
                      </a:r>
                      <a:r>
                        <a:rPr lang="en-CA" dirty="0"/>
                        <a:t>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65253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314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8B9677-0EFF-4F47-B898-5C05F12097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645671"/>
              </p:ext>
            </p:extLst>
          </p:nvPr>
        </p:nvGraphicFramePr>
        <p:xfrm>
          <a:off x="457308" y="457278"/>
          <a:ext cx="8229493" cy="395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66">
                  <a:extLst>
                    <a:ext uri="{9D8B030D-6E8A-4147-A177-3AD203B41FA5}">
                      <a16:colId xmlns:a16="http://schemas.microsoft.com/office/drawing/2014/main" val="2684894519"/>
                    </a:ext>
                  </a:extLst>
                </a:gridCol>
                <a:gridCol w="1523960">
                  <a:extLst>
                    <a:ext uri="{9D8B030D-6E8A-4147-A177-3AD203B41FA5}">
                      <a16:colId xmlns:a16="http://schemas.microsoft.com/office/drawing/2014/main" val="3653338928"/>
                    </a:ext>
                  </a:extLst>
                </a:gridCol>
                <a:gridCol w="1676356">
                  <a:extLst>
                    <a:ext uri="{9D8B030D-6E8A-4147-A177-3AD203B41FA5}">
                      <a16:colId xmlns:a16="http://schemas.microsoft.com/office/drawing/2014/main" val="724338949"/>
                    </a:ext>
                  </a:extLst>
                </a:gridCol>
                <a:gridCol w="2209742">
                  <a:extLst>
                    <a:ext uri="{9D8B030D-6E8A-4147-A177-3AD203B41FA5}">
                      <a16:colId xmlns:a16="http://schemas.microsoft.com/office/drawing/2014/main" val="84234746"/>
                    </a:ext>
                  </a:extLst>
                </a:gridCol>
                <a:gridCol w="1524069">
                  <a:extLst>
                    <a:ext uri="{9D8B030D-6E8A-4147-A177-3AD203B41FA5}">
                      <a16:colId xmlns:a16="http://schemas.microsoft.com/office/drawing/2014/main" val="637539577"/>
                    </a:ext>
                  </a:extLst>
                </a:gridCol>
              </a:tblGrid>
              <a:tr h="68578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Colloquium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Conference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Your Exam!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791565"/>
                  </a:ext>
                </a:extLst>
              </a:tr>
              <a:tr h="457188">
                <a:tc>
                  <a:txBody>
                    <a:bodyPr/>
                    <a:lstStyle/>
                    <a:p>
                      <a:r>
                        <a:rPr lang="en-CA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54131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10-20 Experts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50-150 Experts in your field; most </a:t>
                      </a:r>
                      <a:r>
                        <a:rPr lang="en-CA" b="1" dirty="0"/>
                        <a:t>not</a:t>
                      </a:r>
                      <a:r>
                        <a:rPr lang="en-CA" dirty="0"/>
                        <a:t>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65253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Explain </a:t>
                      </a:r>
                      <a:r>
                        <a:rPr lang="en-CA" b="1" dirty="0"/>
                        <a:t>details</a:t>
                      </a:r>
                      <a:r>
                        <a:rPr lang="en-CA" dirty="0"/>
                        <a:t> of your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235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8B9677-0EFF-4F47-B898-5C05F12097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673680"/>
              </p:ext>
            </p:extLst>
          </p:nvPr>
        </p:nvGraphicFramePr>
        <p:xfrm>
          <a:off x="457308" y="457278"/>
          <a:ext cx="8229493" cy="395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66">
                  <a:extLst>
                    <a:ext uri="{9D8B030D-6E8A-4147-A177-3AD203B41FA5}">
                      <a16:colId xmlns:a16="http://schemas.microsoft.com/office/drawing/2014/main" val="2684894519"/>
                    </a:ext>
                  </a:extLst>
                </a:gridCol>
                <a:gridCol w="1523960">
                  <a:extLst>
                    <a:ext uri="{9D8B030D-6E8A-4147-A177-3AD203B41FA5}">
                      <a16:colId xmlns:a16="http://schemas.microsoft.com/office/drawing/2014/main" val="3653338928"/>
                    </a:ext>
                  </a:extLst>
                </a:gridCol>
                <a:gridCol w="1676356">
                  <a:extLst>
                    <a:ext uri="{9D8B030D-6E8A-4147-A177-3AD203B41FA5}">
                      <a16:colId xmlns:a16="http://schemas.microsoft.com/office/drawing/2014/main" val="724338949"/>
                    </a:ext>
                  </a:extLst>
                </a:gridCol>
                <a:gridCol w="2209742">
                  <a:extLst>
                    <a:ext uri="{9D8B030D-6E8A-4147-A177-3AD203B41FA5}">
                      <a16:colId xmlns:a16="http://schemas.microsoft.com/office/drawing/2014/main" val="84234746"/>
                    </a:ext>
                  </a:extLst>
                </a:gridCol>
                <a:gridCol w="1524069">
                  <a:extLst>
                    <a:ext uri="{9D8B030D-6E8A-4147-A177-3AD203B41FA5}">
                      <a16:colId xmlns:a16="http://schemas.microsoft.com/office/drawing/2014/main" val="637539577"/>
                    </a:ext>
                  </a:extLst>
                </a:gridCol>
              </a:tblGrid>
              <a:tr h="68578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Colloquium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Conference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Your Exam!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791565"/>
                  </a:ext>
                </a:extLst>
              </a:tr>
              <a:tr h="457188">
                <a:tc>
                  <a:txBody>
                    <a:bodyPr/>
                    <a:lstStyle/>
                    <a:p>
                      <a:r>
                        <a:rPr lang="en-CA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54131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10-20 Experts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50-150 Experts in your field; most </a:t>
                      </a:r>
                      <a:r>
                        <a:rPr lang="en-CA" b="1" dirty="0"/>
                        <a:t>not</a:t>
                      </a:r>
                      <a:r>
                        <a:rPr lang="en-CA" dirty="0"/>
                        <a:t>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65253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Explain </a:t>
                      </a:r>
                      <a:r>
                        <a:rPr lang="en-CA" b="1" dirty="0"/>
                        <a:t>details</a:t>
                      </a:r>
                      <a:r>
                        <a:rPr lang="en-CA" dirty="0"/>
                        <a:t> of your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Explain recent </a:t>
                      </a:r>
                      <a:r>
                        <a:rPr lang="en-CA" b="1" dirty="0"/>
                        <a:t>progress</a:t>
                      </a:r>
                      <a:r>
                        <a:rPr lang="en-CA" dirty="0"/>
                        <a:t>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03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B848B4-2CD4-4877-A181-480530762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Purpose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89BDDEF-8591-48E4-B208-057364C45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This course is designed to help students develop the oral English skills necessary to present research papers using English at an international conference.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765AB6F-78FB-4CB3-A2DB-012482ECC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8425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Conference Presentation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9A1ED60-E5D6-4529-A4A8-FB1C10047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20 minutes</a:t>
            </a:r>
          </a:p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Audience: </a:t>
            </a:r>
          </a:p>
          <a:p>
            <a:pPr lvl="1"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100-600 </a:t>
            </a:r>
          </a:p>
          <a:p>
            <a:pPr lvl="1"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(A) experts in some area “close” to your area (how close depends on how narrow the conference is)</a:t>
            </a:r>
          </a:p>
          <a:p>
            <a:pPr lvl="1"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(B) some experts in your particular area (perhaps world-famous experts!)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1D6D7CD-D40A-4433-938B-1E552503B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Conference Presentation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BA03F6C-78E8-4A32-B99F-63B3EFF4F1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1066862"/>
            <a:ext cx="82296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20 minutes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Audience: 100-600 experts in some area (A) “close” to yours or (B) exactly yours.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Purposes: 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CN" sz="2400" dirty="0">
                <a:solidFill>
                  <a:srgbClr val="FFC000"/>
                </a:solidFill>
                <a:ea typeface="SimSun" panose="02010600030101010101" pitchFamily="2" charset="-122"/>
              </a:rPr>
              <a:t>For (A): </a:t>
            </a:r>
            <a:r>
              <a:rPr lang="en-US" altLang="zh-CN" sz="2400" dirty="0">
                <a:ea typeface="SimSun" panose="02010600030101010101" pitchFamily="2" charset="-122"/>
              </a:rPr>
              <a:t>Give enough information so experts in </a:t>
            </a:r>
            <a:r>
              <a:rPr lang="en-US" altLang="zh-CN" sz="2400" i="1" dirty="0">
                <a:ea typeface="SimSun" panose="02010600030101010101" pitchFamily="2" charset="-122"/>
              </a:rPr>
              <a:t>other</a:t>
            </a:r>
            <a:r>
              <a:rPr lang="en-US" altLang="zh-CN" sz="2400" dirty="0">
                <a:ea typeface="SimSun" panose="02010600030101010101" pitchFamily="2" charset="-122"/>
              </a:rPr>
              <a:t> areas know basically </a:t>
            </a:r>
            <a:r>
              <a:rPr lang="en-US" altLang="zh-CN" sz="2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SimSun" panose="02010600030101010101" pitchFamily="2" charset="-122"/>
              </a:rPr>
              <a:t>what</a:t>
            </a:r>
            <a:r>
              <a:rPr lang="en-US" altLang="zh-CN" sz="2400" dirty="0">
                <a:ea typeface="SimSun" panose="02010600030101010101" pitchFamily="2" charset="-122"/>
              </a:rPr>
              <a:t> the result is and </a:t>
            </a:r>
            <a:r>
              <a:rPr lang="en-US" altLang="zh-CN" sz="2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SimSun" panose="02010600030101010101" pitchFamily="2" charset="-122"/>
              </a:rPr>
              <a:t>why</a:t>
            </a:r>
            <a:r>
              <a:rPr lang="en-US" altLang="zh-CN" sz="2400" dirty="0">
                <a:ea typeface="SimSun" panose="02010600030101010101" pitchFamily="2" charset="-122"/>
              </a:rPr>
              <a:t> they might want to read the paper.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zh-CN" sz="2400" dirty="0">
                <a:solidFill>
                  <a:srgbClr val="FFC000"/>
                </a:solidFill>
                <a:ea typeface="SimSun" panose="02010600030101010101" pitchFamily="2" charset="-122"/>
              </a:rPr>
              <a:t>For (B): </a:t>
            </a:r>
            <a:r>
              <a:rPr lang="en-US" altLang="zh-CN" sz="2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SimSun" panose="02010600030101010101" pitchFamily="2" charset="-122"/>
              </a:rPr>
              <a:t>Summarize</a:t>
            </a:r>
            <a:r>
              <a:rPr lang="en-US" altLang="zh-CN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SimSun" panose="02010600030101010101" pitchFamily="2" charset="-122"/>
              </a:rPr>
              <a:t> key points </a:t>
            </a:r>
            <a:r>
              <a:rPr lang="en-US" altLang="zh-CN" sz="2400" dirty="0">
                <a:ea typeface="SimSun" panose="02010600030101010101" pitchFamily="2" charset="-122"/>
              </a:rPr>
              <a:t>of your new result so experts in </a:t>
            </a:r>
            <a:r>
              <a:rPr lang="en-US" altLang="zh-CN" sz="2400" i="1" dirty="0">
                <a:ea typeface="SimSun" panose="02010600030101010101" pitchFamily="2" charset="-122"/>
              </a:rPr>
              <a:t>your</a:t>
            </a:r>
            <a:r>
              <a:rPr lang="en-US" altLang="zh-CN" sz="2400" dirty="0">
                <a:ea typeface="SimSun" panose="02010600030101010101" pitchFamily="2" charset="-122"/>
              </a:rPr>
              <a:t> area understand it. “Give away the good stuff.”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8B9677-0EFF-4F47-B898-5C05F12097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218887"/>
              </p:ext>
            </p:extLst>
          </p:nvPr>
        </p:nvGraphicFramePr>
        <p:xfrm>
          <a:off x="457308" y="457278"/>
          <a:ext cx="8229493" cy="516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66">
                  <a:extLst>
                    <a:ext uri="{9D8B030D-6E8A-4147-A177-3AD203B41FA5}">
                      <a16:colId xmlns:a16="http://schemas.microsoft.com/office/drawing/2014/main" val="2684894519"/>
                    </a:ext>
                  </a:extLst>
                </a:gridCol>
                <a:gridCol w="1523960">
                  <a:extLst>
                    <a:ext uri="{9D8B030D-6E8A-4147-A177-3AD203B41FA5}">
                      <a16:colId xmlns:a16="http://schemas.microsoft.com/office/drawing/2014/main" val="3653338928"/>
                    </a:ext>
                  </a:extLst>
                </a:gridCol>
                <a:gridCol w="1676356">
                  <a:extLst>
                    <a:ext uri="{9D8B030D-6E8A-4147-A177-3AD203B41FA5}">
                      <a16:colId xmlns:a16="http://schemas.microsoft.com/office/drawing/2014/main" val="724338949"/>
                    </a:ext>
                  </a:extLst>
                </a:gridCol>
                <a:gridCol w="2209742">
                  <a:extLst>
                    <a:ext uri="{9D8B030D-6E8A-4147-A177-3AD203B41FA5}">
                      <a16:colId xmlns:a16="http://schemas.microsoft.com/office/drawing/2014/main" val="84234746"/>
                    </a:ext>
                  </a:extLst>
                </a:gridCol>
                <a:gridCol w="1524069">
                  <a:extLst>
                    <a:ext uri="{9D8B030D-6E8A-4147-A177-3AD203B41FA5}">
                      <a16:colId xmlns:a16="http://schemas.microsoft.com/office/drawing/2014/main" val="637539577"/>
                    </a:ext>
                  </a:extLst>
                </a:gridCol>
              </a:tblGrid>
              <a:tr h="68578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Colloquium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Conference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Your Exam!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791565"/>
                  </a:ext>
                </a:extLst>
              </a:tr>
              <a:tr h="457188">
                <a:tc>
                  <a:txBody>
                    <a:bodyPr/>
                    <a:lstStyle/>
                    <a:p>
                      <a:r>
                        <a:rPr lang="en-CA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54131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10-20 Experts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50-150 Experts in your field; most </a:t>
                      </a:r>
                      <a:r>
                        <a:rPr lang="en-CA" b="1" dirty="0"/>
                        <a:t>not</a:t>
                      </a:r>
                      <a:r>
                        <a:rPr lang="en-CA" dirty="0"/>
                        <a:t>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100-600 Experts in an area (A) close to yours, or (B) exactly yours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65253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Explain </a:t>
                      </a:r>
                      <a:r>
                        <a:rPr lang="en-CA" b="1" dirty="0"/>
                        <a:t>details</a:t>
                      </a:r>
                      <a:r>
                        <a:rPr lang="en-CA" dirty="0"/>
                        <a:t> of your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Explain recent </a:t>
                      </a:r>
                      <a:r>
                        <a:rPr lang="en-CA" b="1" dirty="0"/>
                        <a:t>progress</a:t>
                      </a:r>
                      <a:r>
                        <a:rPr lang="en-CA" dirty="0"/>
                        <a:t>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(A) Basic info: </a:t>
                      </a:r>
                      <a:r>
                        <a:rPr lang="en-CA" b="1" dirty="0"/>
                        <a:t>WHAT</a:t>
                      </a:r>
                      <a:r>
                        <a:rPr lang="en-CA" dirty="0"/>
                        <a:t> [the result is] and </a:t>
                      </a:r>
                      <a:r>
                        <a:rPr lang="en-CA" b="1" dirty="0"/>
                        <a:t>WHY</a:t>
                      </a:r>
                      <a:r>
                        <a:rPr lang="en-CA" dirty="0"/>
                        <a:t> [it is worthwhile]</a:t>
                      </a:r>
                    </a:p>
                    <a:p>
                      <a:r>
                        <a:rPr lang="en-CA" dirty="0"/>
                        <a:t>(B): </a:t>
                      </a:r>
                      <a:r>
                        <a:rPr lang="en-CA" b="1" dirty="0"/>
                        <a:t>Summarize key points </a:t>
                      </a:r>
                      <a:r>
                        <a:rPr lang="en-CA" dirty="0"/>
                        <a:t>so experts can fill in the blanks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211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EDE5D02-A415-4ED2-99E9-40450869B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Your Final Exam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4C2027D-C163-4797-853E-88B00326E6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49325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ea typeface="SimSun" panose="02010600030101010101" pitchFamily="2" charset="-122"/>
              </a:rPr>
              <a:t>Length: </a:t>
            </a:r>
          </a:p>
          <a:p>
            <a:pPr lvl="1"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9 minutes [+3 for question &amp; answer]</a:t>
            </a:r>
          </a:p>
          <a:p>
            <a:pPr eaLnBrk="1" hangingPunct="1">
              <a:defRPr/>
            </a:pPr>
            <a:r>
              <a:rPr lang="en-US" sz="2800" dirty="0">
                <a:ea typeface="SimSun" panose="02010600030101010101" pitchFamily="2" charset="-122"/>
              </a:rPr>
              <a:t>Audience: </a:t>
            </a:r>
          </a:p>
          <a:p>
            <a:pPr lvl="1" eaLnBrk="1" hangingPunct="1">
              <a:defRPr/>
            </a:pPr>
            <a:r>
              <a:rPr lang="en-US" altLang="en-US" sz="2400" dirty="0">
                <a:ea typeface="SimSun" panose="02010600030101010101" pitchFamily="2" charset="-122"/>
              </a:rPr>
              <a:t>5-6</a:t>
            </a:r>
            <a:r>
              <a:rPr lang="en-US" sz="2400" dirty="0">
                <a:ea typeface="SimSun" panose="02010600030101010101" pitchFamily="2" charset="-122"/>
              </a:rPr>
              <a:t> grad students + teacher</a:t>
            </a:r>
          </a:p>
          <a:p>
            <a:pPr lvl="1"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experts in some research area but probably not yours </a:t>
            </a:r>
          </a:p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Purpose:</a:t>
            </a:r>
          </a:p>
          <a:p>
            <a:pPr lvl="1"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Convince your teacher that you can present a research result well in English at an international conference</a:t>
            </a:r>
          </a:p>
          <a:p>
            <a:pPr lvl="1" eaLnBrk="1" hangingPunct="1">
              <a:defRPr/>
            </a:pPr>
            <a:endParaRPr lang="zh-CN" altLang="en-US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8B9677-0EFF-4F47-B898-5C05F12097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308" y="457278"/>
          <a:ext cx="8229493" cy="516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66">
                  <a:extLst>
                    <a:ext uri="{9D8B030D-6E8A-4147-A177-3AD203B41FA5}">
                      <a16:colId xmlns:a16="http://schemas.microsoft.com/office/drawing/2014/main" val="2684894519"/>
                    </a:ext>
                  </a:extLst>
                </a:gridCol>
                <a:gridCol w="1523960">
                  <a:extLst>
                    <a:ext uri="{9D8B030D-6E8A-4147-A177-3AD203B41FA5}">
                      <a16:colId xmlns:a16="http://schemas.microsoft.com/office/drawing/2014/main" val="3653338928"/>
                    </a:ext>
                  </a:extLst>
                </a:gridCol>
                <a:gridCol w="1676356">
                  <a:extLst>
                    <a:ext uri="{9D8B030D-6E8A-4147-A177-3AD203B41FA5}">
                      <a16:colId xmlns:a16="http://schemas.microsoft.com/office/drawing/2014/main" val="724338949"/>
                    </a:ext>
                  </a:extLst>
                </a:gridCol>
                <a:gridCol w="2209742">
                  <a:extLst>
                    <a:ext uri="{9D8B030D-6E8A-4147-A177-3AD203B41FA5}">
                      <a16:colId xmlns:a16="http://schemas.microsoft.com/office/drawing/2014/main" val="84234746"/>
                    </a:ext>
                  </a:extLst>
                </a:gridCol>
                <a:gridCol w="1524069">
                  <a:extLst>
                    <a:ext uri="{9D8B030D-6E8A-4147-A177-3AD203B41FA5}">
                      <a16:colId xmlns:a16="http://schemas.microsoft.com/office/drawing/2014/main" val="637539577"/>
                    </a:ext>
                  </a:extLst>
                </a:gridCol>
              </a:tblGrid>
              <a:tr h="68578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Colloquium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Conference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Your Exam!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791565"/>
                  </a:ext>
                </a:extLst>
              </a:tr>
              <a:tr h="457188">
                <a:tc>
                  <a:txBody>
                    <a:bodyPr/>
                    <a:lstStyle/>
                    <a:p>
                      <a:r>
                        <a:rPr lang="en-CA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9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54131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10-20 Experts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50-150 Experts in your field; most </a:t>
                      </a:r>
                      <a:r>
                        <a:rPr lang="en-CA" b="1" dirty="0"/>
                        <a:t>not</a:t>
                      </a:r>
                      <a:r>
                        <a:rPr lang="en-CA" dirty="0"/>
                        <a:t>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100-600 Experts in an area (A) close to yours, or (B) exactly yours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 + 1</a:t>
                      </a:r>
                    </a:p>
                    <a:p>
                      <a:r>
                        <a:rPr lang="en-CA" dirty="0"/>
                        <a:t>Treat like conference audience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65253"/>
                  </a:ext>
                </a:extLst>
              </a:tr>
              <a:tr h="1352515">
                <a:tc>
                  <a:txBody>
                    <a:bodyPr/>
                    <a:lstStyle/>
                    <a:p>
                      <a:r>
                        <a:rPr lang="en-CA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Explain </a:t>
                      </a:r>
                      <a:r>
                        <a:rPr lang="en-CA" b="1" dirty="0"/>
                        <a:t>details</a:t>
                      </a:r>
                      <a:r>
                        <a:rPr lang="en-CA" dirty="0"/>
                        <a:t> of your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Explain recent </a:t>
                      </a:r>
                      <a:r>
                        <a:rPr lang="en-CA" b="1" dirty="0"/>
                        <a:t>progress</a:t>
                      </a:r>
                      <a:r>
                        <a:rPr lang="en-CA" dirty="0"/>
                        <a:t> in your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(A) Basic info: </a:t>
                      </a:r>
                      <a:r>
                        <a:rPr lang="en-CA" b="1" dirty="0"/>
                        <a:t>WHAT</a:t>
                      </a:r>
                      <a:r>
                        <a:rPr lang="en-CA" dirty="0"/>
                        <a:t> [the result is] and </a:t>
                      </a:r>
                      <a:r>
                        <a:rPr lang="en-CA" b="1" dirty="0"/>
                        <a:t>WHY</a:t>
                      </a:r>
                      <a:r>
                        <a:rPr lang="en-CA" dirty="0"/>
                        <a:t> [it is worthwhile]</a:t>
                      </a:r>
                    </a:p>
                    <a:p>
                      <a:r>
                        <a:rPr lang="en-CA" dirty="0"/>
                        <a:t>(B): </a:t>
                      </a:r>
                      <a:r>
                        <a:rPr lang="en-CA" b="1" dirty="0"/>
                        <a:t>Summarize key points </a:t>
                      </a:r>
                      <a:r>
                        <a:rPr lang="en-CA" dirty="0"/>
                        <a:t>so experts can fill in the blanks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Convince</a:t>
                      </a:r>
                      <a:r>
                        <a:rPr lang="en-CA" dirty="0"/>
                        <a:t> teacher that you can present research well in English</a:t>
                      </a:r>
                    </a:p>
                    <a:p>
                      <a:r>
                        <a:rPr lang="en-CA" dirty="0"/>
                        <a:t>(=PASS!)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72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DC98E97-4BA8-2342-076A-F0187FD996EA}"/>
              </a:ext>
            </a:extLst>
          </p:cNvPr>
          <p:cNvSpPr txBox="1"/>
          <p:nvPr/>
        </p:nvSpPr>
        <p:spPr>
          <a:xfrm>
            <a:off x="5181584" y="5791138"/>
            <a:ext cx="350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Do this     to do this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AF6299CD-F8D4-DA4F-8FA1-52037714139B}"/>
              </a:ext>
            </a:extLst>
          </p:cNvPr>
          <p:cNvSpPr/>
          <p:nvPr/>
        </p:nvSpPr>
        <p:spPr>
          <a:xfrm rot="10800000">
            <a:off x="6095960" y="5688148"/>
            <a:ext cx="380990" cy="472322"/>
          </a:xfrm>
          <a:prstGeom prst="downArrow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376579B5-A80D-7C07-CB8F-6D3D26A086ED}"/>
              </a:ext>
            </a:extLst>
          </p:cNvPr>
          <p:cNvSpPr/>
          <p:nvPr/>
        </p:nvSpPr>
        <p:spPr>
          <a:xfrm rot="10800000">
            <a:off x="7619920" y="5637311"/>
            <a:ext cx="380990" cy="472322"/>
          </a:xfrm>
          <a:prstGeom prst="downArrow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60EEE1-B6DC-4AB8-CEC7-6CA0FD2D304B}"/>
              </a:ext>
            </a:extLst>
          </p:cNvPr>
          <p:cNvSpPr/>
          <p:nvPr/>
        </p:nvSpPr>
        <p:spPr>
          <a:xfrm>
            <a:off x="4876792" y="3048010"/>
            <a:ext cx="2285940" cy="2575598"/>
          </a:xfrm>
          <a:prstGeom prst="roundRect">
            <a:avLst/>
          </a:prstGeom>
          <a:noFill/>
          <a:ln w="889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91070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1AB5123-5D67-4379-BABA-97C2603DA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SimSun" panose="02010600030101010101" pitchFamily="2" charset="-122"/>
              </a:rPr>
              <a:t>Preparation for a Conference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4946CBE-54D3-47F4-BA86-EB920E0FF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318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SimSun" panose="02010600030101010101" pitchFamily="2" charset="-122"/>
              </a:rPr>
              <a:t>One student looks at Version A;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ea typeface="SimSun" panose="02010600030101010101" pitchFamily="2" charset="-122"/>
              </a:rPr>
              <a:t>	the other at Version B (other side of sheet)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SimSun" panose="02010600030101010101" pitchFamily="2" charset="-122"/>
              </a:rPr>
              <a:t>Do not look at your partner</a:t>
            </a:r>
            <a:r>
              <a:rPr lang="en-US" sz="2800" dirty="0">
                <a:latin typeface="Arial" panose="020B0604020202020204" pitchFamily="34" charset="0"/>
                <a:ea typeface="SimSun" panose="02010600030101010101" pitchFamily="2" charset="-122"/>
              </a:rPr>
              <a:t>’</a:t>
            </a:r>
            <a:r>
              <a:rPr lang="en-US" sz="2800" dirty="0">
                <a:ea typeface="SimSun" panose="02010600030101010101" pitchFamily="2" charset="-122"/>
              </a:rPr>
              <a:t>s side of the sheet!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SimSun" panose="02010600030101010101" pitchFamily="2" charset="-122"/>
              </a:rPr>
              <a:t>By reading out loud and/or asking questions, fill in the blanks on your sheet.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Best way: Ask intelligent questions like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panose="020B0604020202020204" pitchFamily="34" charset="0"/>
                <a:ea typeface="SimSun" panose="02010600030101010101" pitchFamily="2" charset="-122"/>
              </a:rPr>
              <a:t>“</a:t>
            </a:r>
            <a:r>
              <a:rPr lang="en-US" sz="2400" dirty="0">
                <a:ea typeface="SimSun" panose="02010600030101010101" pitchFamily="2" charset="-122"/>
              </a:rPr>
              <a:t>The call for papers goes out how many months before the conference?</a:t>
            </a:r>
            <a:r>
              <a:rPr lang="en-US" sz="2400" dirty="0">
                <a:latin typeface="Arial" panose="020B0604020202020204" pitchFamily="34" charset="0"/>
                <a:ea typeface="SimSun" panose="02010600030101010101" pitchFamily="2" charset="-122"/>
              </a:rPr>
              <a:t>”</a:t>
            </a:r>
            <a:endParaRPr lang="en-US" sz="24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C9218C8-23C1-4E9A-968A-B993C8861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Homework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DFBC791-7AF0-4BC8-A4BD-E8A7110F4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ea typeface="SimSun" panose="02010600030101010101" pitchFamily="2" charset="-122"/>
              </a:rPr>
              <a:t>Think about what makes a presentation good, and what makes one bad.</a:t>
            </a:r>
          </a:p>
          <a:p>
            <a:pPr eaLnBrk="1" hangingPunct="1">
              <a:defRPr/>
            </a:pPr>
            <a:r>
              <a:rPr lang="en-US" sz="2800" dirty="0">
                <a:ea typeface="SimSun" panose="02010600030101010101" pitchFamily="2" charset="-122"/>
              </a:rPr>
              <a:t>If you did not have a photo of yourself today, bring a small picture of yourself to next class for your attendance card.</a:t>
            </a:r>
          </a:p>
          <a:p>
            <a:pPr lvl="1"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A printed-out selfie is fine.</a:t>
            </a:r>
          </a:p>
          <a:p>
            <a:pPr lvl="1" eaLnBrk="1" hangingPunct="1">
              <a:defRPr/>
            </a:pPr>
            <a:r>
              <a:rPr lang="en-US" sz="2400" dirty="0">
                <a:ea typeface="SimSun" panose="02010600030101010101" pitchFamily="2" charset="-122"/>
              </a:rPr>
              <a:t>GIVE YOUR CARD BACK TO ME NOW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>
                <a:ea typeface="SimSun" panose="02010600030101010101" pitchFamily="2" charset="-122"/>
              </a:rPr>
              <a:t>	even if it does not have a photo </a:t>
            </a:r>
            <a:r>
              <a:rPr lang="en-US" sz="2400">
                <a:ea typeface="SimSun" panose="02010600030101010101" pitchFamily="2" charset="-122"/>
              </a:rPr>
              <a:t>yet.</a:t>
            </a:r>
            <a:endParaRPr lang="en-US" sz="24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F3DE489-4022-4452-AC0F-4730588DB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Teacher</a:t>
            </a:r>
            <a:endParaRPr lang="en-US" dirty="0">
              <a:ea typeface="SimSun" panose="02010600030101010101" pitchFamily="2" charset="-122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666147E-4295-4E80-A0CF-D70EDE1E2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>
                <a:ea typeface="SimSun" panose="02010600030101010101" pitchFamily="2" charset="-122"/>
              </a:rPr>
              <a:t>Murray Sherk </a:t>
            </a:r>
          </a:p>
          <a:p>
            <a:pPr lvl="1" eaLnBrk="1" hangingPunct="1">
              <a:defRPr/>
            </a:pPr>
            <a:r>
              <a:rPr lang="en-US" sz="2400" b="1" dirty="0">
                <a:ea typeface="SimSun" panose="02010600030101010101" pitchFamily="2" charset="-122"/>
              </a:rPr>
              <a:t>Use </a:t>
            </a:r>
            <a:r>
              <a:rPr lang="en-US" sz="2400" dirty="0">
                <a:effectLst/>
                <a:ea typeface="SimSun" panose="02010600030101010101" pitchFamily="2" charset="-122"/>
                <a:hlinkClick r:id="rId2"/>
              </a:rPr>
              <a:t>msherk@ustc.edu.cn</a:t>
            </a:r>
            <a:r>
              <a:rPr lang="en-US" sz="2400" b="1" dirty="0">
                <a:ea typeface="SimSun" panose="02010600030101010101" pitchFamily="2" charset="-122"/>
              </a:rPr>
              <a:t> for questions.</a:t>
            </a:r>
            <a:endParaRPr lang="en-US" sz="2400" dirty="0">
              <a:ea typeface="SimSun" panose="02010600030101010101" pitchFamily="2" charset="-122"/>
            </a:endParaRPr>
          </a:p>
          <a:p>
            <a:pPr marL="0" indent="0" eaLnBrk="1" hangingPunct="1">
              <a:buNone/>
              <a:defRPr/>
            </a:pPr>
            <a:endParaRPr lang="en-US" sz="2800" dirty="0">
              <a:ea typeface="SimSun" panose="02010600030101010101" pitchFamily="2" charset="-122"/>
            </a:endParaRPr>
          </a:p>
          <a:p>
            <a:pPr eaLnBrk="1" hangingPunct="1">
              <a:defRPr/>
            </a:pPr>
            <a:r>
              <a:rPr lang="en-US" sz="2800" dirty="0">
                <a:ea typeface="SimSun" panose="02010600030101010101" pitchFamily="2" charset="-122"/>
              </a:rPr>
              <a:t>Office hours by appointment – arrange a time by email or after any class.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4CF395B-F1BA-43C7-9DAD-8069E6A96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Textbook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20F0F02-04A1-43D1-9090-97532FCF4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2362"/>
            <a:ext cx="8229600" cy="436398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SimSun" panose="02010600030101010101" pitchFamily="2" charset="-122"/>
              </a:rPr>
              <a:t>No textbook. We will use handouts. </a:t>
            </a:r>
          </a:p>
          <a:p>
            <a:pPr eaLnBrk="1" hangingPunct="1">
              <a:defRPr/>
            </a:pPr>
            <a:r>
              <a:rPr lang="en-US" altLang="en-US" i="1" dirty="0">
                <a:ea typeface="SimSun" panose="02010600030101010101" pitchFamily="2" charset="-122"/>
              </a:rPr>
              <a:t>Note: </a:t>
            </a:r>
            <a:r>
              <a:rPr lang="en-US" i="1" dirty="0">
                <a:ea typeface="SimSun" panose="02010600030101010101" pitchFamily="2" charset="-122"/>
              </a:rPr>
              <a:t>Each handout is yours to keep, but you should s</a:t>
            </a:r>
            <a:r>
              <a:rPr lang="en-US" altLang="en-US" i="1" dirty="0">
                <a:ea typeface="SimSun" panose="02010600030101010101" pitchFamily="2" charset="-122"/>
              </a:rPr>
              <a:t>ave all handouts</a:t>
            </a:r>
            <a:r>
              <a:rPr lang="en-US" i="1" dirty="0">
                <a:ea typeface="SimSun" panose="02010600030101010101" pitchFamily="2" charset="-122"/>
              </a:rPr>
              <a:t> since some are used more than once</a:t>
            </a:r>
            <a:r>
              <a:rPr lang="en-US" altLang="en-US" i="1" dirty="0">
                <a:ea typeface="SimSun" panose="02010600030101010101" pitchFamily="2" charset="-122"/>
              </a:rPr>
              <a:t>. </a:t>
            </a:r>
          </a:p>
          <a:p>
            <a:pPr eaLnBrk="1" hangingPunct="1">
              <a:defRPr/>
            </a:pPr>
            <a:r>
              <a:rPr lang="en-US" altLang="en-US" i="1" dirty="0">
                <a:ea typeface="SimSun" panose="02010600030101010101" pitchFamily="2" charset="-122"/>
              </a:rPr>
              <a:t>A handout you get one week may be used again weeks later.</a:t>
            </a:r>
          </a:p>
          <a:p>
            <a:pPr eaLnBrk="1" hangingPunct="1">
              <a:defRPr/>
            </a:pPr>
            <a:r>
              <a:rPr lang="en-US" altLang="en-US" i="1" dirty="0">
                <a:ea typeface="SimSun" panose="02010600030101010101" pitchFamily="2" charset="-122"/>
              </a:rPr>
              <a:t>Lose one? Get electronic copy from the course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771A3C8-A7EB-4A11-9962-88623A875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Teaching Methods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C15B39D-9DE1-40FA-BC48-6A0FDE43F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41388"/>
            <a:ext cx="8229600" cy="4954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ea typeface="SimSun" panose="02010600030101010101" pitchFamily="2" charset="-122"/>
              </a:rPr>
              <a:t>Course focus = </a:t>
            </a:r>
            <a:r>
              <a:rPr lang="en-US" b="1" dirty="0">
                <a:ea typeface="SimSun" panose="02010600030101010101" pitchFamily="2" charset="-122"/>
              </a:rPr>
              <a:t>Presentation Skills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ea typeface="SimSun" panose="02010600030101010101" pitchFamily="2" charset="-122"/>
              </a:rPr>
              <a:t>organization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ea typeface="SimSun" panose="02010600030101010101" pitchFamily="2" charset="-122"/>
              </a:rPr>
              <a:t>delivery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ea typeface="SimSun" panose="02010600030101010101" pitchFamily="2" charset="-122"/>
              </a:rPr>
              <a:t>visual aids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ea typeface="SimSun" panose="02010600030101010101" pitchFamily="2" charset="-122"/>
              </a:rPr>
              <a:t>...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ea typeface="SimSun" panose="02010600030101010101" pitchFamily="2" charset="-122"/>
              </a:rPr>
              <a:t>so students learn how to present a scientific paper in English using a typical international style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5948193-06A0-4A0A-BA96-A2DF6DFE0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SimSun" panose="02010600030101010101" pitchFamily="2" charset="-122"/>
              </a:rPr>
              <a:t>Class Policies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08AB1CF-33E2-4550-A2B0-DA1680841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66"/>
            <a:ext cx="8229600" cy="482117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SimSun" panose="02010600030101010101" pitchFamily="2" charset="-122"/>
              </a:rPr>
              <a:t>6 sections (=groups of students) of this course: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>
                <a:ea typeface="SimSun" panose="02010600030101010101" pitchFamily="2" charset="-122"/>
              </a:rPr>
              <a:t>Attend the one you are registered for! (except to make up for a missed class)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SimSun" panose="02010600030101010101" pitchFamily="2" charset="-122"/>
              </a:rPr>
              <a:t>Attendance is required.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ea typeface="SimSun" panose="02010600030101010101" pitchFamily="2" charset="-122"/>
              </a:rPr>
              <a:t>Students who miss more than two lessons (4 classroom hours) will not be allowed to take the final exam.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Being late 1-10 minutes counts as missing half a lesson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ea typeface="SimSun" panose="02010600030101010101" pitchFamily="2" charset="-122"/>
              </a:rPr>
              <a:t>Being late &gt;10 minutes counts as an </a:t>
            </a:r>
            <a:r>
              <a:rPr lang="en-US" sz="2400" dirty="0">
                <a:solidFill>
                  <a:srgbClr val="FF0000"/>
                </a:solidFill>
                <a:ea typeface="SimSun" panose="02010600030101010101" pitchFamily="2" charset="-122"/>
              </a:rPr>
              <a:t>absence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072D43C-8FE2-4DF4-8A6E-4C157D2FA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08050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ea typeface="SimSun" panose="02010600030101010101" pitchFamily="2" charset="-122"/>
              </a:rPr>
              <a:t>Attendance Card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FF0495A-CAD9-47A0-A12A-7647C54B4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229600" cy="5486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CN" dirty="0">
                <a:ea typeface="SimSun" panose="02010600030101010101" pitchFamily="2" charset="-122"/>
              </a:rPr>
              <a:t>Each student needs an attendance card.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Bring a picture to glue onto the card.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	Have a photo now? Glue it on.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No photo today? Bring one next week.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b="1" dirty="0">
                <a:ea typeface="SimSun" panose="02010600030101010101" pitchFamily="2" charset="-122"/>
              </a:rPr>
              <a:t>Hand in the card before you leave today (even if you do not have a photo on it yet)</a:t>
            </a:r>
            <a:endParaRPr lang="zh-CN" altLang="en-US" b="1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" name="Picture 12287" descr="Text&#10;&#10;Description automatically generated with low confidence">
            <a:extLst>
              <a:ext uri="{FF2B5EF4-FFF2-40B4-BE49-F238E27FC236}">
                <a16:creationId xmlns:a16="http://schemas.microsoft.com/office/drawing/2014/main" id="{F93F9E3E-5602-CB92-E72C-BF1B26DEB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4" y="152486"/>
            <a:ext cx="4668354" cy="2812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31BB11-29C0-4030-ADC9-052DB949F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0" y="27781"/>
            <a:ext cx="2590800" cy="706438"/>
          </a:xfrm>
        </p:spPr>
        <p:txBody>
          <a:bodyPr/>
          <a:lstStyle/>
          <a:p>
            <a:pPr>
              <a:defRPr/>
            </a:pPr>
            <a:r>
              <a:rPr lang="en-US" dirty="0"/>
              <a:t>Front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2ADE73-BE18-4223-933A-64A52ACAC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359184"/>
              </p:ext>
            </p:extLst>
          </p:nvPr>
        </p:nvGraphicFramePr>
        <p:xfrm>
          <a:off x="381110" y="3089275"/>
          <a:ext cx="4648078" cy="2701925"/>
        </p:xfrm>
        <a:graphic>
          <a:graphicData uri="http://schemas.openxmlformats.org/drawingml/2006/table">
            <a:tbl>
              <a:tblPr/>
              <a:tblGrid>
                <a:gridCol w="4648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1925">
                <a:tc>
                  <a:txBody>
                    <a:bodyPr/>
                    <a:lstStyle>
                      <a:lvl1pPr marL="2857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Your major (what you’re studying):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Your hometown (where you grew up):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Fill in the blank with a few words about yourself: “A very interesting thing about me is __________________________ ___________________________.”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F57E1B55-741F-4FA4-A727-B37005C66A44}"/>
              </a:ext>
            </a:extLst>
          </p:cNvPr>
          <p:cNvSpPr txBox="1">
            <a:spLocks/>
          </p:cNvSpPr>
          <p:nvPr/>
        </p:nvSpPr>
        <p:spPr bwMode="auto">
          <a:xfrm>
            <a:off x="5181600" y="3671888"/>
            <a:ext cx="25908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Back</a:t>
            </a:r>
          </a:p>
        </p:txBody>
      </p:sp>
      <p:sp>
        <p:nvSpPr>
          <p:cNvPr id="12307" name="TextBox 9">
            <a:extLst>
              <a:ext uri="{FF2B5EF4-FFF2-40B4-BE49-F238E27FC236}">
                <a16:creationId xmlns:a16="http://schemas.microsoft.com/office/drawing/2014/main" id="{25AE4D50-B970-43E6-8F25-8AFE02941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050" y="533476"/>
            <a:ext cx="358763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Name in Hanzi.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Pinyin with tone marks.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English name: (leave blank for me to choose a name).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(M)ale or (F)</a:t>
            </a:r>
            <a:r>
              <a:rPr lang="en-US" altLang="en-US" sz="1800" dirty="0" err="1">
                <a:solidFill>
                  <a:srgbClr val="000000"/>
                </a:solidFill>
              </a:rPr>
              <a:t>emale</a:t>
            </a:r>
            <a:r>
              <a:rPr lang="en-US" altLang="en-US" sz="1800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USTC Student number.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Phone# for vital newsflash.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0C222D0-D4DF-8E4B-9C0D-CB900A8610DF}"/>
              </a:ext>
            </a:extLst>
          </p:cNvPr>
          <p:cNvCxnSpPr>
            <a:cxnSpLocks/>
          </p:cNvCxnSpPr>
          <p:nvPr/>
        </p:nvCxnSpPr>
        <p:spPr>
          <a:xfrm flipH="1" flipV="1">
            <a:off x="4343298" y="609674"/>
            <a:ext cx="1136752" cy="12454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8994BD5-81AE-32DD-4979-D0335DAA5F83}"/>
              </a:ext>
            </a:extLst>
          </p:cNvPr>
          <p:cNvCxnSpPr>
            <a:cxnSpLocks/>
          </p:cNvCxnSpPr>
          <p:nvPr/>
        </p:nvCxnSpPr>
        <p:spPr>
          <a:xfrm flipH="1">
            <a:off x="4651317" y="990664"/>
            <a:ext cx="828733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1AE0A1-D3E5-7494-120C-9F34ED0BBE07}"/>
              </a:ext>
            </a:extLst>
          </p:cNvPr>
          <p:cNvCxnSpPr>
            <a:cxnSpLocks/>
          </p:cNvCxnSpPr>
          <p:nvPr/>
        </p:nvCxnSpPr>
        <p:spPr>
          <a:xfrm flipH="1">
            <a:off x="4343298" y="1295456"/>
            <a:ext cx="1219276" cy="11424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91C1FAD-0484-9014-6653-1C94DFDAEC87}"/>
              </a:ext>
            </a:extLst>
          </p:cNvPr>
          <p:cNvCxnSpPr>
            <a:cxnSpLocks/>
          </p:cNvCxnSpPr>
          <p:nvPr/>
        </p:nvCxnSpPr>
        <p:spPr>
          <a:xfrm flipH="1" flipV="1">
            <a:off x="4965646" y="1531331"/>
            <a:ext cx="596928" cy="26162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F042E73-06B5-BC18-2604-04F60163A4E0}"/>
              </a:ext>
            </a:extLst>
          </p:cNvPr>
          <p:cNvCxnSpPr>
            <a:cxnSpLocks/>
          </p:cNvCxnSpPr>
          <p:nvPr/>
        </p:nvCxnSpPr>
        <p:spPr>
          <a:xfrm flipH="1" flipV="1">
            <a:off x="4343298" y="2057436"/>
            <a:ext cx="1136752" cy="403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75F795A-31BA-BBEA-6446-2E5D1EEB2337}"/>
              </a:ext>
            </a:extLst>
          </p:cNvPr>
          <p:cNvCxnSpPr>
            <a:cxnSpLocks/>
          </p:cNvCxnSpPr>
          <p:nvPr/>
        </p:nvCxnSpPr>
        <p:spPr>
          <a:xfrm flipH="1">
            <a:off x="4724396" y="2362228"/>
            <a:ext cx="755654" cy="27877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Logo&#10;&#10;Description automatically generated">
            <a:extLst>
              <a:ext uri="{FF2B5EF4-FFF2-40B4-BE49-F238E27FC236}">
                <a16:creationId xmlns:a16="http://schemas.microsoft.com/office/drawing/2014/main" id="{245165CC-EDD3-53C4-555F-35F4503EF3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371684" y="1143060"/>
            <a:ext cx="604504" cy="60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65141"/>
      </p:ext>
    </p:extLst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1147</TotalTime>
  <Pages>0</Pages>
  <Words>2008</Words>
  <Characters>0</Characters>
  <Application>Microsoft Office PowerPoint</Application>
  <DocSecurity>0</DocSecurity>
  <PresentationFormat>On-screen Show (4:3)</PresentationFormat>
  <Lines>0</Lines>
  <Paragraphs>284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Verdana</vt:lpstr>
      <vt:lpstr>Wingdings</vt:lpstr>
      <vt:lpstr>Competition</vt:lpstr>
      <vt:lpstr>Academic Communication Spring Semester 2023</vt:lpstr>
      <vt:lpstr>Course Website</vt:lpstr>
      <vt:lpstr>Purpose</vt:lpstr>
      <vt:lpstr>Teacher</vt:lpstr>
      <vt:lpstr>Textbook</vt:lpstr>
      <vt:lpstr>Teaching Methods</vt:lpstr>
      <vt:lpstr>Class Policies</vt:lpstr>
      <vt:lpstr>Attendance Card</vt:lpstr>
      <vt:lpstr>Front</vt:lpstr>
      <vt:lpstr>Attendance Card</vt:lpstr>
      <vt:lpstr>Class Policies (continued)</vt:lpstr>
      <vt:lpstr>Class Policies (continued)</vt:lpstr>
      <vt:lpstr>Evaluation</vt:lpstr>
      <vt:lpstr>Course Schedule</vt:lpstr>
      <vt:lpstr>Which paper will you present?</vt:lpstr>
      <vt:lpstr>Which paper? Rules</vt:lpstr>
      <vt:lpstr>Which paper? Rules</vt:lpstr>
      <vt:lpstr>Danger Signs</vt:lpstr>
      <vt:lpstr>PowerPoint Presentation</vt:lpstr>
      <vt:lpstr>NOTE: No EPC!!!!!!!!!</vt:lpstr>
      <vt:lpstr>20 + 20(?) = 40</vt:lpstr>
      <vt:lpstr>20 + 20(?) = 40</vt:lpstr>
      <vt:lpstr>Goals of This Course</vt:lpstr>
      <vt:lpstr>Goals of This Course</vt:lpstr>
      <vt:lpstr>Types of Scientific Presentations</vt:lpstr>
      <vt:lpstr>PowerPoint Presentation</vt:lpstr>
      <vt:lpstr>PowerPoint Presentation</vt:lpstr>
      <vt:lpstr>PowerPoint Presentation</vt:lpstr>
      <vt:lpstr>PowerPoint Presentation</vt:lpstr>
      <vt:lpstr>Conference Presentation</vt:lpstr>
      <vt:lpstr>Conference Presentation</vt:lpstr>
      <vt:lpstr>PowerPoint Presentation</vt:lpstr>
      <vt:lpstr>Your Final Exam</vt:lpstr>
      <vt:lpstr>PowerPoint Presentation</vt:lpstr>
      <vt:lpstr>Preparation for a Conference</vt:lpstr>
      <vt:lpstr>Homework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Communication</dc:title>
  <dc:subject/>
  <dc:creator>Murrax</dc:creator>
  <cp:keywords/>
  <dc:description/>
  <cp:lastModifiedBy>Murray Sherk</cp:lastModifiedBy>
  <cp:revision>134</cp:revision>
  <cp:lastPrinted>2022-02-21T02:22:32Z</cp:lastPrinted>
  <dcterms:created xsi:type="dcterms:W3CDTF">2009-09-07T03:58:23Z</dcterms:created>
  <dcterms:modified xsi:type="dcterms:W3CDTF">2023-03-06T03:32:24Z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1033-8.1.0.3375</vt:lpwstr>
  </property>
</Properties>
</file>