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 id="2147483655" r:id="rId2"/>
    <p:sldMasterId id="2147483657" r:id="rId3"/>
    <p:sldMasterId id="2147484334" r:id="rId4"/>
  </p:sldMasterIdLst>
  <p:handoutMasterIdLst>
    <p:handoutMasterId r:id="rId50"/>
  </p:handoutMasterIdLst>
  <p:sldIdLst>
    <p:sldId id="335" r:id="rId5"/>
    <p:sldId id="336" r:id="rId6"/>
    <p:sldId id="337" r:id="rId7"/>
    <p:sldId id="338" r:id="rId8"/>
    <p:sldId id="359" r:id="rId9"/>
    <p:sldId id="347" r:id="rId10"/>
    <p:sldId id="349" r:id="rId11"/>
    <p:sldId id="352" r:id="rId12"/>
    <p:sldId id="360" r:id="rId13"/>
    <p:sldId id="350" r:id="rId14"/>
    <p:sldId id="353" r:id="rId15"/>
    <p:sldId id="348" r:id="rId16"/>
    <p:sldId id="351" r:id="rId17"/>
    <p:sldId id="354" r:id="rId18"/>
    <p:sldId id="355" r:id="rId19"/>
    <p:sldId id="361" r:id="rId20"/>
    <p:sldId id="356" r:id="rId21"/>
    <p:sldId id="303" r:id="rId22"/>
    <p:sldId id="341" r:id="rId23"/>
    <p:sldId id="312" r:id="rId24"/>
    <p:sldId id="304" r:id="rId25"/>
    <p:sldId id="320" r:id="rId26"/>
    <p:sldId id="305" r:id="rId27"/>
    <p:sldId id="362" r:id="rId28"/>
    <p:sldId id="306" r:id="rId29"/>
    <p:sldId id="342" r:id="rId30"/>
    <p:sldId id="307" r:id="rId31"/>
    <p:sldId id="308" r:id="rId32"/>
    <p:sldId id="313" r:id="rId33"/>
    <p:sldId id="317" r:id="rId34"/>
    <p:sldId id="316" r:id="rId35"/>
    <p:sldId id="314" r:id="rId36"/>
    <p:sldId id="333" r:id="rId37"/>
    <p:sldId id="315" r:id="rId38"/>
    <p:sldId id="318" r:id="rId39"/>
    <p:sldId id="357" r:id="rId40"/>
    <p:sldId id="358" r:id="rId41"/>
    <p:sldId id="309" r:id="rId42"/>
    <p:sldId id="343" r:id="rId43"/>
    <p:sldId id="310" r:id="rId44"/>
    <p:sldId id="311" r:id="rId45"/>
    <p:sldId id="321" r:id="rId46"/>
    <p:sldId id="325" r:id="rId47"/>
    <p:sldId id="322" r:id="rId48"/>
    <p:sldId id="339" r:id="rId49"/>
  </p:sldIdLst>
  <p:sldSz cx="9144000" cy="6858000" type="screen4x3"/>
  <p:notesSz cx="6858000" cy="9947275"/>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00"/>
    <a:srgbClr val="2C8AB5"/>
    <a:srgbClr val="99FF99"/>
    <a:srgbClr val="FF0000"/>
    <a:srgbClr val="CCFF33"/>
    <a:srgbClr val="E290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62D1B2-DE57-404C-BCC5-8146A5F40C46}" v="1274" dt="2023-03-20T02:33:17.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75" autoAdjust="0"/>
    <p:restoredTop sz="94660"/>
  </p:normalViewPr>
  <p:slideViewPr>
    <p:cSldViewPr>
      <p:cViewPr varScale="1">
        <p:scale>
          <a:sx n="102" d="100"/>
          <a:sy n="102" d="100"/>
        </p:scale>
        <p:origin x="14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rray Sherk" userId="7a0776b0-f7d6-4f4c-8827-68d1df06d98d" providerId="ADAL" clId="{74CDBD21-6F13-4646-A18C-737499BD0EA4}"/>
    <pc:docChg chg="undo modSld">
      <pc:chgData name="Murray Sherk" userId="7a0776b0-f7d6-4f4c-8827-68d1df06d98d" providerId="ADAL" clId="{74CDBD21-6F13-4646-A18C-737499BD0EA4}" dt="2019-03-18T10:01:38.937" v="19" actId="14100"/>
      <pc:docMkLst>
        <pc:docMk/>
      </pc:docMkLst>
      <pc:sldChg chg="modSp">
        <pc:chgData name="Murray Sherk" userId="7a0776b0-f7d6-4f4c-8827-68d1df06d98d" providerId="ADAL" clId="{74CDBD21-6F13-4646-A18C-737499BD0EA4}" dt="2019-03-18T10:00:47.294" v="15" actId="6549"/>
        <pc:sldMkLst>
          <pc:docMk/>
          <pc:sldMk cId="0" sldId="304"/>
        </pc:sldMkLst>
        <pc:spChg chg="mod">
          <ac:chgData name="Murray Sherk" userId="7a0776b0-f7d6-4f4c-8827-68d1df06d98d" providerId="ADAL" clId="{74CDBD21-6F13-4646-A18C-737499BD0EA4}" dt="2019-03-18T10:00:47.294" v="15" actId="6549"/>
          <ac:spMkLst>
            <pc:docMk/>
            <pc:sldMk cId="0" sldId="304"/>
            <ac:spMk id="73731" creationId="{4D448540-B4E9-429C-82DB-085CCB6296B5}"/>
          </ac:spMkLst>
        </pc:spChg>
      </pc:sldChg>
      <pc:sldChg chg="modSp">
        <pc:chgData name="Murray Sherk" userId="7a0776b0-f7d6-4f4c-8827-68d1df06d98d" providerId="ADAL" clId="{74CDBD21-6F13-4646-A18C-737499BD0EA4}" dt="2019-03-18T10:01:38.937" v="19" actId="14100"/>
        <pc:sldMkLst>
          <pc:docMk/>
          <pc:sldMk cId="0" sldId="305"/>
        </pc:sldMkLst>
        <pc:spChg chg="mod">
          <ac:chgData name="Murray Sherk" userId="7a0776b0-f7d6-4f4c-8827-68d1df06d98d" providerId="ADAL" clId="{74CDBD21-6F13-4646-A18C-737499BD0EA4}" dt="2019-03-18T10:01:38.937" v="19" actId="14100"/>
          <ac:spMkLst>
            <pc:docMk/>
            <pc:sldMk cId="0" sldId="305"/>
            <ac:spMk id="74755" creationId="{C8300AA5-7968-4068-BC89-6E55793063D8}"/>
          </ac:spMkLst>
        </pc:spChg>
      </pc:sldChg>
      <pc:sldChg chg="modSp">
        <pc:chgData name="Murray Sherk" userId="7a0776b0-f7d6-4f4c-8827-68d1df06d98d" providerId="ADAL" clId="{74CDBD21-6F13-4646-A18C-737499BD0EA4}" dt="2019-03-18T10:00:05.180" v="14" actId="20577"/>
        <pc:sldMkLst>
          <pc:docMk/>
          <pc:sldMk cId="0" sldId="341"/>
        </pc:sldMkLst>
        <pc:spChg chg="mod">
          <ac:chgData name="Murray Sherk" userId="7a0776b0-f7d6-4f4c-8827-68d1df06d98d" providerId="ADAL" clId="{74CDBD21-6F13-4646-A18C-737499BD0EA4}" dt="2019-03-18T10:00:05.180" v="14" actId="20577"/>
          <ac:spMkLst>
            <pc:docMk/>
            <pc:sldMk cId="0" sldId="341"/>
            <ac:spMk id="28675" creationId="{74D80FF6-88CC-4E99-A94E-3781C107FF88}"/>
          </ac:spMkLst>
        </pc:spChg>
      </pc:sldChg>
      <pc:sldChg chg="modSp">
        <pc:chgData name="Murray Sherk" userId="7a0776b0-f7d6-4f4c-8827-68d1df06d98d" providerId="ADAL" clId="{74CDBD21-6F13-4646-A18C-737499BD0EA4}" dt="2019-03-18T09:58:41.720" v="2" actId="1076"/>
        <pc:sldMkLst>
          <pc:docMk/>
          <pc:sldMk cId="0" sldId="355"/>
        </pc:sldMkLst>
        <pc:spChg chg="mod">
          <ac:chgData name="Murray Sherk" userId="7a0776b0-f7d6-4f4c-8827-68d1df06d98d" providerId="ADAL" clId="{74CDBD21-6F13-4646-A18C-737499BD0EA4}" dt="2019-03-18T09:58:41.720" v="2" actId="1076"/>
          <ac:spMkLst>
            <pc:docMk/>
            <pc:sldMk cId="0" sldId="355"/>
            <ac:spMk id="70659" creationId="{E4233C4F-BD53-4C20-B736-2AEC2CA59893}"/>
          </ac:spMkLst>
        </pc:spChg>
      </pc:sldChg>
      <pc:sldChg chg="modSp">
        <pc:chgData name="Murray Sherk" userId="7a0776b0-f7d6-4f4c-8827-68d1df06d98d" providerId="ADAL" clId="{74CDBD21-6F13-4646-A18C-737499BD0EA4}" dt="2019-03-18T09:59:08.107" v="4" actId="1076"/>
        <pc:sldMkLst>
          <pc:docMk/>
          <pc:sldMk cId="0" sldId="356"/>
        </pc:sldMkLst>
        <pc:spChg chg="mod">
          <ac:chgData name="Murray Sherk" userId="7a0776b0-f7d6-4f4c-8827-68d1df06d98d" providerId="ADAL" clId="{74CDBD21-6F13-4646-A18C-737499BD0EA4}" dt="2019-03-18T09:59:08.107" v="4" actId="1076"/>
          <ac:spMkLst>
            <pc:docMk/>
            <pc:sldMk cId="0" sldId="356"/>
            <ac:spMk id="70659" creationId="{349BB9A6-073D-48E1-BC8F-A37AB9137759}"/>
          </ac:spMkLst>
        </pc:spChg>
      </pc:sldChg>
      <pc:sldChg chg="modSp">
        <pc:chgData name="Murray Sherk" userId="7a0776b0-f7d6-4f4c-8827-68d1df06d98d" providerId="ADAL" clId="{74CDBD21-6F13-4646-A18C-737499BD0EA4}" dt="2019-03-18T09:58:49.803" v="3" actId="1076"/>
        <pc:sldMkLst>
          <pc:docMk/>
          <pc:sldMk cId="3822537734" sldId="361"/>
        </pc:sldMkLst>
        <pc:spChg chg="mod">
          <ac:chgData name="Murray Sherk" userId="7a0776b0-f7d6-4f4c-8827-68d1df06d98d" providerId="ADAL" clId="{74CDBD21-6F13-4646-A18C-737499BD0EA4}" dt="2019-03-18T09:58:49.803" v="3" actId="1076"/>
          <ac:spMkLst>
            <pc:docMk/>
            <pc:sldMk cId="3822537734" sldId="361"/>
            <ac:spMk id="70659" creationId="{E4233C4F-BD53-4C20-B736-2AEC2CA59893}"/>
          </ac:spMkLst>
        </pc:spChg>
      </pc:sldChg>
    </pc:docChg>
  </pc:docChgLst>
  <pc:docChgLst>
    <pc:chgData name="Murray Sherk" userId="7a0776b0-f7d6-4f4c-8827-68d1df06d98d" providerId="ADAL" clId="{EC62D1B2-DE57-404C-BCC5-8146A5F40C46}"/>
    <pc:docChg chg="undo custSel addSld delSld modSld modHandout">
      <pc:chgData name="Murray Sherk" userId="7a0776b0-f7d6-4f4c-8827-68d1df06d98d" providerId="ADAL" clId="{EC62D1B2-DE57-404C-BCC5-8146A5F40C46}" dt="2023-03-20T02:33:17.320" v="1753" actId="12"/>
      <pc:docMkLst>
        <pc:docMk/>
      </pc:docMkLst>
      <pc:sldChg chg="modSp mod">
        <pc:chgData name="Murray Sherk" userId="7a0776b0-f7d6-4f4c-8827-68d1df06d98d" providerId="ADAL" clId="{EC62D1B2-DE57-404C-BCC5-8146A5F40C46}" dt="2022-09-15T06:16:27.330" v="154" actId="6549"/>
        <pc:sldMkLst>
          <pc:docMk/>
          <pc:sldMk cId="0" sldId="303"/>
        </pc:sldMkLst>
        <pc:spChg chg="mod">
          <ac:chgData name="Murray Sherk" userId="7a0776b0-f7d6-4f4c-8827-68d1df06d98d" providerId="ADAL" clId="{EC62D1B2-DE57-404C-BCC5-8146A5F40C46}" dt="2022-09-15T06:16:27.330" v="154" actId="6549"/>
          <ac:spMkLst>
            <pc:docMk/>
            <pc:sldMk cId="0" sldId="303"/>
            <ac:spMk id="72706" creationId="{533FD614-DE2D-45FD-A42F-AE3BE0B1DA09}"/>
          </ac:spMkLst>
        </pc:spChg>
      </pc:sldChg>
      <pc:sldChg chg="modSp mod">
        <pc:chgData name="Murray Sherk" userId="7a0776b0-f7d6-4f4c-8827-68d1df06d98d" providerId="ADAL" clId="{EC62D1B2-DE57-404C-BCC5-8146A5F40C46}" dt="2022-09-15T06:16:42.377" v="160" actId="6549"/>
        <pc:sldMkLst>
          <pc:docMk/>
          <pc:sldMk cId="0" sldId="304"/>
        </pc:sldMkLst>
        <pc:spChg chg="mod">
          <ac:chgData name="Murray Sherk" userId="7a0776b0-f7d6-4f4c-8827-68d1df06d98d" providerId="ADAL" clId="{EC62D1B2-DE57-404C-BCC5-8146A5F40C46}" dt="2022-09-15T06:16:42.377" v="160" actId="6549"/>
          <ac:spMkLst>
            <pc:docMk/>
            <pc:sldMk cId="0" sldId="304"/>
            <ac:spMk id="73730" creationId="{DBC44195-21DF-4E82-A105-254327E6A301}"/>
          </ac:spMkLst>
        </pc:spChg>
      </pc:sldChg>
      <pc:sldChg chg="modSp mod modAnim">
        <pc:chgData name="Murray Sherk" userId="7a0776b0-f7d6-4f4c-8827-68d1df06d98d" providerId="ADAL" clId="{EC62D1B2-DE57-404C-BCC5-8146A5F40C46}" dt="2023-03-20T02:33:17.320" v="1753" actId="12"/>
        <pc:sldMkLst>
          <pc:docMk/>
          <pc:sldMk cId="0" sldId="305"/>
        </pc:sldMkLst>
        <pc:spChg chg="mod">
          <ac:chgData name="Murray Sherk" userId="7a0776b0-f7d6-4f4c-8827-68d1df06d98d" providerId="ADAL" clId="{EC62D1B2-DE57-404C-BCC5-8146A5F40C46}" dt="2022-09-15T06:16:51.945" v="164" actId="6549"/>
          <ac:spMkLst>
            <pc:docMk/>
            <pc:sldMk cId="0" sldId="305"/>
            <ac:spMk id="74754" creationId="{549174FC-03CC-43BD-A9C2-1B649043D776}"/>
          </ac:spMkLst>
        </pc:spChg>
        <pc:spChg chg="mod">
          <ac:chgData name="Murray Sherk" userId="7a0776b0-f7d6-4f4c-8827-68d1df06d98d" providerId="ADAL" clId="{EC62D1B2-DE57-404C-BCC5-8146A5F40C46}" dt="2023-03-20T02:33:17.320" v="1753" actId="12"/>
          <ac:spMkLst>
            <pc:docMk/>
            <pc:sldMk cId="0" sldId="305"/>
            <ac:spMk id="74755" creationId="{C8300AA5-7968-4068-BC89-6E55793063D8}"/>
          </ac:spMkLst>
        </pc:spChg>
      </pc:sldChg>
      <pc:sldChg chg="modSp mod">
        <pc:chgData name="Murray Sherk" userId="7a0776b0-f7d6-4f4c-8827-68d1df06d98d" providerId="ADAL" clId="{EC62D1B2-DE57-404C-BCC5-8146A5F40C46}" dt="2022-09-15T06:16:58.923" v="166" actId="6549"/>
        <pc:sldMkLst>
          <pc:docMk/>
          <pc:sldMk cId="0" sldId="306"/>
        </pc:sldMkLst>
        <pc:spChg chg="mod">
          <ac:chgData name="Murray Sherk" userId="7a0776b0-f7d6-4f4c-8827-68d1df06d98d" providerId="ADAL" clId="{EC62D1B2-DE57-404C-BCC5-8146A5F40C46}" dt="2022-09-15T06:16:58.923" v="166" actId="6549"/>
          <ac:spMkLst>
            <pc:docMk/>
            <pc:sldMk cId="0" sldId="306"/>
            <ac:spMk id="75778" creationId="{45562E98-6844-4FFA-B7A4-B02150A88FC6}"/>
          </ac:spMkLst>
        </pc:spChg>
      </pc:sldChg>
      <pc:sldChg chg="modSp mod">
        <pc:chgData name="Murray Sherk" userId="7a0776b0-f7d6-4f4c-8827-68d1df06d98d" providerId="ADAL" clId="{EC62D1B2-DE57-404C-BCC5-8146A5F40C46}" dt="2022-09-24T03:12:34.346" v="1606" actId="20577"/>
        <pc:sldMkLst>
          <pc:docMk/>
          <pc:sldMk cId="0" sldId="307"/>
        </pc:sldMkLst>
        <pc:spChg chg="mod">
          <ac:chgData name="Murray Sherk" userId="7a0776b0-f7d6-4f4c-8827-68d1df06d98d" providerId="ADAL" clId="{EC62D1B2-DE57-404C-BCC5-8146A5F40C46}" dt="2022-09-15T06:17:09.084" v="170" actId="6549"/>
          <ac:spMkLst>
            <pc:docMk/>
            <pc:sldMk cId="0" sldId="307"/>
            <ac:spMk id="76802" creationId="{30C86392-64D7-44C2-9F52-8DC697F57250}"/>
          </ac:spMkLst>
        </pc:spChg>
        <pc:spChg chg="mod">
          <ac:chgData name="Murray Sherk" userId="7a0776b0-f7d6-4f4c-8827-68d1df06d98d" providerId="ADAL" clId="{EC62D1B2-DE57-404C-BCC5-8146A5F40C46}" dt="2022-09-24T03:12:34.346" v="1606" actId="20577"/>
          <ac:spMkLst>
            <pc:docMk/>
            <pc:sldMk cId="0" sldId="307"/>
            <ac:spMk id="76803" creationId="{37D10099-BD59-4A8B-923B-AAF2068E95D0}"/>
          </ac:spMkLst>
        </pc:spChg>
      </pc:sldChg>
      <pc:sldChg chg="modSp mod">
        <pc:chgData name="Murray Sherk" userId="7a0776b0-f7d6-4f4c-8827-68d1df06d98d" providerId="ADAL" clId="{EC62D1B2-DE57-404C-BCC5-8146A5F40C46}" dt="2022-09-24T03:13:22.503" v="1623" actId="27636"/>
        <pc:sldMkLst>
          <pc:docMk/>
          <pc:sldMk cId="0" sldId="308"/>
        </pc:sldMkLst>
        <pc:spChg chg="mod">
          <ac:chgData name="Murray Sherk" userId="7a0776b0-f7d6-4f4c-8827-68d1df06d98d" providerId="ADAL" clId="{EC62D1B2-DE57-404C-BCC5-8146A5F40C46}" dt="2022-09-15T06:17:35.643" v="171" actId="313"/>
          <ac:spMkLst>
            <pc:docMk/>
            <pc:sldMk cId="0" sldId="308"/>
            <ac:spMk id="77826" creationId="{0166B030-BB86-46F4-A8B5-038519120C63}"/>
          </ac:spMkLst>
        </pc:spChg>
        <pc:spChg chg="mod">
          <ac:chgData name="Murray Sherk" userId="7a0776b0-f7d6-4f4c-8827-68d1df06d98d" providerId="ADAL" clId="{EC62D1B2-DE57-404C-BCC5-8146A5F40C46}" dt="2022-09-24T03:13:22.503" v="1623" actId="27636"/>
          <ac:spMkLst>
            <pc:docMk/>
            <pc:sldMk cId="0" sldId="308"/>
            <ac:spMk id="77827" creationId="{B8300FC9-5502-471B-B2DB-F74CD654FAE0}"/>
          </ac:spMkLst>
        </pc:spChg>
      </pc:sldChg>
      <pc:sldChg chg="modSp mod">
        <pc:chgData name="Murray Sherk" userId="7a0776b0-f7d6-4f4c-8827-68d1df06d98d" providerId="ADAL" clId="{EC62D1B2-DE57-404C-BCC5-8146A5F40C46}" dt="2022-09-24T03:14:30.240" v="1680" actId="20577"/>
        <pc:sldMkLst>
          <pc:docMk/>
          <pc:sldMk cId="0" sldId="309"/>
        </pc:sldMkLst>
        <pc:spChg chg="mod">
          <ac:chgData name="Murray Sherk" userId="7a0776b0-f7d6-4f4c-8827-68d1df06d98d" providerId="ADAL" clId="{EC62D1B2-DE57-404C-BCC5-8146A5F40C46}" dt="2022-09-15T06:17:37.426" v="172" actId="313"/>
          <ac:spMkLst>
            <pc:docMk/>
            <pc:sldMk cId="0" sldId="309"/>
            <ac:spMk id="78850" creationId="{9931CFA4-F6D9-481F-89EA-9F8DC6156115}"/>
          </ac:spMkLst>
        </pc:spChg>
        <pc:spChg chg="mod">
          <ac:chgData name="Murray Sherk" userId="7a0776b0-f7d6-4f4c-8827-68d1df06d98d" providerId="ADAL" clId="{EC62D1B2-DE57-404C-BCC5-8146A5F40C46}" dt="2022-09-24T03:14:30.240" v="1680" actId="20577"/>
          <ac:spMkLst>
            <pc:docMk/>
            <pc:sldMk cId="0" sldId="309"/>
            <ac:spMk id="78851" creationId="{3D5C2FFF-94FA-4565-9195-B223A8B2C84D}"/>
          </ac:spMkLst>
        </pc:spChg>
      </pc:sldChg>
      <pc:sldChg chg="modSp mod modAnim">
        <pc:chgData name="Murray Sherk" userId="7a0776b0-f7d6-4f4c-8827-68d1df06d98d" providerId="ADAL" clId="{EC62D1B2-DE57-404C-BCC5-8146A5F40C46}" dt="2022-09-24T03:17:15.473" v="1684"/>
        <pc:sldMkLst>
          <pc:docMk/>
          <pc:sldMk cId="0" sldId="310"/>
        </pc:sldMkLst>
        <pc:spChg chg="mod">
          <ac:chgData name="Murray Sherk" userId="7a0776b0-f7d6-4f4c-8827-68d1df06d98d" providerId="ADAL" clId="{EC62D1B2-DE57-404C-BCC5-8146A5F40C46}" dt="2022-09-15T06:17:40.290" v="174" actId="313"/>
          <ac:spMkLst>
            <pc:docMk/>
            <pc:sldMk cId="0" sldId="310"/>
            <ac:spMk id="79874" creationId="{735FD765-DDCC-442E-801C-D64E6232134B}"/>
          </ac:spMkLst>
        </pc:spChg>
      </pc:sldChg>
      <pc:sldChg chg="modSp mod">
        <pc:chgData name="Murray Sherk" userId="7a0776b0-f7d6-4f4c-8827-68d1df06d98d" providerId="ADAL" clId="{EC62D1B2-DE57-404C-BCC5-8146A5F40C46}" dt="2022-09-24T03:18:30.019" v="1715" actId="20577"/>
        <pc:sldMkLst>
          <pc:docMk/>
          <pc:sldMk cId="0" sldId="311"/>
        </pc:sldMkLst>
        <pc:spChg chg="mod">
          <ac:chgData name="Murray Sherk" userId="7a0776b0-f7d6-4f4c-8827-68d1df06d98d" providerId="ADAL" clId="{EC62D1B2-DE57-404C-BCC5-8146A5F40C46}" dt="2022-09-15T06:17:41.258" v="175" actId="313"/>
          <ac:spMkLst>
            <pc:docMk/>
            <pc:sldMk cId="0" sldId="311"/>
            <ac:spMk id="80898" creationId="{2D2C74A0-41CB-4605-9DD9-B5F17AECFA91}"/>
          </ac:spMkLst>
        </pc:spChg>
        <pc:spChg chg="mod">
          <ac:chgData name="Murray Sherk" userId="7a0776b0-f7d6-4f4c-8827-68d1df06d98d" providerId="ADAL" clId="{EC62D1B2-DE57-404C-BCC5-8146A5F40C46}" dt="2022-09-24T03:18:30.019" v="1715" actId="20577"/>
          <ac:spMkLst>
            <pc:docMk/>
            <pc:sldMk cId="0" sldId="311"/>
            <ac:spMk id="80899" creationId="{6CB01881-D4EA-4AA7-BA3C-AF21B6181B1E}"/>
          </ac:spMkLst>
        </pc:spChg>
      </pc:sldChg>
      <pc:sldChg chg="modSp mod">
        <pc:chgData name="Murray Sherk" userId="7a0776b0-f7d6-4f4c-8827-68d1df06d98d" providerId="ADAL" clId="{EC62D1B2-DE57-404C-BCC5-8146A5F40C46}" dt="2022-09-15T06:16:46.835" v="162" actId="6549"/>
        <pc:sldMkLst>
          <pc:docMk/>
          <pc:sldMk cId="0" sldId="320"/>
        </pc:sldMkLst>
        <pc:spChg chg="mod">
          <ac:chgData name="Murray Sherk" userId="7a0776b0-f7d6-4f4c-8827-68d1df06d98d" providerId="ADAL" clId="{EC62D1B2-DE57-404C-BCC5-8146A5F40C46}" dt="2022-09-15T06:16:46.835" v="162" actId="6549"/>
          <ac:spMkLst>
            <pc:docMk/>
            <pc:sldMk cId="0" sldId="320"/>
            <ac:spMk id="106498" creationId="{F0567914-29E6-403B-88C9-0D75728774DC}"/>
          </ac:spMkLst>
        </pc:spChg>
      </pc:sldChg>
      <pc:sldChg chg="modSp mod">
        <pc:chgData name="Murray Sherk" userId="7a0776b0-f7d6-4f4c-8827-68d1df06d98d" providerId="ADAL" clId="{EC62D1B2-DE57-404C-BCC5-8146A5F40C46}" dt="2022-09-15T06:17:42.163" v="176" actId="313"/>
        <pc:sldMkLst>
          <pc:docMk/>
          <pc:sldMk cId="0" sldId="321"/>
        </pc:sldMkLst>
        <pc:spChg chg="mod">
          <ac:chgData name="Murray Sherk" userId="7a0776b0-f7d6-4f4c-8827-68d1df06d98d" providerId="ADAL" clId="{EC62D1B2-DE57-404C-BCC5-8146A5F40C46}" dt="2022-09-15T06:17:42.163" v="176" actId="313"/>
          <ac:spMkLst>
            <pc:docMk/>
            <pc:sldMk cId="0" sldId="321"/>
            <ac:spMk id="107522" creationId="{49733846-647B-4207-A0BB-843A8274E956}"/>
          </ac:spMkLst>
        </pc:spChg>
      </pc:sldChg>
      <pc:sldChg chg="modSp mod">
        <pc:chgData name="Murray Sherk" userId="7a0776b0-f7d6-4f4c-8827-68d1df06d98d" providerId="ADAL" clId="{EC62D1B2-DE57-404C-BCC5-8146A5F40C46}" dt="2022-09-26T09:28:12.763" v="1724" actId="6549"/>
        <pc:sldMkLst>
          <pc:docMk/>
          <pc:sldMk cId="0" sldId="336"/>
        </pc:sldMkLst>
        <pc:spChg chg="mod">
          <ac:chgData name="Murray Sherk" userId="7a0776b0-f7d6-4f4c-8827-68d1df06d98d" providerId="ADAL" clId="{EC62D1B2-DE57-404C-BCC5-8146A5F40C46}" dt="2022-09-26T09:28:12.763" v="1724" actId="6549"/>
          <ac:spMkLst>
            <pc:docMk/>
            <pc:sldMk cId="0" sldId="336"/>
            <ac:spMk id="140290" creationId="{5493BDBF-9D9F-4077-A60B-EC3DF6260C93}"/>
          </ac:spMkLst>
        </pc:spChg>
        <pc:spChg chg="mod">
          <ac:chgData name="Murray Sherk" userId="7a0776b0-f7d6-4f4c-8827-68d1df06d98d" providerId="ADAL" clId="{EC62D1B2-DE57-404C-BCC5-8146A5F40C46}" dt="2022-09-15T06:13:56.220" v="120" actId="27636"/>
          <ac:spMkLst>
            <pc:docMk/>
            <pc:sldMk cId="0" sldId="336"/>
            <ac:spMk id="140291" creationId="{4A337153-A328-4DCB-A99A-0A1781EA759D}"/>
          </ac:spMkLst>
        </pc:spChg>
      </pc:sldChg>
      <pc:sldChg chg="modSp mod">
        <pc:chgData name="Murray Sherk" userId="7a0776b0-f7d6-4f4c-8827-68d1df06d98d" providerId="ADAL" clId="{EC62D1B2-DE57-404C-BCC5-8146A5F40C46}" dt="2022-09-15T06:14:19.051" v="122" actId="6549"/>
        <pc:sldMkLst>
          <pc:docMk/>
          <pc:sldMk cId="0" sldId="337"/>
        </pc:sldMkLst>
        <pc:spChg chg="mod">
          <ac:chgData name="Murray Sherk" userId="7a0776b0-f7d6-4f4c-8827-68d1df06d98d" providerId="ADAL" clId="{EC62D1B2-DE57-404C-BCC5-8146A5F40C46}" dt="2022-09-15T06:14:19.051" v="122" actId="6549"/>
          <ac:spMkLst>
            <pc:docMk/>
            <pc:sldMk cId="0" sldId="337"/>
            <ac:spMk id="141314" creationId="{BF8D200D-9D17-44A6-BB58-E1101EC623F3}"/>
          </ac:spMkLst>
        </pc:spChg>
      </pc:sldChg>
      <pc:sldChg chg="modSp mod">
        <pc:chgData name="Murray Sherk" userId="7a0776b0-f7d6-4f4c-8827-68d1df06d98d" providerId="ADAL" clId="{EC62D1B2-DE57-404C-BCC5-8146A5F40C46}" dt="2022-09-15T06:14:47.642" v="128" actId="6549"/>
        <pc:sldMkLst>
          <pc:docMk/>
          <pc:sldMk cId="0" sldId="338"/>
        </pc:sldMkLst>
        <pc:spChg chg="mod">
          <ac:chgData name="Murray Sherk" userId="7a0776b0-f7d6-4f4c-8827-68d1df06d98d" providerId="ADAL" clId="{EC62D1B2-DE57-404C-BCC5-8146A5F40C46}" dt="2022-09-15T06:14:47.642" v="128" actId="6549"/>
          <ac:spMkLst>
            <pc:docMk/>
            <pc:sldMk cId="0" sldId="338"/>
            <ac:spMk id="142338" creationId="{2535B1A0-B380-4BC4-9FFA-FF13E7C3F9DC}"/>
          </ac:spMkLst>
        </pc:spChg>
      </pc:sldChg>
      <pc:sldChg chg="modSp mod">
        <pc:chgData name="Murray Sherk" userId="7a0776b0-f7d6-4f4c-8827-68d1df06d98d" providerId="ADAL" clId="{EC62D1B2-DE57-404C-BCC5-8146A5F40C46}" dt="2023-03-20T02:31:52.838" v="1752" actId="5793"/>
        <pc:sldMkLst>
          <pc:docMk/>
          <pc:sldMk cId="0" sldId="339"/>
        </pc:sldMkLst>
        <pc:spChg chg="mod">
          <ac:chgData name="Murray Sherk" userId="7a0776b0-f7d6-4f4c-8827-68d1df06d98d" providerId="ADAL" clId="{EC62D1B2-DE57-404C-BCC5-8146A5F40C46}" dt="2023-03-20T02:31:52.838" v="1752" actId="5793"/>
          <ac:spMkLst>
            <pc:docMk/>
            <pc:sldMk cId="0" sldId="339"/>
            <ac:spMk id="55299" creationId="{F23C0B66-2C05-46C6-8ECD-747CAA4866C3}"/>
          </ac:spMkLst>
        </pc:spChg>
      </pc:sldChg>
      <pc:sldChg chg="modSp mod">
        <pc:chgData name="Murray Sherk" userId="7a0776b0-f7d6-4f4c-8827-68d1df06d98d" providerId="ADAL" clId="{EC62D1B2-DE57-404C-BCC5-8146A5F40C46}" dt="2022-09-15T06:16:33.269" v="158" actId="27636"/>
        <pc:sldMkLst>
          <pc:docMk/>
          <pc:sldMk cId="0" sldId="341"/>
        </pc:sldMkLst>
        <pc:spChg chg="mod">
          <ac:chgData name="Murray Sherk" userId="7a0776b0-f7d6-4f4c-8827-68d1df06d98d" providerId="ADAL" clId="{EC62D1B2-DE57-404C-BCC5-8146A5F40C46}" dt="2022-09-15T06:16:33.269" v="158" actId="27636"/>
          <ac:spMkLst>
            <pc:docMk/>
            <pc:sldMk cId="0" sldId="341"/>
            <ac:spMk id="150530" creationId="{EA03B257-1EE2-4564-B8D2-221EC5A475ED}"/>
          </ac:spMkLst>
        </pc:spChg>
      </pc:sldChg>
      <pc:sldChg chg="modSp mod modAnim">
        <pc:chgData name="Murray Sherk" userId="7a0776b0-f7d6-4f4c-8827-68d1df06d98d" providerId="ADAL" clId="{EC62D1B2-DE57-404C-BCC5-8146A5F40C46}" dt="2022-09-15T06:30:08.585" v="968" actId="20577"/>
        <pc:sldMkLst>
          <pc:docMk/>
          <pc:sldMk cId="0" sldId="342"/>
        </pc:sldMkLst>
        <pc:spChg chg="mod">
          <ac:chgData name="Murray Sherk" userId="7a0776b0-f7d6-4f4c-8827-68d1df06d98d" providerId="ADAL" clId="{EC62D1B2-DE57-404C-BCC5-8146A5F40C46}" dt="2022-09-15T06:29:03.106" v="881" actId="20577"/>
          <ac:spMkLst>
            <pc:docMk/>
            <pc:sldMk cId="0" sldId="342"/>
            <ac:spMk id="151554" creationId="{74AF52DA-0CE2-43A5-AEEB-B6F6775DBBAF}"/>
          </ac:spMkLst>
        </pc:spChg>
        <pc:spChg chg="mod">
          <ac:chgData name="Murray Sherk" userId="7a0776b0-f7d6-4f4c-8827-68d1df06d98d" providerId="ADAL" clId="{EC62D1B2-DE57-404C-BCC5-8146A5F40C46}" dt="2022-09-15T06:30:08.585" v="968" actId="20577"/>
          <ac:spMkLst>
            <pc:docMk/>
            <pc:sldMk cId="0" sldId="342"/>
            <ac:spMk id="151555" creationId="{C87880D1-A1EB-434B-B933-F82157B020FC}"/>
          </ac:spMkLst>
        </pc:spChg>
      </pc:sldChg>
      <pc:sldChg chg="modSp mod">
        <pc:chgData name="Murray Sherk" userId="7a0776b0-f7d6-4f4c-8827-68d1df06d98d" providerId="ADAL" clId="{EC62D1B2-DE57-404C-BCC5-8146A5F40C46}" dt="2022-09-15T06:17:38.786" v="173" actId="313"/>
        <pc:sldMkLst>
          <pc:docMk/>
          <pc:sldMk cId="0" sldId="343"/>
        </pc:sldMkLst>
        <pc:spChg chg="mod">
          <ac:chgData name="Murray Sherk" userId="7a0776b0-f7d6-4f4c-8827-68d1df06d98d" providerId="ADAL" clId="{EC62D1B2-DE57-404C-BCC5-8146A5F40C46}" dt="2022-09-15T06:17:38.786" v="173" actId="313"/>
          <ac:spMkLst>
            <pc:docMk/>
            <pc:sldMk cId="0" sldId="343"/>
            <ac:spMk id="78850" creationId="{A3095C9E-9CE8-44CC-9866-56CEDEE150CC}"/>
          </ac:spMkLst>
        </pc:spChg>
      </pc:sldChg>
      <pc:sldChg chg="del">
        <pc:chgData name="Murray Sherk" userId="7a0776b0-f7d6-4f4c-8827-68d1df06d98d" providerId="ADAL" clId="{EC62D1B2-DE57-404C-BCC5-8146A5F40C46}" dt="2022-09-15T06:18:52.569" v="177" actId="47"/>
        <pc:sldMkLst>
          <pc:docMk/>
          <pc:sldMk cId="0" sldId="345"/>
        </pc:sldMkLst>
      </pc:sldChg>
      <pc:sldChg chg="modSp mod">
        <pc:chgData name="Murray Sherk" userId="7a0776b0-f7d6-4f4c-8827-68d1df06d98d" providerId="ADAL" clId="{EC62D1B2-DE57-404C-BCC5-8146A5F40C46}" dt="2022-09-15T06:15:02.458" v="130" actId="6549"/>
        <pc:sldMkLst>
          <pc:docMk/>
          <pc:sldMk cId="0" sldId="347"/>
        </pc:sldMkLst>
        <pc:spChg chg="mod">
          <ac:chgData name="Murray Sherk" userId="7a0776b0-f7d6-4f4c-8827-68d1df06d98d" providerId="ADAL" clId="{EC62D1B2-DE57-404C-BCC5-8146A5F40C46}" dt="2022-09-15T06:15:02.458" v="130" actId="6549"/>
          <ac:spMkLst>
            <pc:docMk/>
            <pc:sldMk cId="0" sldId="347"/>
            <ac:spMk id="70658" creationId="{2DC58BDC-1F53-4307-AF9A-1C26D3AC29F1}"/>
          </ac:spMkLst>
        </pc:spChg>
      </pc:sldChg>
      <pc:sldChg chg="modSp mod">
        <pc:chgData name="Murray Sherk" userId="7a0776b0-f7d6-4f4c-8827-68d1df06d98d" providerId="ADAL" clId="{EC62D1B2-DE57-404C-BCC5-8146A5F40C46}" dt="2022-09-15T06:15:53.489" v="144" actId="6549"/>
        <pc:sldMkLst>
          <pc:docMk/>
          <pc:sldMk cId="0" sldId="348"/>
        </pc:sldMkLst>
        <pc:spChg chg="mod">
          <ac:chgData name="Murray Sherk" userId="7a0776b0-f7d6-4f4c-8827-68d1df06d98d" providerId="ADAL" clId="{EC62D1B2-DE57-404C-BCC5-8146A5F40C46}" dt="2022-09-15T06:15:53.489" v="144" actId="6549"/>
          <ac:spMkLst>
            <pc:docMk/>
            <pc:sldMk cId="0" sldId="348"/>
            <ac:spMk id="70658" creationId="{FB8CF1DD-37C9-4621-ABCF-85F5E9631618}"/>
          </ac:spMkLst>
        </pc:spChg>
      </pc:sldChg>
      <pc:sldChg chg="modSp mod">
        <pc:chgData name="Murray Sherk" userId="7a0776b0-f7d6-4f4c-8827-68d1df06d98d" providerId="ADAL" clId="{EC62D1B2-DE57-404C-BCC5-8146A5F40C46}" dt="2022-09-15T06:15:21.211" v="132" actId="6549"/>
        <pc:sldMkLst>
          <pc:docMk/>
          <pc:sldMk cId="0" sldId="349"/>
        </pc:sldMkLst>
        <pc:spChg chg="mod">
          <ac:chgData name="Murray Sherk" userId="7a0776b0-f7d6-4f4c-8827-68d1df06d98d" providerId="ADAL" clId="{EC62D1B2-DE57-404C-BCC5-8146A5F40C46}" dt="2022-09-15T06:15:21.211" v="132" actId="6549"/>
          <ac:spMkLst>
            <pc:docMk/>
            <pc:sldMk cId="0" sldId="349"/>
            <ac:spMk id="70658" creationId="{4146F198-9AA2-4D1F-B5B7-EDAFDC4DD2BD}"/>
          </ac:spMkLst>
        </pc:spChg>
      </pc:sldChg>
      <pc:sldChg chg="modSp mod">
        <pc:chgData name="Murray Sherk" userId="7a0776b0-f7d6-4f4c-8827-68d1df06d98d" providerId="ADAL" clId="{EC62D1B2-DE57-404C-BCC5-8146A5F40C46}" dt="2022-09-15T06:15:42.651" v="140" actId="6549"/>
        <pc:sldMkLst>
          <pc:docMk/>
          <pc:sldMk cId="0" sldId="350"/>
        </pc:sldMkLst>
        <pc:spChg chg="mod">
          <ac:chgData name="Murray Sherk" userId="7a0776b0-f7d6-4f4c-8827-68d1df06d98d" providerId="ADAL" clId="{EC62D1B2-DE57-404C-BCC5-8146A5F40C46}" dt="2022-09-15T06:15:42.651" v="140" actId="6549"/>
          <ac:spMkLst>
            <pc:docMk/>
            <pc:sldMk cId="0" sldId="350"/>
            <ac:spMk id="20482" creationId="{2B144A8B-20D1-4DD8-AAD8-425562E46F69}"/>
          </ac:spMkLst>
        </pc:spChg>
      </pc:sldChg>
      <pc:sldChg chg="modSp mod">
        <pc:chgData name="Murray Sherk" userId="7a0776b0-f7d6-4f4c-8827-68d1df06d98d" providerId="ADAL" clId="{EC62D1B2-DE57-404C-BCC5-8146A5F40C46}" dt="2022-09-15T06:15:58.939" v="146" actId="6549"/>
        <pc:sldMkLst>
          <pc:docMk/>
          <pc:sldMk cId="0" sldId="351"/>
        </pc:sldMkLst>
        <pc:spChg chg="mod">
          <ac:chgData name="Murray Sherk" userId="7a0776b0-f7d6-4f4c-8827-68d1df06d98d" providerId="ADAL" clId="{EC62D1B2-DE57-404C-BCC5-8146A5F40C46}" dt="2022-09-15T06:15:58.939" v="146" actId="6549"/>
          <ac:spMkLst>
            <pc:docMk/>
            <pc:sldMk cId="0" sldId="351"/>
            <ac:spMk id="23554" creationId="{90E5F77E-2452-428E-9070-CC84D2282338}"/>
          </ac:spMkLst>
        </pc:spChg>
      </pc:sldChg>
      <pc:sldChg chg="modSp mod">
        <pc:chgData name="Murray Sherk" userId="7a0776b0-f7d6-4f4c-8827-68d1df06d98d" providerId="ADAL" clId="{EC62D1B2-DE57-404C-BCC5-8146A5F40C46}" dt="2022-09-15T06:15:30.889" v="136" actId="20577"/>
        <pc:sldMkLst>
          <pc:docMk/>
          <pc:sldMk cId="0" sldId="352"/>
        </pc:sldMkLst>
        <pc:spChg chg="mod">
          <ac:chgData name="Murray Sherk" userId="7a0776b0-f7d6-4f4c-8827-68d1df06d98d" providerId="ADAL" clId="{EC62D1B2-DE57-404C-BCC5-8146A5F40C46}" dt="2022-09-15T06:15:30.889" v="136" actId="20577"/>
          <ac:spMkLst>
            <pc:docMk/>
            <pc:sldMk cId="0" sldId="352"/>
            <ac:spMk id="18434" creationId="{2DAB3F4C-C855-4CC9-9153-60F843D2EFB5}"/>
          </ac:spMkLst>
        </pc:spChg>
      </pc:sldChg>
      <pc:sldChg chg="modSp mod">
        <pc:chgData name="Murray Sherk" userId="7a0776b0-f7d6-4f4c-8827-68d1df06d98d" providerId="ADAL" clId="{EC62D1B2-DE57-404C-BCC5-8146A5F40C46}" dt="2022-09-15T06:15:47.762" v="142" actId="6549"/>
        <pc:sldMkLst>
          <pc:docMk/>
          <pc:sldMk cId="0" sldId="353"/>
        </pc:sldMkLst>
        <pc:spChg chg="mod">
          <ac:chgData name="Murray Sherk" userId="7a0776b0-f7d6-4f4c-8827-68d1df06d98d" providerId="ADAL" clId="{EC62D1B2-DE57-404C-BCC5-8146A5F40C46}" dt="2022-09-15T06:15:47.762" v="142" actId="6549"/>
          <ac:spMkLst>
            <pc:docMk/>
            <pc:sldMk cId="0" sldId="353"/>
            <ac:spMk id="70658" creationId="{6F1FAAB4-99ED-4F81-95AA-8C628B1204C0}"/>
          </ac:spMkLst>
        </pc:spChg>
      </pc:sldChg>
      <pc:sldChg chg="modSp mod modAnim">
        <pc:chgData name="Murray Sherk" userId="7a0776b0-f7d6-4f4c-8827-68d1df06d98d" providerId="ADAL" clId="{EC62D1B2-DE57-404C-BCC5-8146A5F40C46}" dt="2022-09-24T03:00:25.601" v="1217" actId="6549"/>
        <pc:sldMkLst>
          <pc:docMk/>
          <pc:sldMk cId="0" sldId="354"/>
        </pc:sldMkLst>
        <pc:spChg chg="mod">
          <ac:chgData name="Murray Sherk" userId="7a0776b0-f7d6-4f4c-8827-68d1df06d98d" providerId="ADAL" clId="{EC62D1B2-DE57-404C-BCC5-8146A5F40C46}" dt="2022-09-24T03:00:25.601" v="1217" actId="6549"/>
          <ac:spMkLst>
            <pc:docMk/>
            <pc:sldMk cId="0" sldId="354"/>
            <ac:spMk id="3" creationId="{D3BE9C56-0F16-4777-A201-146824C80E3F}"/>
          </ac:spMkLst>
        </pc:spChg>
      </pc:sldChg>
      <pc:sldChg chg="modSp mod">
        <pc:chgData name="Murray Sherk" userId="7a0776b0-f7d6-4f4c-8827-68d1df06d98d" providerId="ADAL" clId="{EC62D1B2-DE57-404C-BCC5-8146A5F40C46}" dt="2022-09-15T06:16:11.009" v="148" actId="20577"/>
        <pc:sldMkLst>
          <pc:docMk/>
          <pc:sldMk cId="0" sldId="355"/>
        </pc:sldMkLst>
        <pc:spChg chg="mod">
          <ac:chgData name="Murray Sherk" userId="7a0776b0-f7d6-4f4c-8827-68d1df06d98d" providerId="ADAL" clId="{EC62D1B2-DE57-404C-BCC5-8146A5F40C46}" dt="2022-09-15T06:16:11.009" v="148" actId="20577"/>
          <ac:spMkLst>
            <pc:docMk/>
            <pc:sldMk cId="0" sldId="355"/>
            <ac:spMk id="70658" creationId="{1A84C130-2DFC-4930-B674-6802B0A5FA13}"/>
          </ac:spMkLst>
        </pc:spChg>
      </pc:sldChg>
      <pc:sldChg chg="modSp mod">
        <pc:chgData name="Murray Sherk" userId="7a0776b0-f7d6-4f4c-8827-68d1df06d98d" providerId="ADAL" clId="{EC62D1B2-DE57-404C-BCC5-8146A5F40C46}" dt="2022-09-15T06:16:22.379" v="152" actId="6549"/>
        <pc:sldMkLst>
          <pc:docMk/>
          <pc:sldMk cId="0" sldId="356"/>
        </pc:sldMkLst>
        <pc:spChg chg="mod">
          <ac:chgData name="Murray Sherk" userId="7a0776b0-f7d6-4f4c-8827-68d1df06d98d" providerId="ADAL" clId="{EC62D1B2-DE57-404C-BCC5-8146A5F40C46}" dt="2022-09-15T06:16:22.379" v="152" actId="6549"/>
          <ac:spMkLst>
            <pc:docMk/>
            <pc:sldMk cId="0" sldId="356"/>
            <ac:spMk id="70658" creationId="{4726BC19-0DC7-40B2-AB83-434DAAA519DD}"/>
          </ac:spMkLst>
        </pc:spChg>
      </pc:sldChg>
      <pc:sldChg chg="modSp mod">
        <pc:chgData name="Murray Sherk" userId="7a0776b0-f7d6-4f4c-8827-68d1df06d98d" providerId="ADAL" clId="{EC62D1B2-DE57-404C-BCC5-8146A5F40C46}" dt="2022-09-15T06:15:37.490" v="138" actId="6549"/>
        <pc:sldMkLst>
          <pc:docMk/>
          <pc:sldMk cId="0" sldId="360"/>
        </pc:sldMkLst>
        <pc:spChg chg="mod">
          <ac:chgData name="Murray Sherk" userId="7a0776b0-f7d6-4f4c-8827-68d1df06d98d" providerId="ADAL" clId="{EC62D1B2-DE57-404C-BCC5-8146A5F40C46}" dt="2022-09-15T06:15:37.490" v="138" actId="6549"/>
          <ac:spMkLst>
            <pc:docMk/>
            <pc:sldMk cId="0" sldId="360"/>
            <ac:spMk id="19458" creationId="{9FA08619-9F11-48B8-B3F6-3BF8F728054B}"/>
          </ac:spMkLst>
        </pc:spChg>
      </pc:sldChg>
      <pc:sldChg chg="modSp mod">
        <pc:chgData name="Murray Sherk" userId="7a0776b0-f7d6-4f4c-8827-68d1df06d98d" providerId="ADAL" clId="{EC62D1B2-DE57-404C-BCC5-8146A5F40C46}" dt="2022-09-15T06:16:17.017" v="150" actId="6549"/>
        <pc:sldMkLst>
          <pc:docMk/>
          <pc:sldMk cId="3822537734" sldId="361"/>
        </pc:sldMkLst>
        <pc:spChg chg="mod">
          <ac:chgData name="Murray Sherk" userId="7a0776b0-f7d6-4f4c-8827-68d1df06d98d" providerId="ADAL" clId="{EC62D1B2-DE57-404C-BCC5-8146A5F40C46}" dt="2022-09-15T06:16:17.017" v="150" actId="6549"/>
          <ac:spMkLst>
            <pc:docMk/>
            <pc:sldMk cId="3822537734" sldId="361"/>
            <ac:spMk id="70658" creationId="{1A84C130-2DFC-4930-B674-6802B0A5FA13}"/>
          </ac:spMkLst>
        </pc:spChg>
      </pc:sldChg>
      <pc:sldChg chg="delSp modSp add mod delAnim modAnim">
        <pc:chgData name="Murray Sherk" userId="7a0776b0-f7d6-4f4c-8827-68d1df06d98d" providerId="ADAL" clId="{EC62D1B2-DE57-404C-BCC5-8146A5F40C46}" dt="2023-03-20T02:17:52.639" v="1729" actId="113"/>
        <pc:sldMkLst>
          <pc:docMk/>
          <pc:sldMk cId="2616163824" sldId="362"/>
        </pc:sldMkLst>
        <pc:spChg chg="mod">
          <ac:chgData name="Murray Sherk" userId="7a0776b0-f7d6-4f4c-8827-68d1df06d98d" providerId="ADAL" clId="{EC62D1B2-DE57-404C-BCC5-8146A5F40C46}" dt="2022-09-15T06:19:14.161" v="213" actId="20577"/>
          <ac:spMkLst>
            <pc:docMk/>
            <pc:sldMk cId="2616163824" sldId="362"/>
            <ac:spMk id="74754" creationId="{549174FC-03CC-43BD-A9C2-1B649043D776}"/>
          </ac:spMkLst>
        </pc:spChg>
        <pc:spChg chg="mod">
          <ac:chgData name="Murray Sherk" userId="7a0776b0-f7d6-4f4c-8827-68d1df06d98d" providerId="ADAL" clId="{EC62D1B2-DE57-404C-BCC5-8146A5F40C46}" dt="2023-03-20T02:17:52.639" v="1729" actId="113"/>
          <ac:spMkLst>
            <pc:docMk/>
            <pc:sldMk cId="2616163824" sldId="362"/>
            <ac:spMk id="74755" creationId="{C8300AA5-7968-4068-BC89-6E55793063D8}"/>
          </ac:spMkLst>
        </pc:spChg>
        <pc:spChg chg="del">
          <ac:chgData name="Murray Sherk" userId="7a0776b0-f7d6-4f4c-8827-68d1df06d98d" providerId="ADAL" clId="{EC62D1B2-DE57-404C-BCC5-8146A5F40C46}" dt="2022-09-15T06:19:19.118" v="214" actId="478"/>
          <ac:spMkLst>
            <pc:docMk/>
            <pc:sldMk cId="2616163824" sldId="362"/>
            <ac:spMk id="74756" creationId="{55C28709-9639-4153-9B43-F6B85E2B98AF}"/>
          </ac:spMkLst>
        </pc:spChg>
        <pc:spChg chg="del">
          <ac:chgData name="Murray Sherk" userId="7a0776b0-f7d6-4f4c-8827-68d1df06d98d" providerId="ADAL" clId="{EC62D1B2-DE57-404C-BCC5-8146A5F40C46}" dt="2022-09-15T06:19:22.763" v="215" actId="478"/>
          <ac:spMkLst>
            <pc:docMk/>
            <pc:sldMk cId="2616163824" sldId="362"/>
            <ac:spMk id="74757" creationId="{ED9F185D-0F1C-4207-A869-0B3CDEC40B38}"/>
          </ac:spMkLst>
        </pc:spChg>
      </pc:sldChg>
      <pc:sldChg chg="new del">
        <pc:chgData name="Murray Sherk" userId="7a0776b0-f7d6-4f4c-8827-68d1df06d98d" providerId="ADAL" clId="{EC62D1B2-DE57-404C-BCC5-8146A5F40C46}" dt="2022-09-15T06:22:28.477" v="548" actId="47"/>
        <pc:sldMkLst>
          <pc:docMk/>
          <pc:sldMk cId="3735474008" sldId="363"/>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225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637F-4825-AA16-2F8D51CB7145}"/>
            </c:ext>
          </c:extLst>
        </c:ser>
        <c:ser>
          <c:idx val="1"/>
          <c:order val="1"/>
          <c:tx>
            <c:strRef>
              <c:f>Sheet1!$A$3</c:f>
              <c:strCache>
                <c:ptCount val="1"/>
                <c:pt idx="0">
                  <c:v>West</c:v>
                </c:pt>
              </c:strCache>
            </c:strRef>
          </c:tx>
          <c:spPr>
            <a:solidFill>
              <a:schemeClr val="accent2"/>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637F-4825-AA16-2F8D51CB7145}"/>
            </c:ext>
          </c:extLst>
        </c:ser>
        <c:ser>
          <c:idx val="2"/>
          <c:order val="2"/>
          <c:tx>
            <c:strRef>
              <c:f>Sheet1!$A$4</c:f>
              <c:strCache>
                <c:ptCount val="1"/>
                <c:pt idx="0">
                  <c:v>North</c:v>
                </c:pt>
              </c:strCache>
            </c:strRef>
          </c:tx>
          <c:spPr>
            <a:solidFill>
              <a:schemeClr val="hlink"/>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637F-4825-AA16-2F8D51CB7145}"/>
            </c:ext>
          </c:extLst>
        </c:ser>
        <c:dLbls>
          <c:showLegendKey val="0"/>
          <c:showVal val="0"/>
          <c:showCatName val="0"/>
          <c:showSerName val="0"/>
          <c:showPercent val="0"/>
          <c:showBubbleSize val="0"/>
        </c:dLbls>
        <c:gapWidth val="150"/>
        <c:gapDepth val="0"/>
        <c:shape val="box"/>
        <c:axId val="554381200"/>
        <c:axId val="554381760"/>
        <c:axId val="0"/>
      </c:bar3DChart>
      <c:catAx>
        <c:axId val="554381200"/>
        <c:scaling>
          <c:orientation val="minMax"/>
        </c:scaling>
        <c:delete val="0"/>
        <c:axPos val="b"/>
        <c:numFmt formatCode="General" sourceLinked="1"/>
        <c:majorTickMark val="out"/>
        <c:minorTickMark val="none"/>
        <c:tickLblPos val="low"/>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554381760"/>
        <c:crosses val="autoZero"/>
        <c:auto val="1"/>
        <c:lblAlgn val="ctr"/>
        <c:lblOffset val="100"/>
        <c:tickLblSkip val="1"/>
        <c:tickMarkSkip val="1"/>
        <c:noMultiLvlLbl val="0"/>
      </c:catAx>
      <c:valAx>
        <c:axId val="554381760"/>
        <c:scaling>
          <c:orientation val="minMax"/>
        </c:scaling>
        <c:delete val="0"/>
        <c:axPos val="l"/>
        <c:majorGridlines>
          <c:spPr>
            <a:ln w="2851">
              <a:solidFill>
                <a:schemeClr val="tx1"/>
              </a:solidFill>
              <a:prstDash val="solid"/>
            </a:ln>
          </c:spPr>
        </c:majorGridlines>
        <c:numFmt formatCode="General" sourceLinked="1"/>
        <c:majorTickMark val="out"/>
        <c:minorTickMark val="none"/>
        <c:tickLblPos val="nextTo"/>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554381200"/>
        <c:crosses val="autoZero"/>
        <c:crossBetween val="between"/>
      </c:valAx>
      <c:spPr>
        <a:noFill/>
        <a:ln w="25369">
          <a:noFill/>
        </a:ln>
      </c:spPr>
    </c:plotArea>
    <c:legend>
      <c:legendPos val="r"/>
      <c:layout>
        <c:manualLayout>
          <c:xMode val="edge"/>
          <c:yMode val="edge"/>
          <c:x val="0.83492071599158213"/>
          <c:y val="0.37410063411495048"/>
          <c:w val="0.15873013170650963"/>
          <c:h val="0.25419665517016982"/>
        </c:manualLayout>
      </c:layout>
      <c:overlay val="0"/>
      <c:spPr>
        <a:noFill/>
        <a:ln w="2851">
          <a:solidFill>
            <a:schemeClr val="tx1"/>
          </a:solidFill>
          <a:prstDash val="solid"/>
        </a:ln>
      </c:spPr>
      <c:txPr>
        <a:bodyPr/>
        <a:lstStyle/>
        <a:p>
          <a:pPr>
            <a:defRPr lang="en-US" sz="1486"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17" b="1" i="0" u="none" strike="noStrike" baseline="0">
          <a:solidFill>
            <a:schemeClr val="tx1"/>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936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9727-4EAA-A81D-BFDEA9C0231F}"/>
            </c:ext>
          </c:extLst>
        </c:ser>
        <c:ser>
          <c:idx val="1"/>
          <c:order val="1"/>
          <c:tx>
            <c:strRef>
              <c:f>Sheet1!$A$3</c:f>
              <c:strCache>
                <c:ptCount val="1"/>
                <c:pt idx="0">
                  <c:v>West</c:v>
                </c:pt>
              </c:strCache>
            </c:strRef>
          </c:tx>
          <c:spPr>
            <a:solidFill>
              <a:schemeClr val="accent2"/>
            </a:solidFill>
            <a:ln w="936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9727-4EAA-A81D-BFDEA9C0231F}"/>
            </c:ext>
          </c:extLst>
        </c:ser>
        <c:ser>
          <c:idx val="2"/>
          <c:order val="2"/>
          <c:tx>
            <c:strRef>
              <c:f>Sheet1!$A$4</c:f>
              <c:strCache>
                <c:ptCount val="1"/>
                <c:pt idx="0">
                  <c:v>North</c:v>
                </c:pt>
              </c:strCache>
            </c:strRef>
          </c:tx>
          <c:spPr>
            <a:solidFill>
              <a:schemeClr val="hlink"/>
            </a:solidFill>
            <a:ln w="936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9727-4EAA-A81D-BFDEA9C0231F}"/>
            </c:ext>
          </c:extLst>
        </c:ser>
        <c:dLbls>
          <c:showLegendKey val="0"/>
          <c:showVal val="0"/>
          <c:showCatName val="0"/>
          <c:showSerName val="0"/>
          <c:showPercent val="0"/>
          <c:showBubbleSize val="0"/>
        </c:dLbls>
        <c:gapWidth val="150"/>
        <c:gapDepth val="0"/>
        <c:shape val="box"/>
        <c:axId val="554385120"/>
        <c:axId val="554385680"/>
        <c:axId val="0"/>
      </c:bar3DChart>
      <c:catAx>
        <c:axId val="554385120"/>
        <c:scaling>
          <c:orientation val="minMax"/>
        </c:scaling>
        <c:delete val="0"/>
        <c:axPos val="b"/>
        <c:numFmt formatCode="General" sourceLinked="1"/>
        <c:majorTickMark val="out"/>
        <c:minorTickMark val="none"/>
        <c:tickLblPos val="low"/>
        <c:spPr>
          <a:ln w="2341">
            <a:solidFill>
              <a:schemeClr val="tx1"/>
            </a:solidFill>
            <a:prstDash val="solid"/>
          </a:ln>
        </c:spPr>
        <c:txPr>
          <a:bodyPr rot="0" vert="horz"/>
          <a:lstStyle/>
          <a:p>
            <a:pPr>
              <a:defRPr lang="en-US" sz="1328" b="1" i="0" u="none" strike="noStrike" baseline="0">
                <a:solidFill>
                  <a:schemeClr val="tx1"/>
                </a:solidFill>
                <a:latin typeface="Arial"/>
                <a:ea typeface="Arial"/>
                <a:cs typeface="Arial"/>
              </a:defRPr>
            </a:pPr>
            <a:endParaRPr lang="en-US"/>
          </a:p>
        </c:txPr>
        <c:crossAx val="554385680"/>
        <c:crosses val="autoZero"/>
        <c:auto val="1"/>
        <c:lblAlgn val="ctr"/>
        <c:lblOffset val="100"/>
        <c:tickLblSkip val="1"/>
        <c:tickMarkSkip val="1"/>
        <c:noMultiLvlLbl val="0"/>
      </c:catAx>
      <c:valAx>
        <c:axId val="554385680"/>
        <c:scaling>
          <c:orientation val="minMax"/>
        </c:scaling>
        <c:delete val="0"/>
        <c:axPos val="l"/>
        <c:majorGridlines>
          <c:spPr>
            <a:ln w="2341">
              <a:solidFill>
                <a:schemeClr val="tx1"/>
              </a:solidFill>
              <a:prstDash val="solid"/>
            </a:ln>
          </c:spPr>
        </c:majorGridlines>
        <c:numFmt formatCode="General" sourceLinked="1"/>
        <c:majorTickMark val="out"/>
        <c:minorTickMark val="none"/>
        <c:tickLblPos val="nextTo"/>
        <c:spPr>
          <a:ln w="2341">
            <a:solidFill>
              <a:schemeClr val="tx1"/>
            </a:solidFill>
            <a:prstDash val="solid"/>
          </a:ln>
        </c:spPr>
        <c:txPr>
          <a:bodyPr rot="0" vert="horz"/>
          <a:lstStyle/>
          <a:p>
            <a:pPr>
              <a:defRPr lang="en-US" sz="1328" b="1" i="0" u="none" strike="noStrike" baseline="0">
                <a:solidFill>
                  <a:schemeClr val="tx1"/>
                </a:solidFill>
                <a:latin typeface="Arial"/>
                <a:ea typeface="Arial"/>
                <a:cs typeface="Arial"/>
              </a:defRPr>
            </a:pPr>
            <a:endParaRPr lang="en-US"/>
          </a:p>
        </c:txPr>
        <c:crossAx val="554385120"/>
        <c:crosses val="autoZero"/>
        <c:crossBetween val="between"/>
      </c:valAx>
      <c:spPr>
        <a:noFill/>
        <a:ln w="25392">
          <a:noFill/>
        </a:ln>
      </c:spPr>
    </c:plotArea>
    <c:legend>
      <c:legendPos val="r"/>
      <c:layout>
        <c:manualLayout>
          <c:xMode val="edge"/>
          <c:yMode val="edge"/>
          <c:x val="0.83492059058027945"/>
          <c:y val="0.37410078740157482"/>
          <c:w val="0.15873014764506987"/>
          <c:h val="0.254196675415573"/>
        </c:manualLayout>
      </c:layout>
      <c:overlay val="0"/>
      <c:spPr>
        <a:noFill/>
        <a:ln w="2341">
          <a:solidFill>
            <a:schemeClr val="tx1"/>
          </a:solidFill>
          <a:prstDash val="solid"/>
        </a:ln>
      </c:spPr>
      <c:txPr>
        <a:bodyPr/>
        <a:lstStyle/>
        <a:p>
          <a:pPr>
            <a:defRPr lang="en-US" sz="1221"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328"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1412">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5CBF-4C83-BBE5-3CAA8B1C1548}"/>
            </c:ext>
          </c:extLst>
        </c:ser>
        <c:ser>
          <c:idx val="1"/>
          <c:order val="1"/>
          <c:tx>
            <c:strRef>
              <c:f>Sheet1!$A$3</c:f>
              <c:strCache>
                <c:ptCount val="1"/>
                <c:pt idx="0">
                  <c:v>West</c:v>
                </c:pt>
              </c:strCache>
            </c:strRef>
          </c:tx>
          <c:spPr>
            <a:solidFill>
              <a:schemeClr val="accent2"/>
            </a:solidFill>
            <a:ln w="11412">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5CBF-4C83-BBE5-3CAA8B1C1548}"/>
            </c:ext>
          </c:extLst>
        </c:ser>
        <c:ser>
          <c:idx val="2"/>
          <c:order val="2"/>
          <c:tx>
            <c:strRef>
              <c:f>Sheet1!$A$4</c:f>
              <c:strCache>
                <c:ptCount val="1"/>
                <c:pt idx="0">
                  <c:v>North</c:v>
                </c:pt>
              </c:strCache>
            </c:strRef>
          </c:tx>
          <c:spPr>
            <a:solidFill>
              <a:schemeClr val="hlink"/>
            </a:solidFill>
            <a:ln w="11412">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5CBF-4C83-BBE5-3CAA8B1C1548}"/>
            </c:ext>
          </c:extLst>
        </c:ser>
        <c:dLbls>
          <c:showLegendKey val="0"/>
          <c:showVal val="0"/>
          <c:showCatName val="0"/>
          <c:showSerName val="0"/>
          <c:showPercent val="0"/>
          <c:showBubbleSize val="0"/>
        </c:dLbls>
        <c:gapWidth val="150"/>
        <c:gapDepth val="0"/>
        <c:shape val="box"/>
        <c:axId val="554389040"/>
        <c:axId val="554389600"/>
        <c:axId val="0"/>
      </c:bar3DChart>
      <c:catAx>
        <c:axId val="554389040"/>
        <c:scaling>
          <c:orientation val="minMax"/>
        </c:scaling>
        <c:delete val="0"/>
        <c:axPos val="b"/>
        <c:numFmt formatCode="General" sourceLinked="1"/>
        <c:majorTickMark val="out"/>
        <c:minorTickMark val="none"/>
        <c:tickLblPos val="low"/>
        <c:spPr>
          <a:ln w="2853">
            <a:solidFill>
              <a:schemeClr val="tx1"/>
            </a:solidFill>
            <a:prstDash val="solid"/>
          </a:ln>
        </c:spPr>
        <c:txPr>
          <a:bodyPr rot="0" vert="horz"/>
          <a:lstStyle/>
          <a:p>
            <a:pPr>
              <a:defRPr lang="en-US" sz="1618" b="1" i="0" u="none" strike="noStrike" baseline="0">
                <a:solidFill>
                  <a:schemeClr val="tx1"/>
                </a:solidFill>
                <a:latin typeface="Arial"/>
                <a:ea typeface="Arial"/>
                <a:cs typeface="Arial"/>
              </a:defRPr>
            </a:pPr>
            <a:endParaRPr lang="en-US"/>
          </a:p>
        </c:txPr>
        <c:crossAx val="554389600"/>
        <c:crosses val="autoZero"/>
        <c:auto val="1"/>
        <c:lblAlgn val="ctr"/>
        <c:lblOffset val="100"/>
        <c:tickLblSkip val="1"/>
        <c:tickMarkSkip val="1"/>
        <c:noMultiLvlLbl val="0"/>
      </c:catAx>
      <c:valAx>
        <c:axId val="554389600"/>
        <c:scaling>
          <c:orientation val="minMax"/>
        </c:scaling>
        <c:delete val="0"/>
        <c:axPos val="l"/>
        <c:majorGridlines>
          <c:spPr>
            <a:ln w="2853">
              <a:solidFill>
                <a:schemeClr val="tx1"/>
              </a:solidFill>
              <a:prstDash val="solid"/>
            </a:ln>
          </c:spPr>
        </c:majorGridlines>
        <c:numFmt formatCode="General" sourceLinked="1"/>
        <c:majorTickMark val="out"/>
        <c:minorTickMark val="none"/>
        <c:tickLblPos val="nextTo"/>
        <c:spPr>
          <a:ln w="2853">
            <a:solidFill>
              <a:schemeClr val="tx1"/>
            </a:solidFill>
            <a:prstDash val="solid"/>
          </a:ln>
        </c:spPr>
        <c:txPr>
          <a:bodyPr rot="0" vert="horz"/>
          <a:lstStyle/>
          <a:p>
            <a:pPr>
              <a:defRPr lang="en-US" sz="1618" b="1" i="0" u="none" strike="noStrike" baseline="0">
                <a:solidFill>
                  <a:schemeClr val="tx1"/>
                </a:solidFill>
                <a:latin typeface="Arial"/>
                <a:ea typeface="Arial"/>
                <a:cs typeface="Arial"/>
              </a:defRPr>
            </a:pPr>
            <a:endParaRPr lang="en-US"/>
          </a:p>
        </c:txPr>
        <c:crossAx val="554389040"/>
        <c:crosses val="autoZero"/>
        <c:crossBetween val="between"/>
      </c:valAx>
      <c:spPr>
        <a:noFill/>
        <a:ln w="25399">
          <a:noFill/>
        </a:ln>
      </c:spPr>
    </c:plotArea>
    <c:legend>
      <c:legendPos val="r"/>
      <c:layout>
        <c:manualLayout>
          <c:xMode val="edge"/>
          <c:yMode val="edge"/>
          <c:x val="0.83492064394477761"/>
          <c:y val="0.37410058877775415"/>
          <c:w val="0.158730113609445"/>
          <c:h val="0.25419677945662195"/>
        </c:manualLayout>
      </c:layout>
      <c:overlay val="0"/>
      <c:spPr>
        <a:noFill/>
        <a:ln w="2853">
          <a:solidFill>
            <a:schemeClr val="tx1"/>
          </a:solidFill>
          <a:prstDash val="solid"/>
        </a:ln>
      </c:spPr>
      <c:txPr>
        <a:bodyPr/>
        <a:lstStyle/>
        <a:p>
          <a:pPr>
            <a:defRPr lang="en-US" sz="1487"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18" b="1" i="0" u="none" strike="noStrike" baseline="0">
          <a:solidFill>
            <a:schemeClr val="tx1"/>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6921">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B1B8-40DF-915D-808330B4A72B}"/>
            </c:ext>
          </c:extLst>
        </c:ser>
        <c:ser>
          <c:idx val="1"/>
          <c:order val="1"/>
          <c:tx>
            <c:strRef>
              <c:f>Sheet1!$A$3</c:f>
              <c:strCache>
                <c:ptCount val="1"/>
                <c:pt idx="0">
                  <c:v>West</c:v>
                </c:pt>
              </c:strCache>
            </c:strRef>
          </c:tx>
          <c:spPr>
            <a:solidFill>
              <a:schemeClr val="accent2"/>
            </a:solidFill>
            <a:ln w="16921">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B1B8-40DF-915D-808330B4A72B}"/>
            </c:ext>
          </c:extLst>
        </c:ser>
        <c:ser>
          <c:idx val="2"/>
          <c:order val="2"/>
          <c:tx>
            <c:strRef>
              <c:f>Sheet1!$A$4</c:f>
              <c:strCache>
                <c:ptCount val="1"/>
                <c:pt idx="0">
                  <c:v>North</c:v>
                </c:pt>
              </c:strCache>
            </c:strRef>
          </c:tx>
          <c:spPr>
            <a:solidFill>
              <a:schemeClr val="hlink"/>
            </a:solidFill>
            <a:ln w="16921">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B1B8-40DF-915D-808330B4A72B}"/>
            </c:ext>
          </c:extLst>
        </c:ser>
        <c:dLbls>
          <c:showLegendKey val="0"/>
          <c:showVal val="0"/>
          <c:showCatName val="0"/>
          <c:showSerName val="0"/>
          <c:showPercent val="0"/>
          <c:showBubbleSize val="0"/>
        </c:dLbls>
        <c:gapWidth val="150"/>
        <c:gapDepth val="0"/>
        <c:shape val="box"/>
        <c:axId val="556691680"/>
        <c:axId val="556692240"/>
        <c:axId val="0"/>
      </c:bar3DChart>
      <c:catAx>
        <c:axId val="556691680"/>
        <c:scaling>
          <c:orientation val="minMax"/>
        </c:scaling>
        <c:delete val="0"/>
        <c:axPos val="b"/>
        <c:numFmt formatCode="General" sourceLinked="1"/>
        <c:majorTickMark val="out"/>
        <c:minorTickMark val="none"/>
        <c:tickLblPos val="low"/>
        <c:spPr>
          <a:ln w="4230">
            <a:solidFill>
              <a:schemeClr val="tx1"/>
            </a:solidFill>
            <a:prstDash val="solid"/>
          </a:ln>
        </c:spPr>
        <c:txPr>
          <a:bodyPr rot="0" vert="horz"/>
          <a:lstStyle/>
          <a:p>
            <a:pPr>
              <a:defRPr lang="en-US" sz="2399" b="1" i="0" u="none" strike="noStrike" baseline="0">
                <a:solidFill>
                  <a:schemeClr val="tx1"/>
                </a:solidFill>
                <a:latin typeface="Arial"/>
                <a:ea typeface="Arial"/>
                <a:cs typeface="Arial"/>
              </a:defRPr>
            </a:pPr>
            <a:endParaRPr lang="en-US"/>
          </a:p>
        </c:txPr>
        <c:crossAx val="556692240"/>
        <c:crosses val="autoZero"/>
        <c:auto val="1"/>
        <c:lblAlgn val="ctr"/>
        <c:lblOffset val="100"/>
        <c:tickLblSkip val="1"/>
        <c:tickMarkSkip val="1"/>
        <c:noMultiLvlLbl val="0"/>
      </c:catAx>
      <c:valAx>
        <c:axId val="556692240"/>
        <c:scaling>
          <c:orientation val="minMax"/>
        </c:scaling>
        <c:delete val="0"/>
        <c:axPos val="l"/>
        <c:majorGridlines>
          <c:spPr>
            <a:ln w="4230">
              <a:solidFill>
                <a:schemeClr val="tx1"/>
              </a:solidFill>
              <a:prstDash val="solid"/>
            </a:ln>
          </c:spPr>
        </c:majorGridlines>
        <c:numFmt formatCode="General" sourceLinked="1"/>
        <c:majorTickMark val="out"/>
        <c:minorTickMark val="none"/>
        <c:tickLblPos val="nextTo"/>
        <c:spPr>
          <a:ln w="4230">
            <a:solidFill>
              <a:schemeClr val="tx1"/>
            </a:solidFill>
            <a:prstDash val="solid"/>
          </a:ln>
        </c:spPr>
        <c:txPr>
          <a:bodyPr rot="0" vert="horz"/>
          <a:lstStyle/>
          <a:p>
            <a:pPr>
              <a:defRPr lang="en-US" sz="2399" b="1" i="0" u="none" strike="noStrike" baseline="0">
                <a:solidFill>
                  <a:schemeClr val="tx1"/>
                </a:solidFill>
                <a:latin typeface="Arial"/>
                <a:ea typeface="Arial"/>
                <a:cs typeface="Arial"/>
              </a:defRPr>
            </a:pPr>
            <a:endParaRPr lang="en-US"/>
          </a:p>
        </c:txPr>
        <c:crossAx val="556691680"/>
        <c:crosses val="autoZero"/>
        <c:crossBetween val="between"/>
      </c:valAx>
      <c:spPr>
        <a:noFill/>
        <a:ln w="24391">
          <a:noFill/>
        </a:ln>
      </c:spPr>
    </c:plotArea>
    <c:legend>
      <c:legendPos val="r"/>
      <c:layout>
        <c:manualLayout>
          <c:xMode val="edge"/>
          <c:yMode val="edge"/>
          <c:x val="0.83492066951838628"/>
          <c:y val="0.37410072866765776"/>
          <c:w val="0.15873010683353161"/>
          <c:h val="0.25419672191325737"/>
        </c:manualLayout>
      </c:layout>
      <c:overlay val="0"/>
      <c:spPr>
        <a:noFill/>
        <a:ln w="4230">
          <a:solidFill>
            <a:schemeClr val="tx1"/>
          </a:solidFill>
          <a:prstDash val="solid"/>
        </a:ln>
      </c:spPr>
      <c:txPr>
        <a:bodyPr/>
        <a:lstStyle/>
        <a:p>
          <a:pPr>
            <a:defRPr lang="en-US" sz="2205"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39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72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0377-4E86-A9BC-9201C2B073A0}"/>
            </c:ext>
          </c:extLst>
        </c:ser>
        <c:ser>
          <c:idx val="1"/>
          <c:order val="1"/>
          <c:tx>
            <c:strRef>
              <c:f>Sheet1!$A$3</c:f>
              <c:strCache>
                <c:ptCount val="1"/>
                <c:pt idx="0">
                  <c:v>West</c:v>
                </c:pt>
              </c:strCache>
            </c:strRef>
          </c:tx>
          <c:spPr>
            <a:solidFill>
              <a:schemeClr val="accent2"/>
            </a:solidFill>
            <a:ln w="1772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0377-4E86-A9BC-9201C2B073A0}"/>
            </c:ext>
          </c:extLst>
        </c:ser>
        <c:ser>
          <c:idx val="2"/>
          <c:order val="2"/>
          <c:tx>
            <c:strRef>
              <c:f>Sheet1!$A$4</c:f>
              <c:strCache>
                <c:ptCount val="1"/>
                <c:pt idx="0">
                  <c:v>North</c:v>
                </c:pt>
              </c:strCache>
            </c:strRef>
          </c:tx>
          <c:spPr>
            <a:solidFill>
              <a:schemeClr val="hlink"/>
            </a:solidFill>
            <a:ln w="17723">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0377-4E86-A9BC-9201C2B073A0}"/>
            </c:ext>
          </c:extLst>
        </c:ser>
        <c:dLbls>
          <c:showLegendKey val="0"/>
          <c:showVal val="0"/>
          <c:showCatName val="0"/>
          <c:showSerName val="0"/>
          <c:showPercent val="0"/>
          <c:showBubbleSize val="0"/>
        </c:dLbls>
        <c:gapWidth val="150"/>
        <c:gapDepth val="0"/>
        <c:shape val="box"/>
        <c:axId val="556695600"/>
        <c:axId val="556696160"/>
        <c:axId val="0"/>
      </c:bar3DChart>
      <c:catAx>
        <c:axId val="556695600"/>
        <c:scaling>
          <c:orientation val="minMax"/>
        </c:scaling>
        <c:delete val="0"/>
        <c:axPos val="b"/>
        <c:numFmt formatCode="General" sourceLinked="1"/>
        <c:majorTickMark val="out"/>
        <c:minorTickMark val="none"/>
        <c:tickLblPos val="low"/>
        <c:spPr>
          <a:ln w="4430">
            <a:solidFill>
              <a:schemeClr val="tx1"/>
            </a:solidFill>
            <a:prstDash val="solid"/>
          </a:ln>
        </c:spPr>
        <c:txPr>
          <a:bodyPr rot="0" vert="horz"/>
          <a:lstStyle/>
          <a:p>
            <a:pPr>
              <a:defRPr lang="en-US" sz="2511" b="1" i="0" u="none" strike="noStrike" baseline="0">
                <a:solidFill>
                  <a:schemeClr val="tx1"/>
                </a:solidFill>
                <a:latin typeface="Arial"/>
                <a:ea typeface="Arial"/>
                <a:cs typeface="Arial"/>
              </a:defRPr>
            </a:pPr>
            <a:endParaRPr lang="en-US"/>
          </a:p>
        </c:txPr>
        <c:crossAx val="556696160"/>
        <c:crosses val="autoZero"/>
        <c:auto val="1"/>
        <c:lblAlgn val="ctr"/>
        <c:lblOffset val="100"/>
        <c:tickLblSkip val="1"/>
        <c:tickMarkSkip val="1"/>
        <c:noMultiLvlLbl val="0"/>
      </c:catAx>
      <c:valAx>
        <c:axId val="556696160"/>
        <c:scaling>
          <c:orientation val="minMax"/>
        </c:scaling>
        <c:delete val="0"/>
        <c:axPos val="l"/>
        <c:majorGridlines>
          <c:spPr>
            <a:ln w="4430">
              <a:solidFill>
                <a:schemeClr val="tx1"/>
              </a:solidFill>
              <a:prstDash val="solid"/>
            </a:ln>
          </c:spPr>
        </c:majorGridlines>
        <c:numFmt formatCode="General" sourceLinked="1"/>
        <c:majorTickMark val="out"/>
        <c:minorTickMark val="none"/>
        <c:tickLblPos val="nextTo"/>
        <c:spPr>
          <a:ln w="4430">
            <a:solidFill>
              <a:schemeClr val="tx1"/>
            </a:solidFill>
            <a:prstDash val="solid"/>
          </a:ln>
        </c:spPr>
        <c:txPr>
          <a:bodyPr rot="0" vert="horz"/>
          <a:lstStyle/>
          <a:p>
            <a:pPr>
              <a:defRPr lang="en-US" sz="2511" b="1" i="0" u="none" strike="noStrike" baseline="0">
                <a:solidFill>
                  <a:schemeClr val="tx1"/>
                </a:solidFill>
                <a:latin typeface="Arial"/>
                <a:ea typeface="Arial"/>
                <a:cs typeface="Arial"/>
              </a:defRPr>
            </a:pPr>
            <a:endParaRPr lang="en-US"/>
          </a:p>
        </c:txPr>
        <c:crossAx val="556695600"/>
        <c:crosses val="autoZero"/>
        <c:crossBetween val="between"/>
      </c:valAx>
      <c:spPr>
        <a:noFill/>
        <a:ln w="23054">
          <a:noFill/>
        </a:ln>
      </c:spPr>
    </c:plotArea>
    <c:legend>
      <c:legendPos val="r"/>
      <c:layout>
        <c:manualLayout>
          <c:xMode val="edge"/>
          <c:yMode val="edge"/>
          <c:x val="0.83492061934625772"/>
          <c:y val="0.3741007609897819"/>
          <c:w val="0.15873012758140437"/>
          <c:h val="0.25419666881262487"/>
        </c:manualLayout>
      </c:layout>
      <c:overlay val="0"/>
      <c:spPr>
        <a:noFill/>
        <a:ln w="4430">
          <a:solidFill>
            <a:schemeClr val="tx1"/>
          </a:solidFill>
          <a:prstDash val="solid"/>
        </a:ln>
      </c:spPr>
      <c:txPr>
        <a:bodyPr/>
        <a:lstStyle/>
        <a:p>
          <a:pPr>
            <a:defRPr lang="en-US" sz="2309"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511"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C7BC-40C0-999A-29683E6884F2}"/>
            </c:ext>
          </c:extLst>
        </c:ser>
        <c:ser>
          <c:idx val="1"/>
          <c:order val="1"/>
          <c:tx>
            <c:strRef>
              <c:f>Sheet1!$A$3</c:f>
              <c:strCache>
                <c:ptCount val="1"/>
                <c:pt idx="0">
                  <c:v>West</c:v>
                </c:pt>
              </c:strCache>
            </c:strRef>
          </c:tx>
          <c:spPr>
            <a:solidFill>
              <a:schemeClr val="accent2"/>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C7BC-40C0-999A-29683E6884F2}"/>
            </c:ext>
          </c:extLst>
        </c:ser>
        <c:ser>
          <c:idx val="2"/>
          <c:order val="2"/>
          <c:tx>
            <c:strRef>
              <c:f>Sheet1!$A$4</c:f>
              <c:strCache>
                <c:ptCount val="1"/>
                <c:pt idx="0">
                  <c:v>North</c:v>
                </c:pt>
              </c:strCache>
            </c:strRef>
          </c:tx>
          <c:spPr>
            <a:solidFill>
              <a:schemeClr val="hlink"/>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C7BC-40C0-999A-29683E6884F2}"/>
            </c:ext>
          </c:extLst>
        </c:ser>
        <c:dLbls>
          <c:showLegendKey val="0"/>
          <c:showVal val="0"/>
          <c:showCatName val="0"/>
          <c:showSerName val="0"/>
          <c:showPercent val="0"/>
          <c:showBubbleSize val="0"/>
        </c:dLbls>
        <c:gapWidth val="150"/>
        <c:gapDepth val="0"/>
        <c:shape val="box"/>
        <c:axId val="556699520"/>
        <c:axId val="556700080"/>
        <c:axId val="0"/>
      </c:bar3DChart>
      <c:catAx>
        <c:axId val="556699520"/>
        <c:scaling>
          <c:orientation val="minMax"/>
        </c:scaling>
        <c:delete val="0"/>
        <c:axPos val="b"/>
        <c:numFmt formatCode="General" sourceLinked="1"/>
        <c:majorTickMark val="out"/>
        <c:minorTickMark val="none"/>
        <c:tickLblPos val="low"/>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556700080"/>
        <c:crosses val="autoZero"/>
        <c:auto val="1"/>
        <c:lblAlgn val="ctr"/>
        <c:lblOffset val="100"/>
        <c:tickLblSkip val="1"/>
        <c:tickMarkSkip val="1"/>
        <c:noMultiLvlLbl val="0"/>
      </c:catAx>
      <c:valAx>
        <c:axId val="556700080"/>
        <c:scaling>
          <c:orientation val="minMax"/>
        </c:scaling>
        <c:delete val="0"/>
        <c:axPos val="l"/>
        <c:majorGridlines>
          <c:spPr>
            <a:ln w="4282">
              <a:solidFill>
                <a:schemeClr val="tx1"/>
              </a:solidFill>
              <a:prstDash val="solid"/>
            </a:ln>
          </c:spPr>
        </c:majorGridlines>
        <c:numFmt formatCode="General" sourceLinked="1"/>
        <c:majorTickMark val="out"/>
        <c:minorTickMark val="none"/>
        <c:tickLblPos val="nextTo"/>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556699520"/>
        <c:crosses val="autoZero"/>
        <c:crossBetween val="between"/>
      </c:valAx>
      <c:spPr>
        <a:noFill/>
        <a:ln w="22101">
          <a:noFill/>
        </a:ln>
      </c:spPr>
    </c:plotArea>
    <c:legend>
      <c:legendPos val="r"/>
      <c:layout>
        <c:manualLayout>
          <c:xMode val="edge"/>
          <c:yMode val="edge"/>
          <c:x val="0.834920624623261"/>
          <c:y val="0.37410067111345874"/>
          <c:w val="0.15873021021702871"/>
          <c:h val="0.25419664975575401"/>
        </c:manualLayout>
      </c:layout>
      <c:overlay val="0"/>
      <c:spPr>
        <a:noFill/>
        <a:ln w="4282">
          <a:solidFill>
            <a:schemeClr val="tx1"/>
          </a:solidFill>
          <a:prstDash val="solid"/>
        </a:ln>
      </c:spPr>
      <c:txPr>
        <a:bodyPr/>
        <a:lstStyle/>
        <a:p>
          <a:pPr>
            <a:defRPr lang="en-US" sz="223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28"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124A-475E-ABEC-0797898D4CD5}"/>
            </c:ext>
          </c:extLst>
        </c:ser>
        <c:ser>
          <c:idx val="1"/>
          <c:order val="1"/>
          <c:tx>
            <c:strRef>
              <c:f>Sheet1!$A$3</c:f>
              <c:strCache>
                <c:ptCount val="1"/>
                <c:pt idx="0">
                  <c:v>West</c:v>
                </c:pt>
              </c:strCache>
            </c:strRef>
          </c:tx>
          <c:spPr>
            <a:solidFill>
              <a:schemeClr val="accent2"/>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124A-475E-ABEC-0797898D4CD5}"/>
            </c:ext>
          </c:extLst>
        </c:ser>
        <c:ser>
          <c:idx val="2"/>
          <c:order val="2"/>
          <c:tx>
            <c:strRef>
              <c:f>Sheet1!$A$4</c:f>
              <c:strCache>
                <c:ptCount val="1"/>
                <c:pt idx="0">
                  <c:v>North</c:v>
                </c:pt>
              </c:strCache>
            </c:strRef>
          </c:tx>
          <c:spPr>
            <a:solidFill>
              <a:schemeClr val="hlink"/>
            </a:solidFill>
            <a:ln w="11406">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124A-475E-ABEC-0797898D4CD5}"/>
            </c:ext>
          </c:extLst>
        </c:ser>
        <c:dLbls>
          <c:showLegendKey val="0"/>
          <c:showVal val="0"/>
          <c:showCatName val="0"/>
          <c:showSerName val="0"/>
          <c:showPercent val="0"/>
          <c:showBubbleSize val="0"/>
        </c:dLbls>
        <c:gapWidth val="150"/>
        <c:gapDepth val="0"/>
        <c:shape val="box"/>
        <c:axId val="556703440"/>
        <c:axId val="556704000"/>
        <c:axId val="0"/>
      </c:bar3DChart>
      <c:catAx>
        <c:axId val="556703440"/>
        <c:scaling>
          <c:orientation val="minMax"/>
        </c:scaling>
        <c:delete val="0"/>
        <c:axPos val="b"/>
        <c:numFmt formatCode="General" sourceLinked="1"/>
        <c:majorTickMark val="out"/>
        <c:minorTickMark val="none"/>
        <c:tickLblPos val="low"/>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556704000"/>
        <c:crosses val="autoZero"/>
        <c:auto val="1"/>
        <c:lblAlgn val="ctr"/>
        <c:lblOffset val="100"/>
        <c:tickLblSkip val="1"/>
        <c:tickMarkSkip val="1"/>
        <c:noMultiLvlLbl val="0"/>
      </c:catAx>
      <c:valAx>
        <c:axId val="556704000"/>
        <c:scaling>
          <c:orientation val="minMax"/>
        </c:scaling>
        <c:delete val="0"/>
        <c:axPos val="l"/>
        <c:majorGridlines>
          <c:spPr>
            <a:ln w="2851">
              <a:solidFill>
                <a:schemeClr val="tx1"/>
              </a:solidFill>
              <a:prstDash val="solid"/>
            </a:ln>
          </c:spPr>
        </c:majorGridlines>
        <c:numFmt formatCode="General" sourceLinked="1"/>
        <c:majorTickMark val="out"/>
        <c:minorTickMark val="none"/>
        <c:tickLblPos val="nextTo"/>
        <c:spPr>
          <a:ln w="2851">
            <a:solidFill>
              <a:schemeClr val="tx1"/>
            </a:solidFill>
            <a:prstDash val="solid"/>
          </a:ln>
        </c:spPr>
        <c:txPr>
          <a:bodyPr rot="0" vert="horz"/>
          <a:lstStyle/>
          <a:p>
            <a:pPr>
              <a:defRPr lang="en-US" sz="1617" b="1" i="0" u="none" strike="noStrike" baseline="0">
                <a:solidFill>
                  <a:schemeClr val="tx1"/>
                </a:solidFill>
                <a:latin typeface="Arial"/>
                <a:ea typeface="Arial"/>
                <a:cs typeface="Arial"/>
              </a:defRPr>
            </a:pPr>
            <a:endParaRPr lang="en-US"/>
          </a:p>
        </c:txPr>
        <c:crossAx val="556703440"/>
        <c:crosses val="autoZero"/>
        <c:crossBetween val="between"/>
      </c:valAx>
      <c:spPr>
        <a:noFill/>
        <a:ln w="25369">
          <a:noFill/>
        </a:ln>
      </c:spPr>
    </c:plotArea>
    <c:legend>
      <c:legendPos val="r"/>
      <c:layout>
        <c:manualLayout>
          <c:xMode val="edge"/>
          <c:yMode val="edge"/>
          <c:x val="0.83492071599158213"/>
          <c:y val="0.37410063411495048"/>
          <c:w val="0.15873013170650963"/>
          <c:h val="0.25419665517016982"/>
        </c:manualLayout>
      </c:layout>
      <c:overlay val="0"/>
      <c:spPr>
        <a:noFill/>
        <a:ln w="2851">
          <a:solidFill>
            <a:schemeClr val="tx1"/>
          </a:solidFill>
          <a:prstDash val="solid"/>
        </a:ln>
      </c:spPr>
      <c:txPr>
        <a:bodyPr/>
        <a:lstStyle/>
        <a:p>
          <a:pPr>
            <a:defRPr lang="en-US" sz="1486"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617"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DD28-40CB-9FA3-B084CA29AAB2}"/>
            </c:ext>
          </c:extLst>
        </c:ser>
        <c:ser>
          <c:idx val="1"/>
          <c:order val="1"/>
          <c:tx>
            <c:strRef>
              <c:f>Sheet1!$A$3</c:f>
              <c:strCache>
                <c:ptCount val="1"/>
                <c:pt idx="0">
                  <c:v>West</c:v>
                </c:pt>
              </c:strCache>
            </c:strRef>
          </c:tx>
          <c:spPr>
            <a:solidFill>
              <a:schemeClr val="accent2"/>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DD28-40CB-9FA3-B084CA29AAB2}"/>
            </c:ext>
          </c:extLst>
        </c:ser>
        <c:ser>
          <c:idx val="2"/>
          <c:order val="2"/>
          <c:tx>
            <c:strRef>
              <c:f>Sheet1!$A$4</c:f>
              <c:strCache>
                <c:ptCount val="1"/>
                <c:pt idx="0">
                  <c:v>North</c:v>
                </c:pt>
              </c:strCache>
            </c:strRef>
          </c:tx>
          <c:spPr>
            <a:solidFill>
              <a:schemeClr val="hlink"/>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DD28-40CB-9FA3-B084CA29AAB2}"/>
            </c:ext>
          </c:extLst>
        </c:ser>
        <c:dLbls>
          <c:showLegendKey val="0"/>
          <c:showVal val="0"/>
          <c:showCatName val="0"/>
          <c:showSerName val="0"/>
          <c:showPercent val="0"/>
          <c:showBubbleSize val="0"/>
        </c:dLbls>
        <c:gapWidth val="150"/>
        <c:gapDepth val="0"/>
        <c:shape val="box"/>
        <c:axId val="556707360"/>
        <c:axId val="556707920"/>
        <c:axId val="0"/>
      </c:bar3DChart>
      <c:catAx>
        <c:axId val="556707360"/>
        <c:scaling>
          <c:orientation val="minMax"/>
        </c:scaling>
        <c:delete val="0"/>
        <c:axPos val="b"/>
        <c:numFmt formatCode="General" sourceLinked="1"/>
        <c:majorTickMark val="out"/>
        <c:minorTickMark val="none"/>
        <c:tickLblPos val="low"/>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556707920"/>
        <c:crosses val="autoZero"/>
        <c:auto val="1"/>
        <c:lblAlgn val="ctr"/>
        <c:lblOffset val="100"/>
        <c:tickLblSkip val="1"/>
        <c:tickMarkSkip val="1"/>
        <c:noMultiLvlLbl val="0"/>
      </c:catAx>
      <c:valAx>
        <c:axId val="556707920"/>
        <c:scaling>
          <c:orientation val="minMax"/>
        </c:scaling>
        <c:delete val="0"/>
        <c:axPos val="l"/>
        <c:majorGridlines>
          <c:spPr>
            <a:ln w="4282">
              <a:solidFill>
                <a:schemeClr val="tx1"/>
              </a:solidFill>
              <a:prstDash val="solid"/>
            </a:ln>
          </c:spPr>
        </c:majorGridlines>
        <c:numFmt formatCode="General" sourceLinked="1"/>
        <c:majorTickMark val="out"/>
        <c:minorTickMark val="none"/>
        <c:tickLblPos val="nextTo"/>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556707360"/>
        <c:crosses val="autoZero"/>
        <c:crossBetween val="between"/>
      </c:valAx>
      <c:spPr>
        <a:noFill/>
        <a:ln w="22101">
          <a:noFill/>
        </a:ln>
      </c:spPr>
    </c:plotArea>
    <c:legend>
      <c:legendPos val="r"/>
      <c:layout>
        <c:manualLayout>
          <c:xMode val="edge"/>
          <c:yMode val="edge"/>
          <c:x val="0.834920624623261"/>
          <c:y val="0.37410067111345874"/>
          <c:w val="0.15873021021702871"/>
          <c:h val="0.25419664975575401"/>
        </c:manualLayout>
      </c:layout>
      <c:overlay val="0"/>
      <c:spPr>
        <a:noFill/>
        <a:ln w="4282">
          <a:solidFill>
            <a:schemeClr val="tx1"/>
          </a:solidFill>
          <a:prstDash val="solid"/>
        </a:ln>
      </c:spPr>
      <c:txPr>
        <a:bodyPr/>
        <a:lstStyle/>
        <a:p>
          <a:pPr>
            <a:defRPr lang="en-US" sz="223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28"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79"/>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7.6190476190476197E-2"/>
          <c:y val="5.7553956834532412E-2"/>
          <c:w val="0.74126984126984152"/>
          <c:h val="0.80335731414868128"/>
        </c:manualLayout>
      </c:layout>
      <c:bar3DChart>
        <c:barDir val="col"/>
        <c:grouping val="clustered"/>
        <c:varyColors val="0"/>
        <c:ser>
          <c:idx val="0"/>
          <c:order val="0"/>
          <c:tx>
            <c:strRef>
              <c:f>Sheet1!$A$2</c:f>
              <c:strCache>
                <c:ptCount val="1"/>
                <c:pt idx="0">
                  <c:v>East</c:v>
                </c:pt>
              </c:strCache>
            </c:strRef>
          </c:tx>
          <c:spPr>
            <a:solidFill>
              <a:schemeClr val="accent1"/>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Sheet1!$B$2:$E$2</c:f>
              <c:numCache>
                <c:formatCode>General</c:formatCode>
                <c:ptCount val="4"/>
                <c:pt idx="0">
                  <c:v>20.399999999999999</c:v>
                </c:pt>
                <c:pt idx="1">
                  <c:v>27.4</c:v>
                </c:pt>
                <c:pt idx="2">
                  <c:v>90</c:v>
                </c:pt>
                <c:pt idx="3">
                  <c:v>20.399999999999999</c:v>
                </c:pt>
              </c:numCache>
            </c:numRef>
          </c:val>
          <c:extLst>
            <c:ext xmlns:c16="http://schemas.microsoft.com/office/drawing/2014/chart" uri="{C3380CC4-5D6E-409C-BE32-E72D297353CC}">
              <c16:uniqueId val="{00000000-2CF3-4FB1-A094-94E9E947A742}"/>
            </c:ext>
          </c:extLst>
        </c:ser>
        <c:ser>
          <c:idx val="1"/>
          <c:order val="1"/>
          <c:tx>
            <c:strRef>
              <c:f>Sheet1!$A$3</c:f>
              <c:strCache>
                <c:ptCount val="1"/>
                <c:pt idx="0">
                  <c:v>West</c:v>
                </c:pt>
              </c:strCache>
            </c:strRef>
          </c:tx>
          <c:spPr>
            <a:solidFill>
              <a:schemeClr val="accent2"/>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Sheet1!$B$3:$E$3</c:f>
              <c:numCache>
                <c:formatCode>General</c:formatCode>
                <c:ptCount val="4"/>
                <c:pt idx="0">
                  <c:v>30.6</c:v>
                </c:pt>
                <c:pt idx="1">
                  <c:v>38.6</c:v>
                </c:pt>
                <c:pt idx="2">
                  <c:v>34.6</c:v>
                </c:pt>
                <c:pt idx="3">
                  <c:v>31.6</c:v>
                </c:pt>
              </c:numCache>
            </c:numRef>
          </c:val>
          <c:extLst>
            <c:ext xmlns:c16="http://schemas.microsoft.com/office/drawing/2014/chart" uri="{C3380CC4-5D6E-409C-BE32-E72D297353CC}">
              <c16:uniqueId val="{00000001-2CF3-4FB1-A094-94E9E947A742}"/>
            </c:ext>
          </c:extLst>
        </c:ser>
        <c:ser>
          <c:idx val="2"/>
          <c:order val="2"/>
          <c:tx>
            <c:strRef>
              <c:f>Sheet1!$A$4</c:f>
              <c:strCache>
                <c:ptCount val="1"/>
                <c:pt idx="0">
                  <c:v>North</c:v>
                </c:pt>
              </c:strCache>
            </c:strRef>
          </c:tx>
          <c:spPr>
            <a:solidFill>
              <a:schemeClr val="hlink"/>
            </a:solidFill>
            <a:ln w="17128">
              <a:solidFill>
                <a:schemeClr val="tx1"/>
              </a:solidFill>
              <a:prstDash val="solid"/>
            </a:ln>
          </c:spPr>
          <c:invertIfNegative val="0"/>
          <c:cat>
            <c:strRef>
              <c:f>Sheet1!$B$1:$E$1</c:f>
              <c:strCache>
                <c:ptCount val="4"/>
                <c:pt idx="0">
                  <c:v>1st Qtr</c:v>
                </c:pt>
                <c:pt idx="1">
                  <c:v>2nd Qtr</c:v>
                </c:pt>
                <c:pt idx="2">
                  <c:v>3rd Qtr</c:v>
                </c:pt>
                <c:pt idx="3">
                  <c:v>4th Qtr</c:v>
                </c:pt>
              </c:strCache>
            </c:strRef>
          </c:cat>
          <c:val>
            <c:numRef>
              <c:f>Sheet1!$B$4:$E$4</c:f>
              <c:numCache>
                <c:formatCode>General</c:formatCode>
                <c:ptCount val="4"/>
                <c:pt idx="0">
                  <c:v>45.9</c:v>
                </c:pt>
                <c:pt idx="1">
                  <c:v>46.9</c:v>
                </c:pt>
                <c:pt idx="2">
                  <c:v>45</c:v>
                </c:pt>
                <c:pt idx="3">
                  <c:v>43.9</c:v>
                </c:pt>
              </c:numCache>
            </c:numRef>
          </c:val>
          <c:extLst>
            <c:ext xmlns:c16="http://schemas.microsoft.com/office/drawing/2014/chart" uri="{C3380CC4-5D6E-409C-BE32-E72D297353CC}">
              <c16:uniqueId val="{00000002-2CF3-4FB1-A094-94E9E947A742}"/>
            </c:ext>
          </c:extLst>
        </c:ser>
        <c:dLbls>
          <c:showLegendKey val="0"/>
          <c:showVal val="0"/>
          <c:showCatName val="0"/>
          <c:showSerName val="0"/>
          <c:showPercent val="0"/>
          <c:showBubbleSize val="0"/>
        </c:dLbls>
        <c:gapWidth val="150"/>
        <c:gapDepth val="0"/>
        <c:shape val="box"/>
        <c:axId val="556710720"/>
        <c:axId val="556711280"/>
        <c:axId val="0"/>
      </c:bar3DChart>
      <c:catAx>
        <c:axId val="556710720"/>
        <c:scaling>
          <c:orientation val="minMax"/>
        </c:scaling>
        <c:delete val="0"/>
        <c:axPos val="b"/>
        <c:numFmt formatCode="General" sourceLinked="1"/>
        <c:majorTickMark val="out"/>
        <c:minorTickMark val="none"/>
        <c:tickLblPos val="low"/>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556711280"/>
        <c:crosses val="autoZero"/>
        <c:auto val="1"/>
        <c:lblAlgn val="ctr"/>
        <c:lblOffset val="100"/>
        <c:tickLblSkip val="1"/>
        <c:tickMarkSkip val="1"/>
        <c:noMultiLvlLbl val="0"/>
      </c:catAx>
      <c:valAx>
        <c:axId val="556711280"/>
        <c:scaling>
          <c:orientation val="minMax"/>
        </c:scaling>
        <c:delete val="0"/>
        <c:axPos val="l"/>
        <c:majorGridlines>
          <c:spPr>
            <a:ln w="4282">
              <a:solidFill>
                <a:schemeClr val="tx1"/>
              </a:solidFill>
              <a:prstDash val="solid"/>
            </a:ln>
          </c:spPr>
        </c:majorGridlines>
        <c:numFmt formatCode="General" sourceLinked="1"/>
        <c:majorTickMark val="out"/>
        <c:minorTickMark val="none"/>
        <c:tickLblPos val="nextTo"/>
        <c:spPr>
          <a:ln w="4282">
            <a:solidFill>
              <a:schemeClr val="tx1"/>
            </a:solidFill>
            <a:prstDash val="solid"/>
          </a:ln>
        </c:spPr>
        <c:txPr>
          <a:bodyPr rot="0" vert="horz"/>
          <a:lstStyle/>
          <a:p>
            <a:pPr>
              <a:defRPr lang="en-US" sz="2428" b="1" i="0" u="none" strike="noStrike" baseline="0">
                <a:solidFill>
                  <a:schemeClr val="tx1"/>
                </a:solidFill>
                <a:latin typeface="Arial"/>
                <a:ea typeface="Arial"/>
                <a:cs typeface="Arial"/>
              </a:defRPr>
            </a:pPr>
            <a:endParaRPr lang="en-US"/>
          </a:p>
        </c:txPr>
        <c:crossAx val="556710720"/>
        <c:crosses val="autoZero"/>
        <c:crossBetween val="between"/>
      </c:valAx>
      <c:spPr>
        <a:noFill/>
        <a:ln w="22101">
          <a:noFill/>
        </a:ln>
      </c:spPr>
    </c:plotArea>
    <c:legend>
      <c:legendPos val="r"/>
      <c:layout>
        <c:manualLayout>
          <c:xMode val="edge"/>
          <c:yMode val="edge"/>
          <c:x val="0.834920624623261"/>
          <c:y val="0.37410067111345874"/>
          <c:w val="0.15873021021702871"/>
          <c:h val="0.25419664975575401"/>
        </c:manualLayout>
      </c:layout>
      <c:overlay val="0"/>
      <c:spPr>
        <a:noFill/>
        <a:ln w="4282">
          <a:solidFill>
            <a:schemeClr val="tx1"/>
          </a:solidFill>
          <a:prstDash val="solid"/>
        </a:ln>
      </c:spPr>
      <c:txPr>
        <a:bodyPr/>
        <a:lstStyle/>
        <a:p>
          <a:pPr>
            <a:defRPr lang="en-US" sz="2232" b="1"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2428" b="1" i="0" u="none" strike="noStrike" baseline="0">
          <a:solidFill>
            <a:schemeClr val="tx1"/>
          </a:solidFill>
          <a:latin typeface="Arial"/>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5C23CC-E6EC-4963-AC39-652F5BB7D402}"/>
              </a:ext>
            </a:extLst>
          </p:cNvPr>
          <p:cNvSpPr>
            <a:spLocks noGrp="1" noChangeArrowheads="1"/>
          </p:cNvSpPr>
          <p:nvPr>
            <p:ph type="hdr" sz="quarter"/>
          </p:nvPr>
        </p:nvSpPr>
        <p:spPr bwMode="auto">
          <a:xfrm>
            <a:off x="0" y="0"/>
            <a:ext cx="2972369" cy="497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zh-CN"/>
          </a:p>
        </p:txBody>
      </p:sp>
      <p:sp>
        <p:nvSpPr>
          <p:cNvPr id="25603" name="Rectangle 3">
            <a:extLst>
              <a:ext uri="{FF2B5EF4-FFF2-40B4-BE49-F238E27FC236}">
                <a16:creationId xmlns:a16="http://schemas.microsoft.com/office/drawing/2014/main" id="{F8092D4E-74A6-4AB8-B9CD-CDC6E86A62FE}"/>
              </a:ext>
            </a:extLst>
          </p:cNvPr>
          <p:cNvSpPr>
            <a:spLocks noGrp="1" noChangeArrowheads="1"/>
          </p:cNvSpPr>
          <p:nvPr>
            <p:ph type="dt" sz="quarter" idx="1"/>
          </p:nvPr>
        </p:nvSpPr>
        <p:spPr bwMode="auto">
          <a:xfrm>
            <a:off x="3884082" y="0"/>
            <a:ext cx="2972368" cy="4971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endParaRPr lang="en-US" altLang="zh-CN"/>
          </a:p>
        </p:txBody>
      </p:sp>
      <p:sp>
        <p:nvSpPr>
          <p:cNvPr id="25604" name="Rectangle 4">
            <a:extLst>
              <a:ext uri="{FF2B5EF4-FFF2-40B4-BE49-F238E27FC236}">
                <a16:creationId xmlns:a16="http://schemas.microsoft.com/office/drawing/2014/main" id="{812F4C71-C275-4B0E-856B-5757F591CC63}"/>
              </a:ext>
            </a:extLst>
          </p:cNvPr>
          <p:cNvSpPr>
            <a:spLocks noGrp="1" noChangeArrowheads="1"/>
          </p:cNvSpPr>
          <p:nvPr>
            <p:ph type="ftr" sz="quarter" idx="2"/>
          </p:nvPr>
        </p:nvSpPr>
        <p:spPr bwMode="auto">
          <a:xfrm>
            <a:off x="0" y="9448470"/>
            <a:ext cx="2972369" cy="4971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ea typeface="+mn-ea"/>
                <a:cs typeface="Arial" panose="020B0604020202020204" pitchFamily="34" charset="0"/>
              </a:defRPr>
            </a:lvl1pPr>
          </a:lstStyle>
          <a:p>
            <a:pPr>
              <a:defRPr/>
            </a:pPr>
            <a:endParaRPr lang="en-US" altLang="zh-CN"/>
          </a:p>
        </p:txBody>
      </p:sp>
      <p:sp>
        <p:nvSpPr>
          <p:cNvPr id="25605" name="Rectangle 5">
            <a:extLst>
              <a:ext uri="{FF2B5EF4-FFF2-40B4-BE49-F238E27FC236}">
                <a16:creationId xmlns:a16="http://schemas.microsoft.com/office/drawing/2014/main" id="{F2DDDEE6-871F-42A8-97D4-341FC0200DE4}"/>
              </a:ext>
            </a:extLst>
          </p:cNvPr>
          <p:cNvSpPr>
            <a:spLocks noGrp="1" noChangeArrowheads="1"/>
          </p:cNvSpPr>
          <p:nvPr>
            <p:ph type="sldNum" sz="quarter" idx="3"/>
          </p:nvPr>
        </p:nvSpPr>
        <p:spPr bwMode="auto">
          <a:xfrm>
            <a:off x="3884082" y="9448470"/>
            <a:ext cx="2972368" cy="49710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ea typeface="+mn-ea"/>
                <a:cs typeface="Arial" panose="020B0604020202020204" pitchFamily="34" charset="0"/>
              </a:defRPr>
            </a:lvl1pPr>
          </a:lstStyle>
          <a:p>
            <a:pPr>
              <a:defRPr/>
            </a:pPr>
            <a:fld id="{A50EB2F8-4411-46BB-9ADA-F297657420E6}" type="slidenum">
              <a:rPr lang="zh-CN" altLang="en-US"/>
              <a:pPr>
                <a:defRPr/>
              </a:pPr>
              <a:t>‹#›</a:t>
            </a:fld>
            <a:endParaRPr lang="en-US" altLang="zh-CN"/>
          </a:p>
        </p:txBody>
      </p:sp>
    </p:spTree>
    <p:extLst>
      <p:ext uri="{BB962C8B-B14F-4D97-AF65-F5344CB8AC3E}">
        <p14:creationId xmlns:p14="http://schemas.microsoft.com/office/powerpoint/2010/main" val="392814516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1245F831-4BF3-4C52-8FC2-4D17106CF78B}"/>
              </a:ext>
            </a:extLst>
          </p:cNvPr>
          <p:cNvSpPr>
            <a:spLocks/>
          </p:cNvSpPr>
          <p:nvPr/>
        </p:nvSpPr>
        <p:spPr bwMode="blackWhite">
          <a:xfrm>
            <a:off x="20638" y="12700"/>
            <a:ext cx="8896350" cy="6780213"/>
          </a:xfrm>
          <a:custGeom>
            <a:avLst/>
            <a:gdLst>
              <a:gd name="T0" fmla="*/ 2147483646 w 3985"/>
              <a:gd name="T1" fmla="*/ 0 h 3619"/>
              <a:gd name="T2" fmla="*/ 0 w 3985"/>
              <a:gd name="T3" fmla="*/ 2147483646 h 3619"/>
              <a:gd name="T4" fmla="*/ 2147483646 w 3985"/>
              <a:gd name="T5" fmla="*/ 2147483646 h 3619"/>
              <a:gd name="T6" fmla="*/ 2147483646 w 3985"/>
              <a:gd name="T7" fmla="*/ 2147483646 h 3619"/>
              <a:gd name="T8" fmla="*/ 2147483646 w 3985"/>
              <a:gd name="T9" fmla="*/ 0 h 3619"/>
              <a:gd name="T10" fmla="*/ 2147483646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5" name="Group 8">
            <a:extLst>
              <a:ext uri="{FF2B5EF4-FFF2-40B4-BE49-F238E27FC236}">
                <a16:creationId xmlns:a16="http://schemas.microsoft.com/office/drawing/2014/main" id="{DB7EFAE7-DD89-43CC-A5C2-4121823375C5}"/>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020EE516-61A1-4712-B27F-8011D229A9E7}"/>
                </a:ext>
              </a:extLst>
            </p:cNvPr>
            <p:cNvSpPr>
              <a:spLocks/>
            </p:cNvSpPr>
            <p:nvPr userDrawn="1"/>
          </p:nvSpPr>
          <p:spPr bwMode="auto">
            <a:xfrm>
              <a:off x="177" y="177"/>
              <a:ext cx="2250" cy="1017"/>
            </a:xfrm>
            <a:custGeom>
              <a:avLst/>
              <a:gdLst>
                <a:gd name="T0" fmla="*/ 603292897 w 794"/>
                <a:gd name="T1" fmla="*/ 46843570 h 414"/>
                <a:gd name="T2" fmla="*/ 539523428 w 794"/>
                <a:gd name="T3" fmla="*/ 37722662 h 414"/>
                <a:gd name="T4" fmla="*/ 422588358 w 794"/>
                <a:gd name="T5" fmla="*/ 24925938 h 414"/>
                <a:gd name="T6" fmla="*/ 53931151 w 794"/>
                <a:gd name="T7" fmla="*/ 0 h 414"/>
                <a:gd name="T8" fmla="*/ 17393883 w 794"/>
                <a:gd name="T9" fmla="*/ 2361589 h 414"/>
                <a:gd name="T10" fmla="*/ 0 w 794"/>
                <a:gd name="T11" fmla="*/ 9851723 h 414"/>
                <a:gd name="T12" fmla="*/ 21197253 w 794"/>
                <a:gd name="T13" fmla="*/ 18397854 h 414"/>
                <a:gd name="T14" fmla="*/ 433075605 w 794"/>
                <a:gd name="T15" fmla="*/ 48534075 h 414"/>
                <a:gd name="T16" fmla="*/ 523318868 w 794"/>
                <a:gd name="T17" fmla="*/ 46604285 h 414"/>
                <a:gd name="T18" fmla="*/ 596281727 w 794"/>
                <a:gd name="T19" fmla="*/ 49100330 h 414"/>
                <a:gd name="T20" fmla="*/ 603292897 w 794"/>
                <a:gd name="T21" fmla="*/ 46843570 h 414"/>
                <a:gd name="T22" fmla="*/ 603292897 w 794"/>
                <a:gd name="T23" fmla="*/ 46843570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7" name="Freeform 10">
              <a:extLst>
                <a:ext uri="{FF2B5EF4-FFF2-40B4-BE49-F238E27FC236}">
                  <a16:creationId xmlns:a16="http://schemas.microsoft.com/office/drawing/2014/main" id="{B158DE67-8E51-49D6-A0C9-4A5C6148EC80}"/>
                </a:ext>
              </a:extLst>
            </p:cNvPr>
            <p:cNvSpPr>
              <a:spLocks/>
            </p:cNvSpPr>
            <p:nvPr userDrawn="1"/>
          </p:nvSpPr>
          <p:spPr bwMode="auto">
            <a:xfrm>
              <a:off x="166" y="261"/>
              <a:ext cx="2244" cy="1007"/>
            </a:xfrm>
            <a:custGeom>
              <a:avLst/>
              <a:gdLst>
                <a:gd name="T0" fmla="*/ 12478 w 1586"/>
                <a:gd name="T1" fmla="*/ 0 h 821"/>
                <a:gd name="T2" fmla="*/ 121200 w 1586"/>
                <a:gd name="T3" fmla="*/ 7379 h 821"/>
                <a:gd name="T4" fmla="*/ 130025 w 1586"/>
                <a:gd name="T5" fmla="*/ 9072 h 821"/>
                <a:gd name="T6" fmla="*/ 144432 w 1586"/>
                <a:gd name="T7" fmla="*/ 11260 h 821"/>
                <a:gd name="T8" fmla="*/ 142521 w 1586"/>
                <a:gd name="T9" fmla="*/ 11674 h 821"/>
                <a:gd name="T10" fmla="*/ 122908 w 1586"/>
                <a:gd name="T11" fmla="*/ 11189 h 821"/>
                <a:gd name="T12" fmla="*/ 104248 w 1586"/>
                <a:gd name="T13" fmla="*/ 11532 h 821"/>
                <a:gd name="T14" fmla="*/ 3769 w 1586"/>
                <a:gd name="T15" fmla="*/ 4249 h 821"/>
                <a:gd name="T16" fmla="*/ 0 w 1586"/>
                <a:gd name="T17" fmla="*/ 2134 h 821"/>
                <a:gd name="T18" fmla="*/ 4180 w 1586"/>
                <a:gd name="T19" fmla="*/ 450 h 821"/>
                <a:gd name="T20" fmla="*/ 12478 w 1586"/>
                <a:gd name="T21" fmla="*/ 0 h 821"/>
                <a:gd name="T22" fmla="*/ 12478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8" name="Freeform 11">
              <a:extLst>
                <a:ext uri="{FF2B5EF4-FFF2-40B4-BE49-F238E27FC236}">
                  <a16:creationId xmlns:a16="http://schemas.microsoft.com/office/drawing/2014/main" id="{F8729EE3-8207-4D5B-9C0E-81C28C5339FE}"/>
                </a:ext>
              </a:extLst>
            </p:cNvPr>
            <p:cNvSpPr>
              <a:spLocks/>
            </p:cNvSpPr>
            <p:nvPr userDrawn="1"/>
          </p:nvSpPr>
          <p:spPr bwMode="auto">
            <a:xfrm>
              <a:off x="474" y="344"/>
              <a:ext cx="1488" cy="919"/>
            </a:xfrm>
            <a:custGeom>
              <a:avLst/>
              <a:gdLst>
                <a:gd name="T0" fmla="*/ 0 w 1049"/>
                <a:gd name="T1" fmla="*/ 4803 h 747"/>
                <a:gd name="T2" fmla="*/ 86781 w 1049"/>
                <a:gd name="T3" fmla="*/ 11049 h 747"/>
                <a:gd name="T4" fmla="*/ 88395 w 1049"/>
                <a:gd name="T5" fmla="*/ 7899 h 747"/>
                <a:gd name="T6" fmla="*/ 98747 w 1049"/>
                <a:gd name="T7" fmla="*/ 6245 h 747"/>
                <a:gd name="T8" fmla="*/ 7341 w 1049"/>
                <a:gd name="T9" fmla="*/ 0 h 747"/>
                <a:gd name="T10" fmla="*/ 0 w 1049"/>
                <a:gd name="T11" fmla="*/ 1871 h 747"/>
                <a:gd name="T12" fmla="*/ 0 w 1049"/>
                <a:gd name="T13" fmla="*/ 4803 h 747"/>
                <a:gd name="T14" fmla="*/ 0 w 1049"/>
                <a:gd name="T15" fmla="*/ 4803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9" name="Group 12">
              <a:extLst>
                <a:ext uri="{FF2B5EF4-FFF2-40B4-BE49-F238E27FC236}">
                  <a16:creationId xmlns:a16="http://schemas.microsoft.com/office/drawing/2014/main" id="{1D8356FC-8DB6-4B6A-ACAE-7B937C795BAF}"/>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39513494-18C7-4C69-BCE2-08AF3D57AA4F}"/>
                  </a:ext>
                </a:extLst>
              </p:cNvPr>
              <p:cNvSpPr>
                <a:spLocks/>
              </p:cNvSpPr>
              <p:nvPr userDrawn="1"/>
            </p:nvSpPr>
            <p:spPr bwMode="auto">
              <a:xfrm>
                <a:off x="2005" y="934"/>
                <a:ext cx="212" cy="214"/>
              </a:xfrm>
              <a:custGeom>
                <a:avLst/>
                <a:gdLst>
                  <a:gd name="T0" fmla="*/ 9858 w 150"/>
                  <a:gd name="T1" fmla="*/ 0 h 173"/>
                  <a:gd name="T2" fmla="*/ 3628 w 150"/>
                  <a:gd name="T3" fmla="*/ 1054 h 173"/>
                  <a:gd name="T4" fmla="*/ 0 w 150"/>
                  <a:gd name="T5" fmla="*/ 2750 h 173"/>
                  <a:gd name="T6" fmla="*/ 7173 w 150"/>
                  <a:gd name="T7" fmla="*/ 2542 h 173"/>
                  <a:gd name="T8" fmla="*/ 9240 w 150"/>
                  <a:gd name="T9" fmla="*/ 1343 h 173"/>
                  <a:gd name="T10" fmla="*/ 13483 w 150"/>
                  <a:gd name="T11" fmla="*/ 426 h 173"/>
                  <a:gd name="T12" fmla="*/ 9858 w 150"/>
                  <a:gd name="T13" fmla="*/ 0 h 173"/>
                  <a:gd name="T14" fmla="*/ 9858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1" name="Freeform 14">
                <a:extLst>
                  <a:ext uri="{FF2B5EF4-FFF2-40B4-BE49-F238E27FC236}">
                    <a16:creationId xmlns:a16="http://schemas.microsoft.com/office/drawing/2014/main" id="{FFE3B178-C810-48ED-A4D5-7CF9731BA1D7}"/>
                  </a:ext>
                </a:extLst>
              </p:cNvPr>
              <p:cNvSpPr>
                <a:spLocks/>
              </p:cNvSpPr>
              <p:nvPr userDrawn="1"/>
            </p:nvSpPr>
            <p:spPr bwMode="auto">
              <a:xfrm>
                <a:off x="123" y="148"/>
                <a:ext cx="2386" cy="1081"/>
              </a:xfrm>
              <a:custGeom>
                <a:avLst/>
                <a:gdLst>
                  <a:gd name="T0" fmla="*/ 14461 w 1684"/>
                  <a:gd name="T1" fmla="*/ 0 h 880"/>
                  <a:gd name="T2" fmla="*/ 5847 w 1684"/>
                  <a:gd name="T3" fmla="*/ 755 h 880"/>
                  <a:gd name="T4" fmla="*/ 0 w 1684"/>
                  <a:gd name="T5" fmla="*/ 3018 h 880"/>
                  <a:gd name="T6" fmla="*/ 6236 w 1684"/>
                  <a:gd name="T7" fmla="*/ 5205 h 880"/>
                  <a:gd name="T8" fmla="*/ 109610 w 1684"/>
                  <a:gd name="T9" fmla="*/ 12573 h 880"/>
                  <a:gd name="T10" fmla="*/ 131879 w 1684"/>
                  <a:gd name="T11" fmla="*/ 12115 h 880"/>
                  <a:gd name="T12" fmla="*/ 149924 w 1684"/>
                  <a:gd name="T13" fmla="*/ 12764 h 880"/>
                  <a:gd name="T14" fmla="*/ 156185 w 1684"/>
                  <a:gd name="T15" fmla="*/ 11733 h 880"/>
                  <a:gd name="T16" fmla="*/ 139289 w 1684"/>
                  <a:gd name="T17" fmla="*/ 9627 h 880"/>
                  <a:gd name="T18" fmla="*/ 132424 w 1684"/>
                  <a:gd name="T19" fmla="*/ 7434 h 880"/>
                  <a:gd name="T20" fmla="*/ 127006 w 1684"/>
                  <a:gd name="T21" fmla="*/ 7644 h 880"/>
                  <a:gd name="T22" fmla="*/ 133443 w 1684"/>
                  <a:gd name="T23" fmla="*/ 9627 h 880"/>
                  <a:gd name="T24" fmla="*/ 146349 w 1684"/>
                  <a:gd name="T25" fmla="*/ 11741 h 880"/>
                  <a:gd name="T26" fmla="*/ 131061 w 1684"/>
                  <a:gd name="T27" fmla="*/ 11416 h 880"/>
                  <a:gd name="T28" fmla="*/ 113035 w 1684"/>
                  <a:gd name="T29" fmla="*/ 11794 h 880"/>
                  <a:gd name="T30" fmla="*/ 116371 w 1684"/>
                  <a:gd name="T31" fmla="*/ 9421 h 880"/>
                  <a:gd name="T32" fmla="*/ 124100 w 1684"/>
                  <a:gd name="T33" fmla="*/ 7804 h 880"/>
                  <a:gd name="T34" fmla="*/ 115052 w 1684"/>
                  <a:gd name="T35" fmla="*/ 8006 h 880"/>
                  <a:gd name="T36" fmla="*/ 108037 w 1684"/>
                  <a:gd name="T37" fmla="*/ 9551 h 880"/>
                  <a:gd name="T38" fmla="*/ 105653 w 1684"/>
                  <a:gd name="T39" fmla="*/ 11477 h 880"/>
                  <a:gd name="T40" fmla="*/ 9935 w 1684"/>
                  <a:gd name="T41" fmla="*/ 4495 h 880"/>
                  <a:gd name="T42" fmla="*/ 7397 w 1684"/>
                  <a:gd name="T43" fmla="*/ 3114 h 880"/>
                  <a:gd name="T44" fmla="*/ 9548 w 1684"/>
                  <a:gd name="T45" fmla="*/ 1386 h 880"/>
                  <a:gd name="T46" fmla="*/ 20093 w 1684"/>
                  <a:gd name="T47" fmla="*/ 0 h 880"/>
                  <a:gd name="T48" fmla="*/ 14461 w 1684"/>
                  <a:gd name="T49" fmla="*/ 0 h 880"/>
                  <a:gd name="T50" fmla="*/ 1446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2" name="Freeform 15">
                <a:extLst>
                  <a:ext uri="{FF2B5EF4-FFF2-40B4-BE49-F238E27FC236}">
                    <a16:creationId xmlns:a16="http://schemas.microsoft.com/office/drawing/2014/main" id="{1FC050DF-BD82-4B67-888F-074CB270CFCC}"/>
                  </a:ext>
                </a:extLst>
              </p:cNvPr>
              <p:cNvSpPr>
                <a:spLocks/>
              </p:cNvSpPr>
              <p:nvPr userDrawn="1"/>
            </p:nvSpPr>
            <p:spPr bwMode="auto">
              <a:xfrm>
                <a:off x="324" y="158"/>
                <a:ext cx="1686" cy="614"/>
              </a:xfrm>
              <a:custGeom>
                <a:avLst/>
                <a:gdLst>
                  <a:gd name="T0" fmla="*/ 9282 w 1190"/>
                  <a:gd name="T1" fmla="*/ 0 h 500"/>
                  <a:gd name="T2" fmla="*/ 110325 w 1190"/>
                  <a:gd name="T3" fmla="*/ 7075 h 500"/>
                  <a:gd name="T4" fmla="*/ 99688 w 1190"/>
                  <a:gd name="T5" fmla="*/ 7218 h 500"/>
                  <a:gd name="T6" fmla="*/ 0 w 1190"/>
                  <a:gd name="T7" fmla="*/ 389 h 500"/>
                  <a:gd name="T8" fmla="*/ 9282 w 1190"/>
                  <a:gd name="T9" fmla="*/ 0 h 500"/>
                  <a:gd name="T10" fmla="*/ 9282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3" name="Freeform 16">
                <a:extLst>
                  <a:ext uri="{FF2B5EF4-FFF2-40B4-BE49-F238E27FC236}">
                    <a16:creationId xmlns:a16="http://schemas.microsoft.com/office/drawing/2014/main" id="{B8D4C1B7-8AF7-416D-A1EF-24E69FDA6506}"/>
                  </a:ext>
                </a:extLst>
              </p:cNvPr>
              <p:cNvSpPr>
                <a:spLocks/>
              </p:cNvSpPr>
              <p:nvPr userDrawn="1"/>
            </p:nvSpPr>
            <p:spPr bwMode="auto">
              <a:xfrm>
                <a:off x="409" y="251"/>
                <a:ext cx="227" cy="410"/>
              </a:xfrm>
              <a:custGeom>
                <a:avLst/>
                <a:gdLst>
                  <a:gd name="T0" fmla="*/ 10968 w 160"/>
                  <a:gd name="T1" fmla="*/ 0 h 335"/>
                  <a:gd name="T2" fmla="*/ 1796 w 160"/>
                  <a:gd name="T3" fmla="*/ 1474 h 335"/>
                  <a:gd name="T4" fmla="*/ 0 w 160"/>
                  <a:gd name="T5" fmla="*/ 3174 h 335"/>
                  <a:gd name="T6" fmla="*/ 3147 w 160"/>
                  <a:gd name="T7" fmla="*/ 4340 h 335"/>
                  <a:gd name="T8" fmla="*/ 8844 w 160"/>
                  <a:gd name="T9" fmla="*/ 4627 h 335"/>
                  <a:gd name="T10" fmla="*/ 7180 w 160"/>
                  <a:gd name="T11" fmla="*/ 2119 h 335"/>
                  <a:gd name="T12" fmla="*/ 15087 w 160"/>
                  <a:gd name="T13" fmla="*/ 242 h 335"/>
                  <a:gd name="T14" fmla="*/ 10968 w 160"/>
                  <a:gd name="T15" fmla="*/ 0 h 335"/>
                  <a:gd name="T16" fmla="*/ 10968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4" name="Freeform 17">
                <a:extLst>
                  <a:ext uri="{FF2B5EF4-FFF2-40B4-BE49-F238E27FC236}">
                    <a16:creationId xmlns:a16="http://schemas.microsoft.com/office/drawing/2014/main" id="{37DA5DAC-B789-4FDE-9B83-C8074F49806E}"/>
                  </a:ext>
                </a:extLst>
              </p:cNvPr>
              <p:cNvSpPr>
                <a:spLocks/>
              </p:cNvSpPr>
              <p:nvPr userDrawn="1"/>
            </p:nvSpPr>
            <p:spPr bwMode="auto">
              <a:xfrm>
                <a:off x="846" y="536"/>
                <a:ext cx="691" cy="364"/>
              </a:xfrm>
              <a:custGeom>
                <a:avLst/>
                <a:gdLst>
                  <a:gd name="T0" fmla="*/ 1284 w 489"/>
                  <a:gd name="T1" fmla="*/ 505 h 296"/>
                  <a:gd name="T2" fmla="*/ 14305 w 489"/>
                  <a:gd name="T3" fmla="*/ 976 h 296"/>
                  <a:gd name="T4" fmla="*/ 29026 w 489"/>
                  <a:gd name="T5" fmla="*/ 2019 h 296"/>
                  <a:gd name="T6" fmla="*/ 39420 w 489"/>
                  <a:gd name="T7" fmla="*/ 3580 h 296"/>
                  <a:gd name="T8" fmla="*/ 29201 w 489"/>
                  <a:gd name="T9" fmla="*/ 3385 h 296"/>
                  <a:gd name="T10" fmla="*/ 12417 w 489"/>
                  <a:gd name="T11" fmla="*/ 2151 h 296"/>
                  <a:gd name="T12" fmla="*/ 4468 w 489"/>
                  <a:gd name="T13" fmla="*/ 1177 h 296"/>
                  <a:gd name="T14" fmla="*/ 9557 w 489"/>
                  <a:gd name="T15" fmla="*/ 2398 h 296"/>
                  <a:gd name="T16" fmla="*/ 24359 w 489"/>
                  <a:gd name="T17" fmla="*/ 3968 h 296"/>
                  <a:gd name="T18" fmla="*/ 41723 w 489"/>
                  <a:gd name="T19" fmla="*/ 4366 h 296"/>
                  <a:gd name="T20" fmla="*/ 43792 w 489"/>
                  <a:gd name="T21" fmla="*/ 3296 h 296"/>
                  <a:gd name="T22" fmla="*/ 35296 w 489"/>
                  <a:gd name="T23" fmla="*/ 1772 h 296"/>
                  <a:gd name="T24" fmla="*/ 15209 w 489"/>
                  <a:gd name="T25" fmla="*/ 255 h 296"/>
                  <a:gd name="T26" fmla="*/ 0 w 489"/>
                  <a:gd name="T27" fmla="*/ 0 h 296"/>
                  <a:gd name="T28" fmla="*/ 1284 w 489"/>
                  <a:gd name="T29" fmla="*/ 505 h 296"/>
                  <a:gd name="T30" fmla="*/ 1284 w 489"/>
                  <a:gd name="T31" fmla="*/ 505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pSp>
        <p:nvGrpSpPr>
          <p:cNvPr id="15" name="Group 18">
            <a:extLst>
              <a:ext uri="{FF2B5EF4-FFF2-40B4-BE49-F238E27FC236}">
                <a16:creationId xmlns:a16="http://schemas.microsoft.com/office/drawing/2014/main" id="{6950FB6A-F2BF-41BB-9536-A915F22AF77C}"/>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14767895-6708-43D4-A50C-E1901CADB370}"/>
                </a:ext>
              </a:extLst>
            </p:cNvPr>
            <p:cNvSpPr>
              <a:spLocks/>
            </p:cNvSpPr>
            <p:nvPr userDrawn="1"/>
          </p:nvSpPr>
          <p:spPr bwMode="auto">
            <a:xfrm rot="7320404">
              <a:off x="4909" y="2936"/>
              <a:ext cx="629" cy="293"/>
            </a:xfrm>
            <a:custGeom>
              <a:avLst/>
              <a:gdLst>
                <a:gd name="T0" fmla="*/ 38 w 794"/>
                <a:gd name="T1" fmla="*/ 4 h 414"/>
                <a:gd name="T2" fmla="*/ 35 w 794"/>
                <a:gd name="T3" fmla="*/ 4 h 414"/>
                <a:gd name="T4" fmla="*/ 27 w 794"/>
                <a:gd name="T5" fmla="*/ 2 h 414"/>
                <a:gd name="T6" fmla="*/ 3 w 794"/>
                <a:gd name="T7" fmla="*/ 0 h 414"/>
                <a:gd name="T8" fmla="*/ 2 w 794"/>
                <a:gd name="T9" fmla="*/ 1 h 414"/>
                <a:gd name="T10" fmla="*/ 0 w 794"/>
                <a:gd name="T11" fmla="*/ 1 h 414"/>
                <a:gd name="T12" fmla="*/ 2 w 794"/>
                <a:gd name="T13" fmla="*/ 2 h 414"/>
                <a:gd name="T14" fmla="*/ 28 w 794"/>
                <a:gd name="T15" fmla="*/ 4 h 414"/>
                <a:gd name="T16" fmla="*/ 33 w 794"/>
                <a:gd name="T17" fmla="*/ 4 h 414"/>
                <a:gd name="T18" fmla="*/ 38 w 794"/>
                <a:gd name="T19" fmla="*/ 4 h 414"/>
                <a:gd name="T20" fmla="*/ 38 w 794"/>
                <a:gd name="T21" fmla="*/ 4 h 414"/>
                <a:gd name="T22" fmla="*/ 38 w 794"/>
                <a:gd name="T23" fmla="*/ 4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7" name="Freeform 20">
              <a:extLst>
                <a:ext uri="{FF2B5EF4-FFF2-40B4-BE49-F238E27FC236}">
                  <a16:creationId xmlns:a16="http://schemas.microsoft.com/office/drawing/2014/main" id="{970DEE8F-A531-4712-9ED6-2C69B50D4FA1}"/>
                </a:ext>
              </a:extLst>
            </p:cNvPr>
            <p:cNvSpPr>
              <a:spLocks/>
            </p:cNvSpPr>
            <p:nvPr userDrawn="1"/>
          </p:nvSpPr>
          <p:spPr bwMode="auto">
            <a:xfrm rot="7320404">
              <a:off x="4893" y="2923"/>
              <a:ext cx="627" cy="29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8" name="Freeform 21">
              <a:extLst>
                <a:ext uri="{FF2B5EF4-FFF2-40B4-BE49-F238E27FC236}">
                  <a16:creationId xmlns:a16="http://schemas.microsoft.com/office/drawing/2014/main" id="{8E6A9BAE-9393-4F49-BC56-0E8425923B36}"/>
                </a:ext>
              </a:extLst>
            </p:cNvPr>
            <p:cNvSpPr>
              <a:spLocks/>
            </p:cNvSpPr>
            <p:nvPr userDrawn="1"/>
          </p:nvSpPr>
          <p:spPr bwMode="auto">
            <a:xfrm rot="7320404">
              <a:off x="5000" y="2913"/>
              <a:ext cx="416" cy="265"/>
            </a:xfrm>
            <a:custGeom>
              <a:avLst/>
              <a:gdLst>
                <a:gd name="T0" fmla="*/ 0 w 1049"/>
                <a:gd name="T1" fmla="*/ 0 h 747"/>
                <a:gd name="T2" fmla="*/ 0 w 1049"/>
                <a:gd name="T3" fmla="*/ 0 h 747"/>
                <a:gd name="T4" fmla="*/ 0 w 1049"/>
                <a:gd name="T5" fmla="*/ 0 h 747"/>
                <a:gd name="T6" fmla="*/ 0 w 1049"/>
                <a:gd name="T7" fmla="*/ 0 h 747"/>
                <a:gd name="T8" fmla="*/ 0 w 1049"/>
                <a:gd name="T9" fmla="*/ 0 h 747"/>
                <a:gd name="T10" fmla="*/ 0 w 1049"/>
                <a:gd name="T11" fmla="*/ 0 h 747"/>
                <a:gd name="T12" fmla="*/ 0 w 1049"/>
                <a:gd name="T13" fmla="*/ 0 h 747"/>
                <a:gd name="T14" fmla="*/ 0 w 1049"/>
                <a:gd name="T15" fmla="*/ 0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9" name="Group 22">
              <a:extLst>
                <a:ext uri="{FF2B5EF4-FFF2-40B4-BE49-F238E27FC236}">
                  <a16:creationId xmlns:a16="http://schemas.microsoft.com/office/drawing/2014/main" id="{87409383-C1BD-421E-81A0-5B374923A49E}"/>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5F2D78B2-BA59-4396-8799-9AB00137646D}"/>
                  </a:ext>
                </a:extLst>
              </p:cNvPr>
              <p:cNvSpPr>
                <a:spLocks/>
              </p:cNvSpPr>
              <p:nvPr userDrawn="1"/>
            </p:nvSpPr>
            <p:spPr bwMode="auto">
              <a:xfrm rot="7320404">
                <a:off x="4987" y="3190"/>
                <a:ext cx="59" cy="61"/>
              </a:xfrm>
              <a:custGeom>
                <a:avLst/>
                <a:gdLst>
                  <a:gd name="T0" fmla="*/ 0 w 150"/>
                  <a:gd name="T1" fmla="*/ 0 h 173"/>
                  <a:gd name="T2" fmla="*/ 0 w 150"/>
                  <a:gd name="T3" fmla="*/ 0 h 173"/>
                  <a:gd name="T4" fmla="*/ 0 w 150"/>
                  <a:gd name="T5" fmla="*/ 0 h 173"/>
                  <a:gd name="T6" fmla="*/ 0 w 150"/>
                  <a:gd name="T7" fmla="*/ 0 h 173"/>
                  <a:gd name="T8" fmla="*/ 0 w 150"/>
                  <a:gd name="T9" fmla="*/ 0 h 173"/>
                  <a:gd name="T10" fmla="*/ 0 w 150"/>
                  <a:gd name="T11" fmla="*/ 0 h 173"/>
                  <a:gd name="T12" fmla="*/ 0 w 150"/>
                  <a:gd name="T13" fmla="*/ 0 h 173"/>
                  <a:gd name="T14" fmla="*/ 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1" name="Freeform 24">
                <a:extLst>
                  <a:ext uri="{FF2B5EF4-FFF2-40B4-BE49-F238E27FC236}">
                    <a16:creationId xmlns:a16="http://schemas.microsoft.com/office/drawing/2014/main" id="{EF5C5728-EBA8-42D4-986E-18AD33F2A316}"/>
                  </a:ext>
                </a:extLst>
              </p:cNvPr>
              <p:cNvSpPr>
                <a:spLocks/>
              </p:cNvSpPr>
              <p:nvPr userDrawn="1"/>
            </p:nvSpPr>
            <p:spPr bwMode="auto">
              <a:xfrm rot="7320404">
                <a:off x="4887" y="2930"/>
                <a:ext cx="667" cy="311"/>
              </a:xfrm>
              <a:custGeom>
                <a:avLst/>
                <a:gdLst>
                  <a:gd name="T0" fmla="*/ 0 w 1684"/>
                  <a:gd name="T1" fmla="*/ 0 h 880"/>
                  <a:gd name="T2" fmla="*/ 0 w 1684"/>
                  <a:gd name="T3" fmla="*/ 0 h 880"/>
                  <a:gd name="T4" fmla="*/ 0 w 1684"/>
                  <a:gd name="T5" fmla="*/ 0 h 880"/>
                  <a:gd name="T6" fmla="*/ 0 w 1684"/>
                  <a:gd name="T7" fmla="*/ 0 h 880"/>
                  <a:gd name="T8" fmla="*/ 0 w 1684"/>
                  <a:gd name="T9" fmla="*/ 0 h 880"/>
                  <a:gd name="T10" fmla="*/ 0 w 1684"/>
                  <a:gd name="T11" fmla="*/ 0 h 880"/>
                  <a:gd name="T12" fmla="*/ 0 w 1684"/>
                  <a:gd name="T13" fmla="*/ 0 h 880"/>
                  <a:gd name="T14" fmla="*/ 0 w 1684"/>
                  <a:gd name="T15" fmla="*/ 0 h 880"/>
                  <a:gd name="T16" fmla="*/ 0 w 1684"/>
                  <a:gd name="T17" fmla="*/ 0 h 880"/>
                  <a:gd name="T18" fmla="*/ 0 w 1684"/>
                  <a:gd name="T19" fmla="*/ 0 h 880"/>
                  <a:gd name="T20" fmla="*/ 0 w 1684"/>
                  <a:gd name="T21" fmla="*/ 0 h 880"/>
                  <a:gd name="T22" fmla="*/ 0 w 1684"/>
                  <a:gd name="T23" fmla="*/ 0 h 880"/>
                  <a:gd name="T24" fmla="*/ 0 w 1684"/>
                  <a:gd name="T25" fmla="*/ 0 h 880"/>
                  <a:gd name="T26" fmla="*/ 0 w 1684"/>
                  <a:gd name="T27" fmla="*/ 0 h 880"/>
                  <a:gd name="T28" fmla="*/ 0 w 1684"/>
                  <a:gd name="T29" fmla="*/ 0 h 880"/>
                  <a:gd name="T30" fmla="*/ 0 w 1684"/>
                  <a:gd name="T31" fmla="*/ 0 h 880"/>
                  <a:gd name="T32" fmla="*/ 0 w 1684"/>
                  <a:gd name="T33" fmla="*/ 0 h 880"/>
                  <a:gd name="T34" fmla="*/ 0 w 1684"/>
                  <a:gd name="T35" fmla="*/ 0 h 880"/>
                  <a:gd name="T36" fmla="*/ 0 w 1684"/>
                  <a:gd name="T37" fmla="*/ 0 h 880"/>
                  <a:gd name="T38" fmla="*/ 0 w 1684"/>
                  <a:gd name="T39" fmla="*/ 0 h 880"/>
                  <a:gd name="T40" fmla="*/ 0 w 1684"/>
                  <a:gd name="T41" fmla="*/ 0 h 880"/>
                  <a:gd name="T42" fmla="*/ 0 w 1684"/>
                  <a:gd name="T43" fmla="*/ 0 h 880"/>
                  <a:gd name="T44" fmla="*/ 0 w 1684"/>
                  <a:gd name="T45" fmla="*/ 0 h 880"/>
                  <a:gd name="T46" fmla="*/ 0 w 1684"/>
                  <a:gd name="T47" fmla="*/ 0 h 880"/>
                  <a:gd name="T48" fmla="*/ 0 w 1684"/>
                  <a:gd name="T49" fmla="*/ 0 h 880"/>
                  <a:gd name="T50" fmla="*/ 0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2" name="Freeform 25">
                <a:extLst>
                  <a:ext uri="{FF2B5EF4-FFF2-40B4-BE49-F238E27FC236}">
                    <a16:creationId xmlns:a16="http://schemas.microsoft.com/office/drawing/2014/main" id="{A33EFA8A-CFB6-4ED7-A405-8D66FC2E2879}"/>
                  </a:ext>
                </a:extLst>
              </p:cNvPr>
              <p:cNvSpPr>
                <a:spLocks/>
              </p:cNvSpPr>
              <p:nvPr userDrawn="1"/>
            </p:nvSpPr>
            <p:spPr bwMode="auto">
              <a:xfrm rot="7320404">
                <a:off x="5062" y="2997"/>
                <a:ext cx="472" cy="176"/>
              </a:xfrm>
              <a:custGeom>
                <a:avLst/>
                <a:gdLst>
                  <a:gd name="T0" fmla="*/ 0 w 1190"/>
                  <a:gd name="T1" fmla="*/ 0 h 500"/>
                  <a:gd name="T2" fmla="*/ 0 w 1190"/>
                  <a:gd name="T3" fmla="*/ 0 h 500"/>
                  <a:gd name="T4" fmla="*/ 0 w 1190"/>
                  <a:gd name="T5" fmla="*/ 0 h 500"/>
                  <a:gd name="T6" fmla="*/ 0 w 1190"/>
                  <a:gd name="T7" fmla="*/ 0 h 500"/>
                  <a:gd name="T8" fmla="*/ 0 w 1190"/>
                  <a:gd name="T9" fmla="*/ 0 h 500"/>
                  <a:gd name="T10" fmla="*/ 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3" name="Freeform 26">
                <a:extLst>
                  <a:ext uri="{FF2B5EF4-FFF2-40B4-BE49-F238E27FC236}">
                    <a16:creationId xmlns:a16="http://schemas.microsoft.com/office/drawing/2014/main" id="{6F38FE6C-8BC1-4DC1-A2B3-B5CCAB37FAD2}"/>
                  </a:ext>
                </a:extLst>
              </p:cNvPr>
              <p:cNvSpPr>
                <a:spLocks/>
              </p:cNvSpPr>
              <p:nvPr userDrawn="1"/>
            </p:nvSpPr>
            <p:spPr bwMode="auto">
              <a:xfrm rot="7320404">
                <a:off x="5364" y="2873"/>
                <a:ext cx="63" cy="118"/>
              </a:xfrm>
              <a:custGeom>
                <a:avLst/>
                <a:gdLst>
                  <a:gd name="T0" fmla="*/ 0 w 160"/>
                  <a:gd name="T1" fmla="*/ 0 h 335"/>
                  <a:gd name="T2" fmla="*/ 0 w 160"/>
                  <a:gd name="T3" fmla="*/ 0 h 335"/>
                  <a:gd name="T4" fmla="*/ 0 w 160"/>
                  <a:gd name="T5" fmla="*/ 0 h 335"/>
                  <a:gd name="T6" fmla="*/ 0 w 160"/>
                  <a:gd name="T7" fmla="*/ 0 h 335"/>
                  <a:gd name="T8" fmla="*/ 0 w 160"/>
                  <a:gd name="T9" fmla="*/ 0 h 335"/>
                  <a:gd name="T10" fmla="*/ 0 w 160"/>
                  <a:gd name="T11" fmla="*/ 0 h 335"/>
                  <a:gd name="T12" fmla="*/ 0 w 160"/>
                  <a:gd name="T13" fmla="*/ 0 h 335"/>
                  <a:gd name="T14" fmla="*/ 0 w 160"/>
                  <a:gd name="T15" fmla="*/ 0 h 335"/>
                  <a:gd name="T16" fmla="*/ 0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24" name="Freeform 27">
                <a:extLst>
                  <a:ext uri="{FF2B5EF4-FFF2-40B4-BE49-F238E27FC236}">
                    <a16:creationId xmlns:a16="http://schemas.microsoft.com/office/drawing/2014/main" id="{DB77DFFE-20A2-4528-89F0-52DF5E53AD29}"/>
                  </a:ext>
                </a:extLst>
              </p:cNvPr>
              <p:cNvSpPr>
                <a:spLocks/>
              </p:cNvSpPr>
              <p:nvPr userDrawn="1"/>
            </p:nvSpPr>
            <p:spPr bwMode="auto">
              <a:xfrm rot="7320404">
                <a:off x="5137" y="3000"/>
                <a:ext cx="193" cy="104"/>
              </a:xfrm>
              <a:custGeom>
                <a:avLst/>
                <a:gdLst>
                  <a:gd name="T0" fmla="*/ 0 w 489"/>
                  <a:gd name="T1" fmla="*/ 0 h 296"/>
                  <a:gd name="T2" fmla="*/ 0 w 489"/>
                  <a:gd name="T3" fmla="*/ 0 h 296"/>
                  <a:gd name="T4" fmla="*/ 0 w 489"/>
                  <a:gd name="T5" fmla="*/ 0 h 296"/>
                  <a:gd name="T6" fmla="*/ 0 w 489"/>
                  <a:gd name="T7" fmla="*/ 0 h 296"/>
                  <a:gd name="T8" fmla="*/ 0 w 489"/>
                  <a:gd name="T9" fmla="*/ 0 h 296"/>
                  <a:gd name="T10" fmla="*/ 0 w 489"/>
                  <a:gd name="T11" fmla="*/ 0 h 296"/>
                  <a:gd name="T12" fmla="*/ 0 w 489"/>
                  <a:gd name="T13" fmla="*/ 0 h 296"/>
                  <a:gd name="T14" fmla="*/ 0 w 489"/>
                  <a:gd name="T15" fmla="*/ 0 h 296"/>
                  <a:gd name="T16" fmla="*/ 0 w 489"/>
                  <a:gd name="T17" fmla="*/ 0 h 296"/>
                  <a:gd name="T18" fmla="*/ 0 w 489"/>
                  <a:gd name="T19" fmla="*/ 0 h 296"/>
                  <a:gd name="T20" fmla="*/ 0 w 489"/>
                  <a:gd name="T21" fmla="*/ 0 h 296"/>
                  <a:gd name="T22" fmla="*/ 0 w 489"/>
                  <a:gd name="T23" fmla="*/ 0 h 296"/>
                  <a:gd name="T24" fmla="*/ 0 w 489"/>
                  <a:gd name="T25" fmla="*/ 0 h 296"/>
                  <a:gd name="T26" fmla="*/ 0 w 489"/>
                  <a:gd name="T27" fmla="*/ 0 h 296"/>
                  <a:gd name="T28" fmla="*/ 0 w 489"/>
                  <a:gd name="T29" fmla="*/ 0 h 296"/>
                  <a:gd name="T30" fmla="*/ 0 w 489"/>
                  <a:gd name="T31" fmla="*/ 0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25" name="Freeform 28">
            <a:extLst>
              <a:ext uri="{FF2B5EF4-FFF2-40B4-BE49-F238E27FC236}">
                <a16:creationId xmlns:a16="http://schemas.microsoft.com/office/drawing/2014/main" id="{65DD8301-9FE2-4ABF-A46E-F39321FAB4EA}"/>
              </a:ext>
            </a:extLst>
          </p:cNvPr>
          <p:cNvSpPr>
            <a:spLocks/>
          </p:cNvSpPr>
          <p:nvPr/>
        </p:nvSpPr>
        <p:spPr bwMode="auto">
          <a:xfrm>
            <a:off x="901700" y="5054600"/>
            <a:ext cx="6807200" cy="728663"/>
          </a:xfrm>
          <a:custGeom>
            <a:avLst/>
            <a:gdLst>
              <a:gd name="T0" fmla="*/ 0 w 4288"/>
              <a:gd name="T1" fmla="*/ 0 h 459"/>
              <a:gd name="T2" fmla="*/ 2147483646 w 4288"/>
              <a:gd name="T3" fmla="*/ 2147483646 h 459"/>
              <a:gd name="T4" fmla="*/ 2147483646 w 4288"/>
              <a:gd name="T5" fmla="*/ 2147483646 h 459"/>
              <a:gd name="T6" fmla="*/ 2147483646 w 4288"/>
              <a:gd name="T7" fmla="*/ 2147483646 h 459"/>
              <a:gd name="T8" fmla="*/ 2147483646 w 4288"/>
              <a:gd name="T9" fmla="*/ 2147483646 h 459"/>
              <a:gd name="T10" fmla="*/ 2147483646 w 4288"/>
              <a:gd name="T11" fmla="*/ 2147483646 h 459"/>
              <a:gd name="T12" fmla="*/ 2147483646 w 4288"/>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26" name="Freeform 29">
            <a:extLst>
              <a:ext uri="{FF2B5EF4-FFF2-40B4-BE49-F238E27FC236}">
                <a16:creationId xmlns:a16="http://schemas.microsoft.com/office/drawing/2014/main" id="{42D4375F-2DE8-4515-97CC-4413C13C3501}"/>
              </a:ext>
            </a:extLst>
          </p:cNvPr>
          <p:cNvSpPr>
            <a:spLocks/>
          </p:cNvSpPr>
          <p:nvPr/>
        </p:nvSpPr>
        <p:spPr bwMode="auto">
          <a:xfrm>
            <a:off x="4076700" y="1930400"/>
            <a:ext cx="889000" cy="381000"/>
          </a:xfrm>
          <a:custGeom>
            <a:avLst/>
            <a:gdLst>
              <a:gd name="T0" fmla="*/ 0 w 560"/>
              <a:gd name="T1" fmla="*/ 2147483646 h 240"/>
              <a:gd name="T2" fmla="*/ 2147483646 w 560"/>
              <a:gd name="T3" fmla="*/ 2147483646 h 240"/>
              <a:gd name="T4" fmla="*/ 2147483646 w 560"/>
              <a:gd name="T5" fmla="*/ 2147483646 h 240"/>
              <a:gd name="T6" fmla="*/ 2147483646 w 560"/>
              <a:gd name="T7" fmla="*/ 2147483646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endParaRPr lang="en-CA"/>
          </a:p>
        </p:txBody>
      </p:sp>
      <p:sp>
        <p:nvSpPr>
          <p:cNvPr id="86019"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ltLang="zh-CN"/>
              <a:t>Click to edit Master title style</a:t>
            </a:r>
          </a:p>
        </p:txBody>
      </p:sp>
      <p:sp>
        <p:nvSpPr>
          <p:cNvPr id="86020"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ltLang="zh-CN"/>
              <a:t>Click to edit Master subtitle style</a:t>
            </a:r>
          </a:p>
        </p:txBody>
      </p:sp>
      <p:sp>
        <p:nvSpPr>
          <p:cNvPr id="27" name="Rectangle 5">
            <a:extLst>
              <a:ext uri="{FF2B5EF4-FFF2-40B4-BE49-F238E27FC236}">
                <a16:creationId xmlns:a16="http://schemas.microsoft.com/office/drawing/2014/main" id="{F30242D3-0EAE-4503-AAAC-27DD99F07167}"/>
              </a:ext>
            </a:extLst>
          </p:cNvPr>
          <p:cNvSpPr>
            <a:spLocks noGrp="1" noChangeArrowheads="1"/>
          </p:cNvSpPr>
          <p:nvPr>
            <p:ph type="dt" sz="half" idx="10"/>
          </p:nvPr>
        </p:nvSpPr>
        <p:spPr>
          <a:xfrm>
            <a:off x="685800" y="6248400"/>
            <a:ext cx="1905000" cy="457200"/>
          </a:xfrm>
        </p:spPr>
        <p:txBody>
          <a:bodyPr/>
          <a:lstStyle>
            <a:lvl1pPr>
              <a:defRPr/>
            </a:lvl1pPr>
          </a:lstStyle>
          <a:p>
            <a:pPr>
              <a:defRPr/>
            </a:pPr>
            <a:endParaRPr lang="en-US" altLang="zh-CN"/>
          </a:p>
        </p:txBody>
      </p:sp>
      <p:sp>
        <p:nvSpPr>
          <p:cNvPr id="28" name="Rectangle 6">
            <a:extLst>
              <a:ext uri="{FF2B5EF4-FFF2-40B4-BE49-F238E27FC236}">
                <a16:creationId xmlns:a16="http://schemas.microsoft.com/office/drawing/2014/main" id="{6D9080AF-9ED6-49CE-A03C-BD2BC8CF2341}"/>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ltLang="zh-CN"/>
          </a:p>
        </p:txBody>
      </p:sp>
      <p:sp>
        <p:nvSpPr>
          <p:cNvPr id="29" name="Rectangle 7">
            <a:extLst>
              <a:ext uri="{FF2B5EF4-FFF2-40B4-BE49-F238E27FC236}">
                <a16:creationId xmlns:a16="http://schemas.microsoft.com/office/drawing/2014/main" id="{C12783FF-5630-4944-9C5B-E4E3CFB03553}"/>
              </a:ext>
            </a:extLst>
          </p:cNvPr>
          <p:cNvSpPr>
            <a:spLocks noGrp="1" noChangeArrowheads="1"/>
          </p:cNvSpPr>
          <p:nvPr>
            <p:ph type="sldNum" sz="quarter" idx="12"/>
          </p:nvPr>
        </p:nvSpPr>
        <p:spPr>
          <a:xfrm>
            <a:off x="6553200" y="6248400"/>
            <a:ext cx="1905000" cy="457200"/>
          </a:xfrm>
        </p:spPr>
        <p:txBody>
          <a:bodyPr/>
          <a:lstStyle>
            <a:lvl1pPr>
              <a:defRPr/>
            </a:lvl1pPr>
          </a:lstStyle>
          <a:p>
            <a:pPr>
              <a:defRPr/>
            </a:pPr>
            <a:fld id="{D9E41AE8-FB1A-4930-A3F6-D26A69922E36}" type="slidenum">
              <a:rPr lang="zh-CN" altLang="en-US"/>
              <a:pPr>
                <a:defRPr/>
              </a:pPr>
              <a:t>‹#›</a:t>
            </a:fld>
            <a:endParaRPr lang="en-US" altLang="zh-CN"/>
          </a:p>
        </p:txBody>
      </p:sp>
    </p:spTree>
    <p:extLst>
      <p:ext uri="{BB962C8B-B14F-4D97-AF65-F5344CB8AC3E}">
        <p14:creationId xmlns:p14="http://schemas.microsoft.com/office/powerpoint/2010/main" val="1729568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0EBCE795-3225-4617-9F2F-41F6BB3B39D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62DA1036-7CB3-40EB-B09B-E5B336563C1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341FCB7B-BEB9-46A2-BBA6-CB6EC52E4949}"/>
              </a:ext>
            </a:extLst>
          </p:cNvPr>
          <p:cNvSpPr>
            <a:spLocks noGrp="1" noChangeArrowheads="1"/>
          </p:cNvSpPr>
          <p:nvPr>
            <p:ph type="sldNum" sz="quarter" idx="12"/>
          </p:nvPr>
        </p:nvSpPr>
        <p:spPr>
          <a:ln/>
        </p:spPr>
        <p:txBody>
          <a:bodyPr/>
          <a:lstStyle>
            <a:lvl1pPr>
              <a:defRPr/>
            </a:lvl1pPr>
          </a:lstStyle>
          <a:p>
            <a:pPr>
              <a:defRPr/>
            </a:pPr>
            <a:fld id="{B03815F0-563E-46FC-B473-79B4B7ED8AAD}" type="slidenum">
              <a:rPr lang="zh-CN" altLang="en-US"/>
              <a:pPr>
                <a:defRPr/>
              </a:pPr>
              <a:t>‹#›</a:t>
            </a:fld>
            <a:endParaRPr lang="en-US" altLang="zh-CN"/>
          </a:p>
        </p:txBody>
      </p:sp>
    </p:spTree>
    <p:extLst>
      <p:ext uri="{BB962C8B-B14F-4D97-AF65-F5344CB8AC3E}">
        <p14:creationId xmlns:p14="http://schemas.microsoft.com/office/powerpoint/2010/main" val="1844729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3BD313D5-58E4-4E87-B053-D907A2C2A0B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CB52E9E1-B326-484B-8DFE-80CEE119A79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28F60B5D-B9C4-4BAC-AF3F-6081F5A6FB0E}"/>
              </a:ext>
            </a:extLst>
          </p:cNvPr>
          <p:cNvSpPr>
            <a:spLocks noGrp="1" noChangeArrowheads="1"/>
          </p:cNvSpPr>
          <p:nvPr>
            <p:ph type="sldNum" sz="quarter" idx="12"/>
          </p:nvPr>
        </p:nvSpPr>
        <p:spPr>
          <a:ln/>
        </p:spPr>
        <p:txBody>
          <a:bodyPr/>
          <a:lstStyle>
            <a:lvl1pPr>
              <a:defRPr/>
            </a:lvl1pPr>
          </a:lstStyle>
          <a:p>
            <a:pPr>
              <a:defRPr/>
            </a:pPr>
            <a:fld id="{2FCC5DF8-23D7-4FEF-AC85-07EB737A0FA8}" type="slidenum">
              <a:rPr lang="zh-CN" altLang="en-US"/>
              <a:pPr>
                <a:defRPr/>
              </a:pPr>
              <a:t>‹#›</a:t>
            </a:fld>
            <a:endParaRPr lang="en-US" altLang="zh-CN"/>
          </a:p>
        </p:txBody>
      </p:sp>
    </p:spTree>
    <p:extLst>
      <p:ext uri="{BB962C8B-B14F-4D97-AF65-F5344CB8AC3E}">
        <p14:creationId xmlns:p14="http://schemas.microsoft.com/office/powerpoint/2010/main" val="193986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6870700" cy="1600200"/>
          </a:xfrm>
        </p:spPr>
        <p:txBody>
          <a:bodyPr/>
          <a:lstStyle/>
          <a:p>
            <a:r>
              <a:rPr lang="en-US"/>
              <a:t>Click to edit Master title style</a:t>
            </a:r>
          </a:p>
        </p:txBody>
      </p:sp>
      <p:sp>
        <p:nvSpPr>
          <p:cNvPr id="3" name="Chart Placeholder 2"/>
          <p:cNvSpPr>
            <a:spLocks noGrp="1"/>
          </p:cNvSpPr>
          <p:nvPr>
            <p:ph type="chart" idx="1"/>
          </p:nvPr>
        </p:nvSpPr>
        <p:spPr>
          <a:xfrm>
            <a:off x="685800" y="1828800"/>
            <a:ext cx="7696200" cy="3657600"/>
          </a:xfrm>
        </p:spPr>
        <p:txBody>
          <a:bodyPr/>
          <a:lstStyle/>
          <a:p>
            <a:pPr lvl="0"/>
            <a:endParaRPr lang="en-US" noProof="0"/>
          </a:p>
        </p:txBody>
      </p:sp>
      <p:sp>
        <p:nvSpPr>
          <p:cNvPr id="4" name="Rectangle 5">
            <a:extLst>
              <a:ext uri="{FF2B5EF4-FFF2-40B4-BE49-F238E27FC236}">
                <a16:creationId xmlns:a16="http://schemas.microsoft.com/office/drawing/2014/main" id="{33325E48-4DA3-4686-8CAA-1B9B6356E63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3FE9DA5F-7218-4FF7-976B-2F24D93935D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BF9B00F7-ADD5-4DD0-86A5-D63CC1F540CC}"/>
              </a:ext>
            </a:extLst>
          </p:cNvPr>
          <p:cNvSpPr>
            <a:spLocks noGrp="1" noChangeArrowheads="1"/>
          </p:cNvSpPr>
          <p:nvPr>
            <p:ph type="sldNum" sz="quarter" idx="12"/>
          </p:nvPr>
        </p:nvSpPr>
        <p:spPr>
          <a:ln/>
        </p:spPr>
        <p:txBody>
          <a:bodyPr/>
          <a:lstStyle>
            <a:lvl1pPr>
              <a:defRPr/>
            </a:lvl1pPr>
          </a:lstStyle>
          <a:p>
            <a:pPr>
              <a:defRPr/>
            </a:pPr>
            <a:fld id="{E873E93E-DD74-4794-91E7-1F0BBC2CD254}" type="slidenum">
              <a:rPr lang="zh-CN" altLang="en-US"/>
              <a:pPr>
                <a:defRPr/>
              </a:pPr>
              <a:t>‹#›</a:t>
            </a:fld>
            <a:endParaRPr lang="en-US" altLang="zh-CN"/>
          </a:p>
        </p:txBody>
      </p:sp>
    </p:spTree>
    <p:extLst>
      <p:ext uri="{BB962C8B-B14F-4D97-AF65-F5344CB8AC3E}">
        <p14:creationId xmlns:p14="http://schemas.microsoft.com/office/powerpoint/2010/main" val="169863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8AE0A223-9A6D-40AD-B613-D34409927B10}"/>
              </a:ext>
            </a:extLst>
          </p:cNvPr>
          <p:cNvGrpSpPr>
            <a:grpSpLocks/>
          </p:cNvGrpSpPr>
          <p:nvPr/>
        </p:nvGrpSpPr>
        <p:grpSpPr bwMode="auto">
          <a:xfrm>
            <a:off x="0" y="0"/>
            <a:ext cx="5867400" cy="6858000"/>
            <a:chOff x="0" y="0"/>
            <a:chExt cx="3696" cy="4320"/>
          </a:xfrm>
        </p:grpSpPr>
        <p:sp>
          <p:nvSpPr>
            <p:cNvPr id="5" name="Rectangle 3">
              <a:extLst>
                <a:ext uri="{FF2B5EF4-FFF2-40B4-BE49-F238E27FC236}">
                  <a16:creationId xmlns:a16="http://schemas.microsoft.com/office/drawing/2014/main" id="{0E8ACCBD-B0F2-441E-92D0-51C86D8D4D13}"/>
                </a:ext>
              </a:extLst>
            </p:cNvPr>
            <p:cNvSpPr>
              <a:spLocks noChangeArrowheads="1"/>
            </p:cNvSpPr>
            <p:nvPr/>
          </p:nvSpPr>
          <p:spPr bwMode="auto">
            <a:xfrm>
              <a:off x="0" y="0"/>
              <a:ext cx="2880" cy="4320"/>
            </a:xfrm>
            <a:prstGeom prst="rect">
              <a:avLst/>
            </a:prstGeom>
            <a:solidFill>
              <a:schemeClr val="accent2"/>
            </a:solidFill>
            <a:ln w="9525">
              <a:no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zh-CN" altLang="en-US" sz="2400">
                <a:latin typeface="Times New Roman" panose="02020603050405020304" pitchFamily="18" charset="0"/>
                <a:ea typeface="SimSun" panose="02010600030101010101" pitchFamily="2" charset="-122"/>
              </a:endParaRPr>
            </a:p>
          </p:txBody>
        </p:sp>
        <p:sp>
          <p:nvSpPr>
            <p:cNvPr id="6" name="AutoShape 4">
              <a:extLst>
                <a:ext uri="{FF2B5EF4-FFF2-40B4-BE49-F238E27FC236}">
                  <a16:creationId xmlns:a16="http://schemas.microsoft.com/office/drawing/2014/main" id="{048B7736-175D-4A3D-99D2-3D454B8891A1}"/>
                </a:ext>
              </a:extLst>
            </p:cNvPr>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kumimoji="1" lang="zh-CN" altLang="en-US" sz="2400">
                <a:latin typeface="Times New Roman" panose="02020603050405020304" pitchFamily="18" charset="0"/>
                <a:ea typeface="SimSun" panose="02010600030101010101" pitchFamily="2" charset="-122"/>
              </a:endParaRPr>
            </a:p>
          </p:txBody>
        </p:sp>
      </p:grpSp>
      <p:grpSp>
        <p:nvGrpSpPr>
          <p:cNvPr id="7" name="Group 5">
            <a:extLst>
              <a:ext uri="{FF2B5EF4-FFF2-40B4-BE49-F238E27FC236}">
                <a16:creationId xmlns:a16="http://schemas.microsoft.com/office/drawing/2014/main" id="{DE31CADC-5915-4952-9056-006AF79077FB}"/>
              </a:ext>
            </a:extLst>
          </p:cNvPr>
          <p:cNvGrpSpPr>
            <a:grpSpLocks/>
          </p:cNvGrpSpPr>
          <p:nvPr/>
        </p:nvGrpSpPr>
        <p:grpSpPr bwMode="auto">
          <a:xfrm>
            <a:off x="3632200" y="4889500"/>
            <a:ext cx="4876800" cy="319088"/>
            <a:chOff x="2288" y="3080"/>
            <a:chExt cx="3072" cy="201"/>
          </a:xfrm>
        </p:grpSpPr>
        <p:sp>
          <p:nvSpPr>
            <p:cNvPr id="8" name="AutoShape 6">
              <a:extLst>
                <a:ext uri="{FF2B5EF4-FFF2-40B4-BE49-F238E27FC236}">
                  <a16:creationId xmlns:a16="http://schemas.microsoft.com/office/drawing/2014/main" id="{C311D114-162B-4CC8-B744-B5A1163C8798}"/>
                </a:ext>
              </a:extLst>
            </p:cNvPr>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sp>
          <p:nvSpPr>
            <p:cNvPr id="9" name="AutoShape 7">
              <a:extLst>
                <a:ext uri="{FF2B5EF4-FFF2-40B4-BE49-F238E27FC236}">
                  <a16:creationId xmlns:a16="http://schemas.microsoft.com/office/drawing/2014/main" id="{A34817FB-FBB4-48AE-90C5-8F7379AEB4F8}"/>
                </a:ext>
              </a:extLst>
            </p:cNvPr>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grpSp>
      <p:sp>
        <p:nvSpPr>
          <p:cNvPr id="97288"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ltLang="zh-CN"/>
              <a:t>Click to edit Master subtitle style</a:t>
            </a:r>
          </a:p>
        </p:txBody>
      </p:sp>
      <p:sp>
        <p:nvSpPr>
          <p:cNvPr id="97292"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ltLang="zh-CN"/>
              <a:t>Click to edit Master title style</a:t>
            </a:r>
          </a:p>
        </p:txBody>
      </p:sp>
      <p:sp>
        <p:nvSpPr>
          <p:cNvPr id="10" name="Date Placeholder 9">
            <a:extLst>
              <a:ext uri="{FF2B5EF4-FFF2-40B4-BE49-F238E27FC236}">
                <a16:creationId xmlns:a16="http://schemas.microsoft.com/office/drawing/2014/main" id="{73440D6F-FE54-4138-962B-1F4E3E1D918F}"/>
              </a:ext>
            </a:extLst>
          </p:cNvPr>
          <p:cNvSpPr>
            <a:spLocks noGrp="1" noChangeArrowheads="1"/>
          </p:cNvSpPr>
          <p:nvPr>
            <p:ph type="dt" sz="quarter" idx="10"/>
          </p:nvPr>
        </p:nvSpPr>
        <p:spPr/>
        <p:txBody>
          <a:bodyPr/>
          <a:lstStyle>
            <a:lvl1pPr>
              <a:defRPr>
                <a:solidFill>
                  <a:schemeClr val="bg1"/>
                </a:solidFill>
              </a:defRPr>
            </a:lvl1pPr>
          </a:lstStyle>
          <a:p>
            <a:pPr>
              <a:defRPr/>
            </a:pPr>
            <a:endParaRPr lang="en-US" altLang="zh-CN"/>
          </a:p>
        </p:txBody>
      </p:sp>
      <p:sp>
        <p:nvSpPr>
          <p:cNvPr id="11" name="Footer Placeholder 10">
            <a:extLst>
              <a:ext uri="{FF2B5EF4-FFF2-40B4-BE49-F238E27FC236}">
                <a16:creationId xmlns:a16="http://schemas.microsoft.com/office/drawing/2014/main" id="{7ECFB379-7BE3-4622-99B0-D1BA7686368D}"/>
              </a:ext>
            </a:extLst>
          </p:cNvPr>
          <p:cNvSpPr>
            <a:spLocks noGrp="1" noChangeArrowheads="1"/>
          </p:cNvSpPr>
          <p:nvPr>
            <p:ph type="ftr" sz="quarter" idx="11"/>
          </p:nvPr>
        </p:nvSpPr>
        <p:spPr/>
        <p:txBody>
          <a:bodyPr/>
          <a:lstStyle>
            <a:lvl1pPr algn="r">
              <a:defRPr/>
            </a:lvl1pPr>
          </a:lstStyle>
          <a:p>
            <a:pPr>
              <a:defRPr/>
            </a:pPr>
            <a:endParaRPr lang="en-US" altLang="zh-CN"/>
          </a:p>
        </p:txBody>
      </p:sp>
      <p:sp>
        <p:nvSpPr>
          <p:cNvPr id="12" name="Slide Number Placeholder 11">
            <a:extLst>
              <a:ext uri="{FF2B5EF4-FFF2-40B4-BE49-F238E27FC236}">
                <a16:creationId xmlns:a16="http://schemas.microsoft.com/office/drawing/2014/main" id="{A59E8C98-5F5F-4658-A2A4-F9510C67301D}"/>
              </a:ext>
            </a:extLst>
          </p:cNvPr>
          <p:cNvSpPr>
            <a:spLocks noGrp="1" noChangeArrowheads="1"/>
          </p:cNvSpPr>
          <p:nvPr>
            <p:ph type="sldNum" sz="quarter" idx="12"/>
          </p:nvPr>
        </p:nvSpPr>
        <p:spPr>
          <a:xfrm>
            <a:off x="76200" y="6248400"/>
            <a:ext cx="587375" cy="488950"/>
          </a:xfrm>
        </p:spPr>
        <p:txBody>
          <a:bodyPr anchorCtr="0"/>
          <a:lstStyle>
            <a:lvl1pPr>
              <a:defRPr/>
            </a:lvl1pPr>
          </a:lstStyle>
          <a:p>
            <a:pPr>
              <a:defRPr/>
            </a:pPr>
            <a:fld id="{7BD2F4D7-4715-4194-8C1D-2CB894599C6E}" type="slidenum">
              <a:rPr lang="zh-CN" altLang="en-US"/>
              <a:pPr>
                <a:defRPr/>
              </a:pPr>
              <a:t>‹#›</a:t>
            </a:fld>
            <a:endParaRPr lang="en-US" altLang="zh-CN"/>
          </a:p>
        </p:txBody>
      </p:sp>
    </p:spTree>
    <p:extLst>
      <p:ext uri="{BB962C8B-B14F-4D97-AF65-F5344CB8AC3E}">
        <p14:creationId xmlns:p14="http://schemas.microsoft.com/office/powerpoint/2010/main" val="27593047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E713FD96-8418-4D01-8ABF-0BB35AA0821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782478FF-EC67-42C9-9A0B-29A8B1B044F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87FBC483-58C6-4938-BC45-F732FFD65EE3}"/>
              </a:ext>
            </a:extLst>
          </p:cNvPr>
          <p:cNvSpPr>
            <a:spLocks noGrp="1" noChangeArrowheads="1"/>
          </p:cNvSpPr>
          <p:nvPr>
            <p:ph type="sldNum" sz="quarter" idx="12"/>
          </p:nvPr>
        </p:nvSpPr>
        <p:spPr>
          <a:ln/>
        </p:spPr>
        <p:txBody>
          <a:bodyPr/>
          <a:lstStyle>
            <a:lvl1pPr>
              <a:defRPr/>
            </a:lvl1pPr>
          </a:lstStyle>
          <a:p>
            <a:pPr>
              <a:defRPr/>
            </a:pPr>
            <a:fld id="{68CAE886-94F4-4BB7-A2AB-66E1DBBFD4DE}" type="slidenum">
              <a:rPr lang="zh-CN" altLang="en-US"/>
              <a:pPr>
                <a:defRPr/>
              </a:pPr>
              <a:t>‹#›</a:t>
            </a:fld>
            <a:endParaRPr lang="en-US" altLang="zh-CN"/>
          </a:p>
        </p:txBody>
      </p:sp>
    </p:spTree>
    <p:extLst>
      <p:ext uri="{BB962C8B-B14F-4D97-AF65-F5344CB8AC3E}">
        <p14:creationId xmlns:p14="http://schemas.microsoft.com/office/powerpoint/2010/main" val="1643543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EF4E138D-D2F5-4EA4-B4D0-E624B40738D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A7701D68-9B94-4914-9555-84CC9DDD270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78B05379-BA6C-4704-8059-B9F35A3DDE98}"/>
              </a:ext>
            </a:extLst>
          </p:cNvPr>
          <p:cNvSpPr>
            <a:spLocks noGrp="1" noChangeArrowheads="1"/>
          </p:cNvSpPr>
          <p:nvPr>
            <p:ph type="sldNum" sz="quarter" idx="12"/>
          </p:nvPr>
        </p:nvSpPr>
        <p:spPr>
          <a:ln/>
        </p:spPr>
        <p:txBody>
          <a:bodyPr/>
          <a:lstStyle>
            <a:lvl1pPr>
              <a:defRPr/>
            </a:lvl1pPr>
          </a:lstStyle>
          <a:p>
            <a:pPr>
              <a:defRPr/>
            </a:pPr>
            <a:fld id="{689E1CE1-1DBA-484D-8043-5804D474DB23}" type="slidenum">
              <a:rPr lang="zh-CN" altLang="en-US"/>
              <a:pPr>
                <a:defRPr/>
              </a:pPr>
              <a:t>‹#›</a:t>
            </a:fld>
            <a:endParaRPr lang="en-US" altLang="zh-CN"/>
          </a:p>
        </p:txBody>
      </p:sp>
    </p:spTree>
    <p:extLst>
      <p:ext uri="{BB962C8B-B14F-4D97-AF65-F5344CB8AC3E}">
        <p14:creationId xmlns:p14="http://schemas.microsoft.com/office/powerpoint/2010/main" val="2855376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0150BF3B-5CC1-4738-A73B-60638845459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A9148C5A-9676-4BA1-80B5-7C0176CB844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FAE82C38-BB56-491B-986C-FA42AAB0F9BD}"/>
              </a:ext>
            </a:extLst>
          </p:cNvPr>
          <p:cNvSpPr>
            <a:spLocks noGrp="1" noChangeArrowheads="1"/>
          </p:cNvSpPr>
          <p:nvPr>
            <p:ph type="sldNum" sz="quarter" idx="12"/>
          </p:nvPr>
        </p:nvSpPr>
        <p:spPr>
          <a:ln/>
        </p:spPr>
        <p:txBody>
          <a:bodyPr/>
          <a:lstStyle>
            <a:lvl1pPr>
              <a:defRPr/>
            </a:lvl1pPr>
          </a:lstStyle>
          <a:p>
            <a:pPr>
              <a:defRPr/>
            </a:pPr>
            <a:fld id="{8EE08D0F-B9C0-42DA-9564-FA7DD6472A1D}" type="slidenum">
              <a:rPr lang="zh-CN" altLang="en-US"/>
              <a:pPr>
                <a:defRPr/>
              </a:pPr>
              <a:t>‹#›</a:t>
            </a:fld>
            <a:endParaRPr lang="en-US" altLang="zh-CN"/>
          </a:p>
        </p:txBody>
      </p:sp>
    </p:spTree>
    <p:extLst>
      <p:ext uri="{BB962C8B-B14F-4D97-AF65-F5344CB8AC3E}">
        <p14:creationId xmlns:p14="http://schemas.microsoft.com/office/powerpoint/2010/main" val="4160787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2CE94BE1-2AF8-463D-A6C2-C8467694CFA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12">
            <a:extLst>
              <a:ext uri="{FF2B5EF4-FFF2-40B4-BE49-F238E27FC236}">
                <a16:creationId xmlns:a16="http://schemas.microsoft.com/office/drawing/2014/main" id="{04A233A5-DA44-44C1-A037-06FD357CB5F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13">
            <a:extLst>
              <a:ext uri="{FF2B5EF4-FFF2-40B4-BE49-F238E27FC236}">
                <a16:creationId xmlns:a16="http://schemas.microsoft.com/office/drawing/2014/main" id="{41747C0B-6346-4C22-B762-ED9AB75F6CEF}"/>
              </a:ext>
            </a:extLst>
          </p:cNvPr>
          <p:cNvSpPr>
            <a:spLocks noGrp="1" noChangeArrowheads="1"/>
          </p:cNvSpPr>
          <p:nvPr>
            <p:ph type="sldNum" sz="quarter" idx="12"/>
          </p:nvPr>
        </p:nvSpPr>
        <p:spPr>
          <a:ln/>
        </p:spPr>
        <p:txBody>
          <a:bodyPr/>
          <a:lstStyle>
            <a:lvl1pPr>
              <a:defRPr/>
            </a:lvl1pPr>
          </a:lstStyle>
          <a:p>
            <a:pPr>
              <a:defRPr/>
            </a:pPr>
            <a:fld id="{0EBA8F62-9BAB-40CD-B077-3FB064D3FE7E}" type="slidenum">
              <a:rPr lang="zh-CN" altLang="en-US"/>
              <a:pPr>
                <a:defRPr/>
              </a:pPr>
              <a:t>‹#›</a:t>
            </a:fld>
            <a:endParaRPr lang="en-US" altLang="zh-CN"/>
          </a:p>
        </p:txBody>
      </p:sp>
    </p:spTree>
    <p:extLst>
      <p:ext uri="{BB962C8B-B14F-4D97-AF65-F5344CB8AC3E}">
        <p14:creationId xmlns:p14="http://schemas.microsoft.com/office/powerpoint/2010/main" val="858837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4E8A3C6E-3603-41BA-A222-70AC584D8DB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12">
            <a:extLst>
              <a:ext uri="{FF2B5EF4-FFF2-40B4-BE49-F238E27FC236}">
                <a16:creationId xmlns:a16="http://schemas.microsoft.com/office/drawing/2014/main" id="{060D390F-42B9-4924-8595-FBC7D102893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13">
            <a:extLst>
              <a:ext uri="{FF2B5EF4-FFF2-40B4-BE49-F238E27FC236}">
                <a16:creationId xmlns:a16="http://schemas.microsoft.com/office/drawing/2014/main" id="{E55D1175-C53A-4CF1-A3FE-5AD94A25B206}"/>
              </a:ext>
            </a:extLst>
          </p:cNvPr>
          <p:cNvSpPr>
            <a:spLocks noGrp="1" noChangeArrowheads="1"/>
          </p:cNvSpPr>
          <p:nvPr>
            <p:ph type="sldNum" sz="quarter" idx="12"/>
          </p:nvPr>
        </p:nvSpPr>
        <p:spPr>
          <a:ln/>
        </p:spPr>
        <p:txBody>
          <a:bodyPr/>
          <a:lstStyle>
            <a:lvl1pPr>
              <a:defRPr/>
            </a:lvl1pPr>
          </a:lstStyle>
          <a:p>
            <a:pPr>
              <a:defRPr/>
            </a:pPr>
            <a:fld id="{1FB9B4A0-7543-4604-868E-86D32E4F9CD1}" type="slidenum">
              <a:rPr lang="zh-CN" altLang="en-US"/>
              <a:pPr>
                <a:defRPr/>
              </a:pPr>
              <a:t>‹#›</a:t>
            </a:fld>
            <a:endParaRPr lang="en-US" altLang="zh-CN"/>
          </a:p>
        </p:txBody>
      </p:sp>
    </p:spTree>
    <p:extLst>
      <p:ext uri="{BB962C8B-B14F-4D97-AF65-F5344CB8AC3E}">
        <p14:creationId xmlns:p14="http://schemas.microsoft.com/office/powerpoint/2010/main" val="37558371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0E4D52F-F750-406F-9CAE-ECAD178CA68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12">
            <a:extLst>
              <a:ext uri="{FF2B5EF4-FFF2-40B4-BE49-F238E27FC236}">
                <a16:creationId xmlns:a16="http://schemas.microsoft.com/office/drawing/2014/main" id="{9168EF7A-9621-40F7-B5E1-A50B15895F7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13">
            <a:extLst>
              <a:ext uri="{FF2B5EF4-FFF2-40B4-BE49-F238E27FC236}">
                <a16:creationId xmlns:a16="http://schemas.microsoft.com/office/drawing/2014/main" id="{AE6084F7-DAE6-4B09-A0F8-6A1219160E0F}"/>
              </a:ext>
            </a:extLst>
          </p:cNvPr>
          <p:cNvSpPr>
            <a:spLocks noGrp="1" noChangeArrowheads="1"/>
          </p:cNvSpPr>
          <p:nvPr>
            <p:ph type="sldNum" sz="quarter" idx="12"/>
          </p:nvPr>
        </p:nvSpPr>
        <p:spPr>
          <a:ln/>
        </p:spPr>
        <p:txBody>
          <a:bodyPr/>
          <a:lstStyle>
            <a:lvl1pPr>
              <a:defRPr/>
            </a:lvl1pPr>
          </a:lstStyle>
          <a:p>
            <a:pPr>
              <a:defRPr/>
            </a:pPr>
            <a:fld id="{61C193F5-7BA2-45C5-BC64-CD24D7E3F41A}" type="slidenum">
              <a:rPr lang="zh-CN" altLang="en-US"/>
              <a:pPr>
                <a:defRPr/>
              </a:pPr>
              <a:t>‹#›</a:t>
            </a:fld>
            <a:endParaRPr lang="en-US" altLang="zh-CN"/>
          </a:p>
        </p:txBody>
      </p:sp>
    </p:spTree>
    <p:extLst>
      <p:ext uri="{BB962C8B-B14F-4D97-AF65-F5344CB8AC3E}">
        <p14:creationId xmlns:p14="http://schemas.microsoft.com/office/powerpoint/2010/main" val="631107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47647D48-20C8-4F8A-9997-BD9E111FA19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EDD5E0B1-DBE9-4114-80F4-BED0A87B2BB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80B139FD-CF08-4842-9534-D4856351512D}"/>
              </a:ext>
            </a:extLst>
          </p:cNvPr>
          <p:cNvSpPr>
            <a:spLocks noGrp="1" noChangeArrowheads="1"/>
          </p:cNvSpPr>
          <p:nvPr>
            <p:ph type="sldNum" sz="quarter" idx="12"/>
          </p:nvPr>
        </p:nvSpPr>
        <p:spPr>
          <a:ln/>
        </p:spPr>
        <p:txBody>
          <a:bodyPr/>
          <a:lstStyle>
            <a:lvl1pPr>
              <a:defRPr/>
            </a:lvl1pPr>
          </a:lstStyle>
          <a:p>
            <a:pPr>
              <a:defRPr/>
            </a:pPr>
            <a:fld id="{C9448CC3-1774-4CE0-BF00-B6751F38CABB}" type="slidenum">
              <a:rPr lang="zh-CN" altLang="en-US"/>
              <a:pPr>
                <a:defRPr/>
              </a:pPr>
              <a:t>‹#›</a:t>
            </a:fld>
            <a:endParaRPr lang="en-US" altLang="zh-CN"/>
          </a:p>
        </p:txBody>
      </p:sp>
    </p:spTree>
    <p:extLst>
      <p:ext uri="{BB962C8B-B14F-4D97-AF65-F5344CB8AC3E}">
        <p14:creationId xmlns:p14="http://schemas.microsoft.com/office/powerpoint/2010/main" val="3402637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89C5CFBA-58FC-4BCA-BDA9-9056675AAB3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71661930-056E-4E6D-8D46-B48623CA911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B95A96BB-BEE3-4ED9-A803-EA50D065ADFF}"/>
              </a:ext>
            </a:extLst>
          </p:cNvPr>
          <p:cNvSpPr>
            <a:spLocks noGrp="1" noChangeArrowheads="1"/>
          </p:cNvSpPr>
          <p:nvPr>
            <p:ph type="sldNum" sz="quarter" idx="12"/>
          </p:nvPr>
        </p:nvSpPr>
        <p:spPr>
          <a:ln/>
        </p:spPr>
        <p:txBody>
          <a:bodyPr/>
          <a:lstStyle>
            <a:lvl1pPr>
              <a:defRPr/>
            </a:lvl1pPr>
          </a:lstStyle>
          <a:p>
            <a:pPr>
              <a:defRPr/>
            </a:pPr>
            <a:fld id="{1772564E-64E5-44A4-BD55-EFEC53F1AE63}" type="slidenum">
              <a:rPr lang="zh-CN" altLang="en-US"/>
              <a:pPr>
                <a:defRPr/>
              </a:pPr>
              <a:t>‹#›</a:t>
            </a:fld>
            <a:endParaRPr lang="en-US" altLang="zh-CN"/>
          </a:p>
        </p:txBody>
      </p:sp>
    </p:spTree>
    <p:extLst>
      <p:ext uri="{BB962C8B-B14F-4D97-AF65-F5344CB8AC3E}">
        <p14:creationId xmlns:p14="http://schemas.microsoft.com/office/powerpoint/2010/main" val="1647077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94830D11-9DF2-426A-984E-C3EA5266D4B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12">
            <a:extLst>
              <a:ext uri="{FF2B5EF4-FFF2-40B4-BE49-F238E27FC236}">
                <a16:creationId xmlns:a16="http://schemas.microsoft.com/office/drawing/2014/main" id="{01AEC5EA-3734-4F5F-B97C-81CEBA8CC40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13">
            <a:extLst>
              <a:ext uri="{FF2B5EF4-FFF2-40B4-BE49-F238E27FC236}">
                <a16:creationId xmlns:a16="http://schemas.microsoft.com/office/drawing/2014/main" id="{655B0A1A-24FE-4C21-8DD6-A26B58A9B061}"/>
              </a:ext>
            </a:extLst>
          </p:cNvPr>
          <p:cNvSpPr>
            <a:spLocks noGrp="1" noChangeArrowheads="1"/>
          </p:cNvSpPr>
          <p:nvPr>
            <p:ph type="sldNum" sz="quarter" idx="12"/>
          </p:nvPr>
        </p:nvSpPr>
        <p:spPr>
          <a:ln/>
        </p:spPr>
        <p:txBody>
          <a:bodyPr/>
          <a:lstStyle>
            <a:lvl1pPr>
              <a:defRPr/>
            </a:lvl1pPr>
          </a:lstStyle>
          <a:p>
            <a:pPr>
              <a:defRPr/>
            </a:pPr>
            <a:fld id="{1C8886F8-9CC9-4163-B063-7B9D7FB35C00}" type="slidenum">
              <a:rPr lang="zh-CN" altLang="en-US"/>
              <a:pPr>
                <a:defRPr/>
              </a:pPr>
              <a:t>‹#›</a:t>
            </a:fld>
            <a:endParaRPr lang="en-US" altLang="zh-CN"/>
          </a:p>
        </p:txBody>
      </p:sp>
    </p:spTree>
    <p:extLst>
      <p:ext uri="{BB962C8B-B14F-4D97-AF65-F5344CB8AC3E}">
        <p14:creationId xmlns:p14="http://schemas.microsoft.com/office/powerpoint/2010/main" val="2301978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DDB279CD-AEA4-4BAF-8F1B-7CAEA9E83A0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866CF779-4BCD-4E0F-9EE6-FC46145A6E6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1195C3B3-F523-4EE1-BF69-81C33F60B36F}"/>
              </a:ext>
            </a:extLst>
          </p:cNvPr>
          <p:cNvSpPr>
            <a:spLocks noGrp="1" noChangeArrowheads="1"/>
          </p:cNvSpPr>
          <p:nvPr>
            <p:ph type="sldNum" sz="quarter" idx="12"/>
          </p:nvPr>
        </p:nvSpPr>
        <p:spPr>
          <a:ln/>
        </p:spPr>
        <p:txBody>
          <a:bodyPr/>
          <a:lstStyle>
            <a:lvl1pPr>
              <a:defRPr/>
            </a:lvl1pPr>
          </a:lstStyle>
          <a:p>
            <a:pPr>
              <a:defRPr/>
            </a:pPr>
            <a:fld id="{4D6AE5EF-921B-4595-9CAA-4AE0E98EA045}" type="slidenum">
              <a:rPr lang="zh-CN" altLang="en-US"/>
              <a:pPr>
                <a:defRPr/>
              </a:pPr>
              <a:t>‹#›</a:t>
            </a:fld>
            <a:endParaRPr lang="en-US" altLang="zh-CN"/>
          </a:p>
        </p:txBody>
      </p:sp>
    </p:spTree>
    <p:extLst>
      <p:ext uri="{BB962C8B-B14F-4D97-AF65-F5344CB8AC3E}">
        <p14:creationId xmlns:p14="http://schemas.microsoft.com/office/powerpoint/2010/main" val="13240176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128B924D-10AA-4734-957D-ADA8C724624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C5A3AB87-FE1E-4C5B-8A48-7FB4C76DB70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5F3B00F4-168E-4B01-A815-B34CE60F1088}"/>
              </a:ext>
            </a:extLst>
          </p:cNvPr>
          <p:cNvSpPr>
            <a:spLocks noGrp="1" noChangeArrowheads="1"/>
          </p:cNvSpPr>
          <p:nvPr>
            <p:ph type="sldNum" sz="quarter" idx="12"/>
          </p:nvPr>
        </p:nvSpPr>
        <p:spPr>
          <a:ln/>
        </p:spPr>
        <p:txBody>
          <a:bodyPr/>
          <a:lstStyle>
            <a:lvl1pPr>
              <a:defRPr/>
            </a:lvl1pPr>
          </a:lstStyle>
          <a:p>
            <a:pPr>
              <a:defRPr/>
            </a:pPr>
            <a:fld id="{5279D285-EFBF-412A-BDD4-FB1C2197703C}" type="slidenum">
              <a:rPr lang="zh-CN" altLang="en-US"/>
              <a:pPr>
                <a:defRPr/>
              </a:pPr>
              <a:t>‹#›</a:t>
            </a:fld>
            <a:endParaRPr lang="en-US" altLang="zh-CN"/>
          </a:p>
        </p:txBody>
      </p:sp>
    </p:spTree>
    <p:extLst>
      <p:ext uri="{BB962C8B-B14F-4D97-AF65-F5344CB8AC3E}">
        <p14:creationId xmlns:p14="http://schemas.microsoft.com/office/powerpoint/2010/main" val="4223870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a:t>Click to edit Master title style</a:t>
            </a:r>
          </a:p>
        </p:txBody>
      </p:sp>
      <p:sp>
        <p:nvSpPr>
          <p:cNvPr id="3" name="Chart Placeholder 2"/>
          <p:cNvSpPr>
            <a:spLocks noGrp="1"/>
          </p:cNvSpPr>
          <p:nvPr>
            <p:ph type="chart" idx="1"/>
          </p:nvPr>
        </p:nvSpPr>
        <p:spPr>
          <a:xfrm>
            <a:off x="838200" y="2362200"/>
            <a:ext cx="7693025" cy="3724275"/>
          </a:xfrm>
        </p:spPr>
        <p:txBody>
          <a:bodyPr/>
          <a:lstStyle/>
          <a:p>
            <a:pPr lvl="0"/>
            <a:endParaRPr lang="en-US" noProof="0"/>
          </a:p>
        </p:txBody>
      </p:sp>
      <p:sp>
        <p:nvSpPr>
          <p:cNvPr id="4" name="Rectangle 11">
            <a:extLst>
              <a:ext uri="{FF2B5EF4-FFF2-40B4-BE49-F238E27FC236}">
                <a16:creationId xmlns:a16="http://schemas.microsoft.com/office/drawing/2014/main" id="{059BF5D2-3B88-4901-B560-33F2994308B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12">
            <a:extLst>
              <a:ext uri="{FF2B5EF4-FFF2-40B4-BE49-F238E27FC236}">
                <a16:creationId xmlns:a16="http://schemas.microsoft.com/office/drawing/2014/main" id="{89606CDC-1BEB-42C2-A4C7-4DF878B75CC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13">
            <a:extLst>
              <a:ext uri="{FF2B5EF4-FFF2-40B4-BE49-F238E27FC236}">
                <a16:creationId xmlns:a16="http://schemas.microsoft.com/office/drawing/2014/main" id="{F1B2E3B9-0F18-49E6-BE71-3A9CE4C4489C}"/>
              </a:ext>
            </a:extLst>
          </p:cNvPr>
          <p:cNvSpPr>
            <a:spLocks noGrp="1" noChangeArrowheads="1"/>
          </p:cNvSpPr>
          <p:nvPr>
            <p:ph type="sldNum" sz="quarter" idx="12"/>
          </p:nvPr>
        </p:nvSpPr>
        <p:spPr>
          <a:ln/>
        </p:spPr>
        <p:txBody>
          <a:bodyPr/>
          <a:lstStyle>
            <a:lvl1pPr>
              <a:defRPr/>
            </a:lvl1pPr>
          </a:lstStyle>
          <a:p>
            <a:pPr>
              <a:defRPr/>
            </a:pPr>
            <a:fld id="{9C786360-B899-4CB5-90E8-5F023FB3EFB1}" type="slidenum">
              <a:rPr lang="zh-CN" altLang="en-US"/>
              <a:pPr>
                <a:defRPr/>
              </a:pPr>
              <a:t>‹#›</a:t>
            </a:fld>
            <a:endParaRPr lang="en-US" altLang="zh-CN"/>
          </a:p>
        </p:txBody>
      </p:sp>
    </p:spTree>
    <p:extLst>
      <p:ext uri="{BB962C8B-B14F-4D97-AF65-F5344CB8AC3E}">
        <p14:creationId xmlns:p14="http://schemas.microsoft.com/office/powerpoint/2010/main" val="12967117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09622BE-B009-4994-8806-4CCE270E574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1E6C5A1F-31F7-4CEA-9C67-7ED34E7E60B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AFC1ABEC-F7CB-4E9B-B6F0-C0B80F462F01}"/>
              </a:ext>
            </a:extLst>
          </p:cNvPr>
          <p:cNvSpPr>
            <a:spLocks noGrp="1" noChangeArrowheads="1"/>
          </p:cNvSpPr>
          <p:nvPr>
            <p:ph type="sldNum" sz="quarter" idx="12"/>
          </p:nvPr>
        </p:nvSpPr>
        <p:spPr>
          <a:ln/>
        </p:spPr>
        <p:txBody>
          <a:bodyPr/>
          <a:lstStyle>
            <a:lvl1pPr>
              <a:defRPr/>
            </a:lvl1pPr>
          </a:lstStyle>
          <a:p>
            <a:pPr>
              <a:defRPr/>
            </a:pPr>
            <a:fld id="{C2D1ECAA-3E7D-4178-AFD1-51C8E2683747}" type="slidenum">
              <a:rPr lang="zh-CN" altLang="en-US"/>
              <a:pPr>
                <a:defRPr/>
              </a:pPr>
              <a:t>‹#›</a:t>
            </a:fld>
            <a:endParaRPr lang="en-US" altLang="zh-CN"/>
          </a:p>
        </p:txBody>
      </p:sp>
    </p:spTree>
    <p:extLst>
      <p:ext uri="{BB962C8B-B14F-4D97-AF65-F5344CB8AC3E}">
        <p14:creationId xmlns:p14="http://schemas.microsoft.com/office/powerpoint/2010/main" val="2920182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F7C3F0-3C5F-47C9-8C2E-5DFDE254E28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984CA4E8-E2D4-4CDB-BABF-CEF01870AAF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CA26325-34F9-4E1D-949D-91A42DCE6863}"/>
              </a:ext>
            </a:extLst>
          </p:cNvPr>
          <p:cNvSpPr>
            <a:spLocks noGrp="1" noChangeArrowheads="1"/>
          </p:cNvSpPr>
          <p:nvPr>
            <p:ph type="sldNum" sz="quarter" idx="12"/>
          </p:nvPr>
        </p:nvSpPr>
        <p:spPr>
          <a:ln/>
        </p:spPr>
        <p:txBody>
          <a:bodyPr/>
          <a:lstStyle>
            <a:lvl1pPr>
              <a:defRPr/>
            </a:lvl1pPr>
          </a:lstStyle>
          <a:p>
            <a:pPr>
              <a:defRPr/>
            </a:pPr>
            <a:fld id="{0C842984-D707-4EF9-A8EC-67E1686728E3}" type="slidenum">
              <a:rPr lang="zh-CN" altLang="en-US"/>
              <a:pPr>
                <a:defRPr/>
              </a:pPr>
              <a:t>‹#›</a:t>
            </a:fld>
            <a:endParaRPr lang="en-US" altLang="zh-CN"/>
          </a:p>
        </p:txBody>
      </p:sp>
    </p:spTree>
    <p:extLst>
      <p:ext uri="{BB962C8B-B14F-4D97-AF65-F5344CB8AC3E}">
        <p14:creationId xmlns:p14="http://schemas.microsoft.com/office/powerpoint/2010/main" val="4225293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AE7AE5B-F832-471A-B19A-221C97A4406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8A416803-94CF-48CF-9737-71270072DC0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1789E947-0F69-49D0-84E5-9F4DB901254E}"/>
              </a:ext>
            </a:extLst>
          </p:cNvPr>
          <p:cNvSpPr>
            <a:spLocks noGrp="1" noChangeArrowheads="1"/>
          </p:cNvSpPr>
          <p:nvPr>
            <p:ph type="sldNum" sz="quarter" idx="12"/>
          </p:nvPr>
        </p:nvSpPr>
        <p:spPr>
          <a:ln/>
        </p:spPr>
        <p:txBody>
          <a:bodyPr/>
          <a:lstStyle>
            <a:lvl1pPr>
              <a:defRPr/>
            </a:lvl1pPr>
          </a:lstStyle>
          <a:p>
            <a:pPr>
              <a:defRPr/>
            </a:pPr>
            <a:fld id="{4773E53A-78DF-42BC-9AFA-33245741A413}" type="slidenum">
              <a:rPr lang="zh-CN" altLang="en-US"/>
              <a:pPr>
                <a:defRPr/>
              </a:pPr>
              <a:t>‹#›</a:t>
            </a:fld>
            <a:endParaRPr lang="en-US" altLang="zh-CN"/>
          </a:p>
        </p:txBody>
      </p:sp>
    </p:spTree>
    <p:extLst>
      <p:ext uri="{BB962C8B-B14F-4D97-AF65-F5344CB8AC3E}">
        <p14:creationId xmlns:p14="http://schemas.microsoft.com/office/powerpoint/2010/main" val="18380900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C4D1824-9D38-4B41-8600-10B785D5F2A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384F0FE9-3038-4473-8C59-7859745D062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E31AA28E-8097-4D57-8561-A3AA6ACF9043}"/>
              </a:ext>
            </a:extLst>
          </p:cNvPr>
          <p:cNvSpPr>
            <a:spLocks noGrp="1" noChangeArrowheads="1"/>
          </p:cNvSpPr>
          <p:nvPr>
            <p:ph type="sldNum" sz="quarter" idx="12"/>
          </p:nvPr>
        </p:nvSpPr>
        <p:spPr>
          <a:ln/>
        </p:spPr>
        <p:txBody>
          <a:bodyPr/>
          <a:lstStyle>
            <a:lvl1pPr>
              <a:defRPr/>
            </a:lvl1pPr>
          </a:lstStyle>
          <a:p>
            <a:pPr>
              <a:defRPr/>
            </a:pPr>
            <a:fld id="{B835E93C-BB1D-47AB-85DA-0D41682DE1E3}" type="slidenum">
              <a:rPr lang="zh-CN" altLang="en-US"/>
              <a:pPr>
                <a:defRPr/>
              </a:pPr>
              <a:t>‹#›</a:t>
            </a:fld>
            <a:endParaRPr lang="en-US" altLang="zh-CN"/>
          </a:p>
        </p:txBody>
      </p:sp>
    </p:spTree>
    <p:extLst>
      <p:ext uri="{BB962C8B-B14F-4D97-AF65-F5344CB8AC3E}">
        <p14:creationId xmlns:p14="http://schemas.microsoft.com/office/powerpoint/2010/main" val="121275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1E55B80-E522-4615-B536-D1CCF1C55B4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a:extLst>
              <a:ext uri="{FF2B5EF4-FFF2-40B4-BE49-F238E27FC236}">
                <a16:creationId xmlns:a16="http://schemas.microsoft.com/office/drawing/2014/main" id="{27BD7487-0289-4EB2-B563-F0CEAB407F3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a:extLst>
              <a:ext uri="{FF2B5EF4-FFF2-40B4-BE49-F238E27FC236}">
                <a16:creationId xmlns:a16="http://schemas.microsoft.com/office/drawing/2014/main" id="{944D916D-55A8-47E1-8F5C-F98521AF85DF}"/>
              </a:ext>
            </a:extLst>
          </p:cNvPr>
          <p:cNvSpPr>
            <a:spLocks noGrp="1" noChangeArrowheads="1"/>
          </p:cNvSpPr>
          <p:nvPr>
            <p:ph type="sldNum" sz="quarter" idx="12"/>
          </p:nvPr>
        </p:nvSpPr>
        <p:spPr>
          <a:ln/>
        </p:spPr>
        <p:txBody>
          <a:bodyPr/>
          <a:lstStyle>
            <a:lvl1pPr>
              <a:defRPr/>
            </a:lvl1pPr>
          </a:lstStyle>
          <a:p>
            <a:pPr>
              <a:defRPr/>
            </a:pPr>
            <a:fld id="{4E4C7F47-FBC3-4F6A-B7D2-F73B6FAC876E}" type="slidenum">
              <a:rPr lang="zh-CN" altLang="en-US"/>
              <a:pPr>
                <a:defRPr/>
              </a:pPr>
              <a:t>‹#›</a:t>
            </a:fld>
            <a:endParaRPr lang="en-US" altLang="zh-CN"/>
          </a:p>
        </p:txBody>
      </p:sp>
    </p:spTree>
    <p:extLst>
      <p:ext uri="{BB962C8B-B14F-4D97-AF65-F5344CB8AC3E}">
        <p14:creationId xmlns:p14="http://schemas.microsoft.com/office/powerpoint/2010/main" val="4122741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E9A704F9-FAFF-4443-A948-AFC72B80287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AB069A6A-C931-441B-BFEE-04C99CF72BA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7">
            <a:extLst>
              <a:ext uri="{FF2B5EF4-FFF2-40B4-BE49-F238E27FC236}">
                <a16:creationId xmlns:a16="http://schemas.microsoft.com/office/drawing/2014/main" id="{B8122FB8-3791-41DC-AB0A-26C716E55345}"/>
              </a:ext>
            </a:extLst>
          </p:cNvPr>
          <p:cNvSpPr>
            <a:spLocks noGrp="1" noChangeArrowheads="1"/>
          </p:cNvSpPr>
          <p:nvPr>
            <p:ph type="sldNum" sz="quarter" idx="12"/>
          </p:nvPr>
        </p:nvSpPr>
        <p:spPr>
          <a:ln/>
        </p:spPr>
        <p:txBody>
          <a:bodyPr/>
          <a:lstStyle>
            <a:lvl1pPr>
              <a:defRPr/>
            </a:lvl1pPr>
          </a:lstStyle>
          <a:p>
            <a:pPr>
              <a:defRPr/>
            </a:pPr>
            <a:fld id="{5C5741DE-2C9A-4652-A9A7-B2B5C90F6EEC}" type="slidenum">
              <a:rPr lang="zh-CN" altLang="en-US"/>
              <a:pPr>
                <a:defRPr/>
              </a:pPr>
              <a:t>‹#›</a:t>
            </a:fld>
            <a:endParaRPr lang="en-US" altLang="zh-CN"/>
          </a:p>
        </p:txBody>
      </p:sp>
    </p:spTree>
    <p:extLst>
      <p:ext uri="{BB962C8B-B14F-4D97-AF65-F5344CB8AC3E}">
        <p14:creationId xmlns:p14="http://schemas.microsoft.com/office/powerpoint/2010/main" val="3607374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552E6F8-256D-4C55-9151-CAE199EF856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a:extLst>
              <a:ext uri="{FF2B5EF4-FFF2-40B4-BE49-F238E27FC236}">
                <a16:creationId xmlns:a16="http://schemas.microsoft.com/office/drawing/2014/main" id="{1D9297F1-275D-4E2E-B87F-3B21E04CA18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a:extLst>
              <a:ext uri="{FF2B5EF4-FFF2-40B4-BE49-F238E27FC236}">
                <a16:creationId xmlns:a16="http://schemas.microsoft.com/office/drawing/2014/main" id="{2A882FDA-0151-4076-B989-32EA3ACCB2BB}"/>
              </a:ext>
            </a:extLst>
          </p:cNvPr>
          <p:cNvSpPr>
            <a:spLocks noGrp="1" noChangeArrowheads="1"/>
          </p:cNvSpPr>
          <p:nvPr>
            <p:ph type="sldNum" sz="quarter" idx="12"/>
          </p:nvPr>
        </p:nvSpPr>
        <p:spPr>
          <a:ln/>
        </p:spPr>
        <p:txBody>
          <a:bodyPr/>
          <a:lstStyle>
            <a:lvl1pPr>
              <a:defRPr/>
            </a:lvl1pPr>
          </a:lstStyle>
          <a:p>
            <a:pPr>
              <a:defRPr/>
            </a:pPr>
            <a:fld id="{DD7031ED-B5D6-44D4-A6BE-D13C274C381D}" type="slidenum">
              <a:rPr lang="zh-CN" altLang="en-US"/>
              <a:pPr>
                <a:defRPr/>
              </a:pPr>
              <a:t>‹#›</a:t>
            </a:fld>
            <a:endParaRPr lang="en-US" altLang="zh-CN"/>
          </a:p>
        </p:txBody>
      </p:sp>
    </p:spTree>
    <p:extLst>
      <p:ext uri="{BB962C8B-B14F-4D97-AF65-F5344CB8AC3E}">
        <p14:creationId xmlns:p14="http://schemas.microsoft.com/office/powerpoint/2010/main" val="20405302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52F2D36-1D34-42D4-BBCD-0FFFED5C675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a:extLst>
              <a:ext uri="{FF2B5EF4-FFF2-40B4-BE49-F238E27FC236}">
                <a16:creationId xmlns:a16="http://schemas.microsoft.com/office/drawing/2014/main" id="{435FB90E-2568-4D7B-859F-18FFE32005E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CE855643-BABA-4704-9215-E3535C95AF49}"/>
              </a:ext>
            </a:extLst>
          </p:cNvPr>
          <p:cNvSpPr>
            <a:spLocks noGrp="1" noChangeArrowheads="1"/>
          </p:cNvSpPr>
          <p:nvPr>
            <p:ph type="sldNum" sz="quarter" idx="12"/>
          </p:nvPr>
        </p:nvSpPr>
        <p:spPr>
          <a:ln/>
        </p:spPr>
        <p:txBody>
          <a:bodyPr/>
          <a:lstStyle>
            <a:lvl1pPr>
              <a:defRPr/>
            </a:lvl1pPr>
          </a:lstStyle>
          <a:p>
            <a:pPr>
              <a:defRPr/>
            </a:pPr>
            <a:fld id="{A06211BF-41D1-4CD2-8271-87B5A60366F7}" type="slidenum">
              <a:rPr lang="zh-CN" altLang="en-US"/>
              <a:pPr>
                <a:defRPr/>
              </a:pPr>
              <a:t>‹#›</a:t>
            </a:fld>
            <a:endParaRPr lang="en-US" altLang="zh-CN"/>
          </a:p>
        </p:txBody>
      </p:sp>
    </p:spTree>
    <p:extLst>
      <p:ext uri="{BB962C8B-B14F-4D97-AF65-F5344CB8AC3E}">
        <p14:creationId xmlns:p14="http://schemas.microsoft.com/office/powerpoint/2010/main" val="33555465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B03A897-2980-4511-BC38-6D78DB4D258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C888140A-30D3-4467-9F9B-79CDEF2C7FF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53734FD2-DDE0-4C89-BE1D-57A546F7F33D}"/>
              </a:ext>
            </a:extLst>
          </p:cNvPr>
          <p:cNvSpPr>
            <a:spLocks noGrp="1" noChangeArrowheads="1"/>
          </p:cNvSpPr>
          <p:nvPr>
            <p:ph type="sldNum" sz="quarter" idx="12"/>
          </p:nvPr>
        </p:nvSpPr>
        <p:spPr>
          <a:ln/>
        </p:spPr>
        <p:txBody>
          <a:bodyPr/>
          <a:lstStyle>
            <a:lvl1pPr>
              <a:defRPr/>
            </a:lvl1pPr>
          </a:lstStyle>
          <a:p>
            <a:pPr>
              <a:defRPr/>
            </a:pPr>
            <a:fld id="{776CBE09-22FA-421D-BF6F-DB6C2661BE46}" type="slidenum">
              <a:rPr lang="zh-CN" altLang="en-US"/>
              <a:pPr>
                <a:defRPr/>
              </a:pPr>
              <a:t>‹#›</a:t>
            </a:fld>
            <a:endParaRPr lang="en-US" altLang="zh-CN"/>
          </a:p>
        </p:txBody>
      </p:sp>
    </p:spTree>
    <p:extLst>
      <p:ext uri="{BB962C8B-B14F-4D97-AF65-F5344CB8AC3E}">
        <p14:creationId xmlns:p14="http://schemas.microsoft.com/office/powerpoint/2010/main" val="42661967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12DDCD4-E5AC-4565-8439-514BF13C04E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a16="http://schemas.microsoft.com/office/drawing/2014/main" id="{FCCDC61B-AD5F-41C7-A98A-756592125F7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a16="http://schemas.microsoft.com/office/drawing/2014/main" id="{4E964BB9-6812-4589-84B3-657E36F743CF}"/>
              </a:ext>
            </a:extLst>
          </p:cNvPr>
          <p:cNvSpPr>
            <a:spLocks noGrp="1" noChangeArrowheads="1"/>
          </p:cNvSpPr>
          <p:nvPr>
            <p:ph type="sldNum" sz="quarter" idx="12"/>
          </p:nvPr>
        </p:nvSpPr>
        <p:spPr>
          <a:ln/>
        </p:spPr>
        <p:txBody>
          <a:bodyPr/>
          <a:lstStyle>
            <a:lvl1pPr>
              <a:defRPr/>
            </a:lvl1pPr>
          </a:lstStyle>
          <a:p>
            <a:pPr>
              <a:defRPr/>
            </a:pPr>
            <a:fld id="{AD5086DF-7268-40A8-94DE-0A1E4C863B0B}" type="slidenum">
              <a:rPr lang="zh-CN" altLang="en-US"/>
              <a:pPr>
                <a:defRPr/>
              </a:pPr>
              <a:t>‹#›</a:t>
            </a:fld>
            <a:endParaRPr lang="en-US" altLang="zh-CN"/>
          </a:p>
        </p:txBody>
      </p:sp>
    </p:spTree>
    <p:extLst>
      <p:ext uri="{BB962C8B-B14F-4D97-AF65-F5344CB8AC3E}">
        <p14:creationId xmlns:p14="http://schemas.microsoft.com/office/powerpoint/2010/main" val="2238945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957C00-D4AA-4996-A79C-35C861EF57D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2F4E5E06-4506-4F4F-868A-88FE266D3968}"/>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9586DCCF-927C-49F9-AAF4-16666822B483}"/>
              </a:ext>
            </a:extLst>
          </p:cNvPr>
          <p:cNvSpPr>
            <a:spLocks noGrp="1" noChangeArrowheads="1"/>
          </p:cNvSpPr>
          <p:nvPr>
            <p:ph type="sldNum" sz="quarter" idx="12"/>
          </p:nvPr>
        </p:nvSpPr>
        <p:spPr>
          <a:ln/>
        </p:spPr>
        <p:txBody>
          <a:bodyPr/>
          <a:lstStyle>
            <a:lvl1pPr>
              <a:defRPr/>
            </a:lvl1pPr>
          </a:lstStyle>
          <a:p>
            <a:pPr>
              <a:defRPr/>
            </a:pPr>
            <a:fld id="{11919779-57A9-49C7-B6E4-6034F377E929}" type="slidenum">
              <a:rPr lang="zh-CN" altLang="en-US"/>
              <a:pPr>
                <a:defRPr/>
              </a:pPr>
              <a:t>‹#›</a:t>
            </a:fld>
            <a:endParaRPr lang="en-US" altLang="zh-CN"/>
          </a:p>
        </p:txBody>
      </p:sp>
    </p:spTree>
    <p:extLst>
      <p:ext uri="{BB962C8B-B14F-4D97-AF65-F5344CB8AC3E}">
        <p14:creationId xmlns:p14="http://schemas.microsoft.com/office/powerpoint/2010/main" val="12657950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66DD7B-F365-4E8F-9197-AF0F04C7DA0C}"/>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160DB809-168F-47C5-8E87-94482FFB3BA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35F4E6B7-4173-4D83-A353-93570417FECE}"/>
              </a:ext>
            </a:extLst>
          </p:cNvPr>
          <p:cNvSpPr>
            <a:spLocks noGrp="1" noChangeArrowheads="1"/>
          </p:cNvSpPr>
          <p:nvPr>
            <p:ph type="sldNum" sz="quarter" idx="12"/>
          </p:nvPr>
        </p:nvSpPr>
        <p:spPr>
          <a:ln/>
        </p:spPr>
        <p:txBody>
          <a:bodyPr/>
          <a:lstStyle>
            <a:lvl1pPr>
              <a:defRPr/>
            </a:lvl1pPr>
          </a:lstStyle>
          <a:p>
            <a:pPr>
              <a:defRPr/>
            </a:pPr>
            <a:fld id="{F9A5267A-BF34-4091-BD0B-A895B2EA027E}" type="slidenum">
              <a:rPr lang="zh-CN" altLang="en-US"/>
              <a:pPr>
                <a:defRPr/>
              </a:pPr>
              <a:t>‹#›</a:t>
            </a:fld>
            <a:endParaRPr lang="en-US" altLang="zh-CN"/>
          </a:p>
        </p:txBody>
      </p:sp>
    </p:spTree>
    <p:extLst>
      <p:ext uri="{BB962C8B-B14F-4D97-AF65-F5344CB8AC3E}">
        <p14:creationId xmlns:p14="http://schemas.microsoft.com/office/powerpoint/2010/main" val="28777222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Rectangle 4">
            <a:extLst>
              <a:ext uri="{FF2B5EF4-FFF2-40B4-BE49-F238E27FC236}">
                <a16:creationId xmlns:a16="http://schemas.microsoft.com/office/drawing/2014/main" id="{63BCE0D1-CED8-402F-AEA4-F896D21827D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AD5399AA-AB1D-4A59-B4A3-98426A9AD41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1B6E9D8-4AD0-483E-A933-068803386471}"/>
              </a:ext>
            </a:extLst>
          </p:cNvPr>
          <p:cNvSpPr>
            <a:spLocks noGrp="1" noChangeArrowheads="1"/>
          </p:cNvSpPr>
          <p:nvPr>
            <p:ph type="sldNum" sz="quarter" idx="12"/>
          </p:nvPr>
        </p:nvSpPr>
        <p:spPr>
          <a:ln/>
        </p:spPr>
        <p:txBody>
          <a:bodyPr/>
          <a:lstStyle>
            <a:lvl1pPr>
              <a:defRPr/>
            </a:lvl1pPr>
          </a:lstStyle>
          <a:p>
            <a:pPr>
              <a:defRPr/>
            </a:pPr>
            <a:fld id="{1FD8B33B-3FEE-4B5C-ACF6-C7B1552604CE}" type="slidenum">
              <a:rPr lang="zh-CN" altLang="en-US"/>
              <a:pPr>
                <a:defRPr/>
              </a:pPr>
              <a:t>‹#›</a:t>
            </a:fld>
            <a:endParaRPr lang="en-US" altLang="zh-CN"/>
          </a:p>
        </p:txBody>
      </p:sp>
    </p:spTree>
    <p:extLst>
      <p:ext uri="{BB962C8B-B14F-4D97-AF65-F5344CB8AC3E}">
        <p14:creationId xmlns:p14="http://schemas.microsoft.com/office/powerpoint/2010/main" val="2972426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2">
            <a:extLst>
              <a:ext uri="{FF2B5EF4-FFF2-40B4-BE49-F238E27FC236}">
                <a16:creationId xmlns:a16="http://schemas.microsoft.com/office/drawing/2014/main" id="{650A6B4A-FDEF-4C16-A82C-E10D19F81C6C}"/>
              </a:ext>
            </a:extLst>
          </p:cNvPr>
          <p:cNvGrpSpPr>
            <a:grpSpLocks/>
          </p:cNvGrpSpPr>
          <p:nvPr/>
        </p:nvGrpSpPr>
        <p:grpSpPr bwMode="auto">
          <a:xfrm>
            <a:off x="4335463" y="1169988"/>
            <a:ext cx="4814887" cy="4994275"/>
            <a:chOff x="4334933" y="1169931"/>
            <a:chExt cx="4814835" cy="4993802"/>
          </a:xfrm>
        </p:grpSpPr>
        <p:cxnSp>
          <p:nvCxnSpPr>
            <p:cNvPr id="5" name="Straight Connector 4">
              <a:extLst>
                <a:ext uri="{FF2B5EF4-FFF2-40B4-BE49-F238E27FC236}">
                  <a16:creationId xmlns:a16="http://schemas.microsoft.com/office/drawing/2014/main" id="{5F0799E0-EE18-4111-82EC-1E15B47E2ABD}"/>
                </a:ext>
              </a:extLst>
            </p:cNvPr>
            <p:cNvCxnSpPr/>
            <p:nvPr/>
          </p:nvCxnSpPr>
          <p:spPr>
            <a:xfrm flipH="1">
              <a:off x="6009727" y="1169931"/>
              <a:ext cx="3133691" cy="313501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46456B9D-5971-45B8-A282-D719E941F92E}"/>
                </a:ext>
              </a:extLst>
            </p:cNvPr>
            <p:cNvCxnSpPr/>
            <p:nvPr/>
          </p:nvCxnSpPr>
          <p:spPr>
            <a:xfrm flipH="1">
              <a:off x="4334933" y="1349301"/>
              <a:ext cx="4814835" cy="4814432"/>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E5748DB8-1286-4A37-AFF0-011E9C9D7C6B}"/>
                </a:ext>
              </a:extLst>
            </p:cNvPr>
            <p:cNvCxnSpPr/>
            <p:nvPr/>
          </p:nvCxnSpPr>
          <p:spPr>
            <a:xfrm flipH="1">
              <a:off x="5225510" y="1469940"/>
              <a:ext cx="3911558" cy="391123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9E7AF75-1919-4495-87CA-14A271760523}"/>
                </a:ext>
              </a:extLst>
            </p:cNvPr>
            <p:cNvCxnSpPr/>
            <p:nvPr/>
          </p:nvCxnSpPr>
          <p:spPr>
            <a:xfrm flipH="1">
              <a:off x="5304885" y="1308030"/>
              <a:ext cx="3838534" cy="38397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BFE8B9D-9FDD-4481-8A29-8CFAD59CC5B1}"/>
                </a:ext>
              </a:extLst>
            </p:cNvPr>
            <p:cNvCxnSpPr/>
            <p:nvPr/>
          </p:nvCxnSpPr>
          <p:spPr>
            <a:xfrm flipH="1">
              <a:off x="5706518" y="1769949"/>
              <a:ext cx="3430550" cy="343026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Date Placeholder 3">
            <a:extLst>
              <a:ext uri="{FF2B5EF4-FFF2-40B4-BE49-F238E27FC236}">
                <a16:creationId xmlns:a16="http://schemas.microsoft.com/office/drawing/2014/main" id="{9D5E1EB8-66B7-464C-AEF9-E3B3B7534837}"/>
              </a:ext>
            </a:extLst>
          </p:cNvPr>
          <p:cNvSpPr>
            <a:spLocks noGrp="1"/>
          </p:cNvSpPr>
          <p:nvPr>
            <p:ph type="dt" sz="half" idx="10"/>
          </p:nvPr>
        </p:nvSpPr>
        <p:spPr/>
        <p:txBody>
          <a:bodyPr/>
          <a:lstStyle>
            <a:lvl1pPr>
              <a:defRPr/>
            </a:lvl1pPr>
          </a:lstStyle>
          <a:p>
            <a:pPr>
              <a:defRPr/>
            </a:pPr>
            <a:endParaRPr lang="en-US" altLang="zh-CN"/>
          </a:p>
        </p:txBody>
      </p:sp>
      <p:sp>
        <p:nvSpPr>
          <p:cNvPr id="11" name="Footer Placeholder 4">
            <a:extLst>
              <a:ext uri="{FF2B5EF4-FFF2-40B4-BE49-F238E27FC236}">
                <a16:creationId xmlns:a16="http://schemas.microsoft.com/office/drawing/2014/main" id="{8B9D306F-17DC-4F3E-B024-08C2819FFF92}"/>
              </a:ext>
            </a:extLst>
          </p:cNvPr>
          <p:cNvSpPr>
            <a:spLocks noGrp="1"/>
          </p:cNvSpPr>
          <p:nvPr>
            <p:ph type="ftr" sz="quarter" idx="11"/>
          </p:nvPr>
        </p:nvSpPr>
        <p:spPr/>
        <p:txBody>
          <a:bodyPr/>
          <a:lstStyle>
            <a:lvl1pPr>
              <a:defRPr/>
            </a:lvl1pPr>
          </a:lstStyle>
          <a:p>
            <a:pPr>
              <a:defRPr/>
            </a:pPr>
            <a:endParaRPr lang="en-US" altLang="zh-CN"/>
          </a:p>
        </p:txBody>
      </p:sp>
      <p:sp>
        <p:nvSpPr>
          <p:cNvPr id="12" name="Slide Number Placeholder 5">
            <a:extLst>
              <a:ext uri="{FF2B5EF4-FFF2-40B4-BE49-F238E27FC236}">
                <a16:creationId xmlns:a16="http://schemas.microsoft.com/office/drawing/2014/main" id="{34700C8C-D361-402A-9467-6B2A26251835}"/>
              </a:ext>
            </a:extLst>
          </p:cNvPr>
          <p:cNvSpPr>
            <a:spLocks noGrp="1"/>
          </p:cNvSpPr>
          <p:nvPr>
            <p:ph type="sldNum" sz="quarter" idx="12"/>
          </p:nvPr>
        </p:nvSpPr>
        <p:spPr/>
        <p:txBody>
          <a:bodyPr/>
          <a:lstStyle>
            <a:lvl1pPr>
              <a:defRPr/>
            </a:lvl1pPr>
          </a:lstStyle>
          <a:p>
            <a:pPr>
              <a:defRPr/>
            </a:pPr>
            <a:fld id="{E879428B-99CC-40A0-80B7-1972D874DE57}" type="slidenum">
              <a:rPr lang="zh-CN" altLang="en-US"/>
              <a:pPr>
                <a:defRPr/>
              </a:pPr>
              <a:t>‹#›</a:t>
            </a:fld>
            <a:endParaRPr lang="en-US" altLang="zh-CN"/>
          </a:p>
        </p:txBody>
      </p:sp>
    </p:spTree>
    <p:extLst>
      <p:ext uri="{BB962C8B-B14F-4D97-AF65-F5344CB8AC3E}">
        <p14:creationId xmlns:p14="http://schemas.microsoft.com/office/powerpoint/2010/main" val="1320488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AF602E7-CA6A-443F-BE0B-EFEAE2FED357}"/>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BA22D443-C3E5-42F4-A68B-E559B934C91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B208778E-215C-43F2-9D31-072BFE471C29}"/>
              </a:ext>
            </a:extLst>
          </p:cNvPr>
          <p:cNvSpPr>
            <a:spLocks noGrp="1"/>
          </p:cNvSpPr>
          <p:nvPr>
            <p:ph type="sldNum" sz="quarter" idx="12"/>
          </p:nvPr>
        </p:nvSpPr>
        <p:spPr/>
        <p:txBody>
          <a:bodyPr/>
          <a:lstStyle>
            <a:lvl1pPr>
              <a:defRPr/>
            </a:lvl1pPr>
          </a:lstStyle>
          <a:p>
            <a:pPr>
              <a:defRPr/>
            </a:pPr>
            <a:fld id="{EC6D8AA0-681C-4F6F-B4BF-F63CADFB978F}" type="slidenum">
              <a:rPr lang="zh-CN" altLang="en-US"/>
              <a:pPr>
                <a:defRPr/>
              </a:pPr>
              <a:t>‹#›</a:t>
            </a:fld>
            <a:endParaRPr lang="en-US" altLang="zh-CN"/>
          </a:p>
        </p:txBody>
      </p:sp>
    </p:spTree>
    <p:extLst>
      <p:ext uri="{BB962C8B-B14F-4D97-AF65-F5344CB8AC3E}">
        <p14:creationId xmlns:p14="http://schemas.microsoft.com/office/powerpoint/2010/main" val="6419593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E4D5298-CFDB-4A19-94AC-3FA63E33A45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30298868-91EA-4FDC-867C-C152EADD027C}"/>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462F7D4D-416B-4292-90B9-85A23EEED7CF}"/>
              </a:ext>
            </a:extLst>
          </p:cNvPr>
          <p:cNvSpPr>
            <a:spLocks noGrp="1"/>
          </p:cNvSpPr>
          <p:nvPr>
            <p:ph type="sldNum" sz="quarter" idx="12"/>
          </p:nvPr>
        </p:nvSpPr>
        <p:spPr/>
        <p:txBody>
          <a:bodyPr/>
          <a:lstStyle>
            <a:lvl1pPr>
              <a:defRPr/>
            </a:lvl1pPr>
          </a:lstStyle>
          <a:p>
            <a:pPr>
              <a:defRPr/>
            </a:pPr>
            <a:fld id="{DD1774CB-2737-4244-A6AC-E9CB55AB8DC4}" type="slidenum">
              <a:rPr lang="zh-CN" altLang="en-US"/>
              <a:pPr>
                <a:defRPr/>
              </a:pPr>
              <a:t>‹#›</a:t>
            </a:fld>
            <a:endParaRPr lang="en-US" altLang="zh-CN"/>
          </a:p>
        </p:txBody>
      </p:sp>
    </p:spTree>
    <p:extLst>
      <p:ext uri="{BB962C8B-B14F-4D97-AF65-F5344CB8AC3E}">
        <p14:creationId xmlns:p14="http://schemas.microsoft.com/office/powerpoint/2010/main" val="3174545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49EDC549-EB18-430C-BC4C-0BE4BF81F84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C063459E-1849-4751-9399-BEDDD8D17DE3}"/>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951661B3-6FE0-47EB-9228-FEEF2C3FF89C}"/>
              </a:ext>
            </a:extLst>
          </p:cNvPr>
          <p:cNvSpPr>
            <a:spLocks noGrp="1" noChangeArrowheads="1"/>
          </p:cNvSpPr>
          <p:nvPr>
            <p:ph type="sldNum" sz="quarter" idx="12"/>
          </p:nvPr>
        </p:nvSpPr>
        <p:spPr>
          <a:ln/>
        </p:spPr>
        <p:txBody>
          <a:bodyPr/>
          <a:lstStyle>
            <a:lvl1pPr>
              <a:defRPr/>
            </a:lvl1pPr>
          </a:lstStyle>
          <a:p>
            <a:pPr>
              <a:defRPr/>
            </a:pPr>
            <a:fld id="{845BDDFA-C6CB-4E93-8502-64693EBD903D}" type="slidenum">
              <a:rPr lang="zh-CN" altLang="en-US"/>
              <a:pPr>
                <a:defRPr/>
              </a:pPr>
              <a:t>‹#›</a:t>
            </a:fld>
            <a:endParaRPr lang="en-US" altLang="zh-CN"/>
          </a:p>
        </p:txBody>
      </p:sp>
    </p:spTree>
    <p:extLst>
      <p:ext uri="{BB962C8B-B14F-4D97-AF65-F5344CB8AC3E}">
        <p14:creationId xmlns:p14="http://schemas.microsoft.com/office/powerpoint/2010/main" val="34953313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7DFADA1-28B9-4042-BABC-18FA7C35DD70}"/>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57BFBEE2-DD94-42A7-8125-197C6572D387}"/>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2B064FE2-E06F-4874-8395-9F2DC73D5395}"/>
              </a:ext>
            </a:extLst>
          </p:cNvPr>
          <p:cNvSpPr>
            <a:spLocks noGrp="1"/>
          </p:cNvSpPr>
          <p:nvPr>
            <p:ph type="sldNum" sz="quarter" idx="16"/>
          </p:nvPr>
        </p:nvSpPr>
        <p:spPr/>
        <p:txBody>
          <a:bodyPr/>
          <a:lstStyle>
            <a:lvl1pPr>
              <a:defRPr/>
            </a:lvl1pPr>
          </a:lstStyle>
          <a:p>
            <a:pPr>
              <a:defRPr/>
            </a:pPr>
            <a:fld id="{B5E5348C-A22B-48F2-9F6F-94AA2D9F1A3A}" type="slidenum">
              <a:rPr lang="zh-CN" altLang="en-US"/>
              <a:pPr>
                <a:defRPr/>
              </a:pPr>
              <a:t>‹#›</a:t>
            </a:fld>
            <a:endParaRPr lang="en-US" altLang="zh-CN"/>
          </a:p>
        </p:txBody>
      </p:sp>
    </p:spTree>
    <p:extLst>
      <p:ext uri="{BB962C8B-B14F-4D97-AF65-F5344CB8AC3E}">
        <p14:creationId xmlns:p14="http://schemas.microsoft.com/office/powerpoint/2010/main" val="8734204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7A848127-D3DC-4046-AD06-A40F048D815E}"/>
              </a:ext>
            </a:extLst>
          </p:cNvPr>
          <p:cNvSpPr>
            <a:spLocks noGrp="1"/>
          </p:cNvSpPr>
          <p:nvPr>
            <p:ph type="dt" sz="half" idx="10"/>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CC81198D-37BD-41B8-A18E-BACB9202F7F8}"/>
              </a:ext>
            </a:extLst>
          </p:cNvPr>
          <p:cNvSpPr>
            <a:spLocks noGrp="1"/>
          </p:cNvSpPr>
          <p:nvPr>
            <p:ph type="ftr" sz="quarter" idx="11"/>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DDD781D2-44D9-4946-8DAC-EE01986BF659}"/>
              </a:ext>
            </a:extLst>
          </p:cNvPr>
          <p:cNvSpPr>
            <a:spLocks noGrp="1"/>
          </p:cNvSpPr>
          <p:nvPr>
            <p:ph type="sldNum" sz="quarter" idx="12"/>
          </p:nvPr>
        </p:nvSpPr>
        <p:spPr/>
        <p:txBody>
          <a:bodyPr/>
          <a:lstStyle>
            <a:lvl1pPr>
              <a:defRPr/>
            </a:lvl1pPr>
          </a:lstStyle>
          <a:p>
            <a:pPr>
              <a:defRPr/>
            </a:pPr>
            <a:fld id="{AEAA91ED-74BD-47C5-8B25-CCE3D61B9B8A}" type="slidenum">
              <a:rPr lang="zh-CN" altLang="en-US"/>
              <a:pPr>
                <a:defRPr/>
              </a:pPr>
              <a:t>‹#›</a:t>
            </a:fld>
            <a:endParaRPr lang="en-US" altLang="zh-CN"/>
          </a:p>
        </p:txBody>
      </p:sp>
    </p:spTree>
    <p:extLst>
      <p:ext uri="{BB962C8B-B14F-4D97-AF65-F5344CB8AC3E}">
        <p14:creationId xmlns:p14="http://schemas.microsoft.com/office/powerpoint/2010/main" val="34152772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defRPr sz="3200"/>
            </a:lvl1p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2C680D33-122E-479F-A4DA-BA7E1ACEBC59}"/>
              </a:ext>
            </a:extLst>
          </p:cNvPr>
          <p:cNvSpPr>
            <a:spLocks noGrp="1"/>
          </p:cNvSpPr>
          <p:nvPr>
            <p:ph type="dt" sz="half" idx="10"/>
          </p:nvPr>
        </p:nvSpPr>
        <p:spPr/>
        <p:txBody>
          <a:bodyPr/>
          <a:lstStyle>
            <a:lvl1pPr>
              <a:defRPr/>
            </a:lvl1pPr>
          </a:lstStyle>
          <a:p>
            <a:pPr>
              <a:defRPr/>
            </a:pPr>
            <a:endParaRPr lang="en-US" altLang="zh-CN"/>
          </a:p>
        </p:txBody>
      </p:sp>
      <p:sp>
        <p:nvSpPr>
          <p:cNvPr id="4" name="Footer Placeholder 4">
            <a:extLst>
              <a:ext uri="{FF2B5EF4-FFF2-40B4-BE49-F238E27FC236}">
                <a16:creationId xmlns:a16="http://schemas.microsoft.com/office/drawing/2014/main" id="{BCB43A24-366F-4708-87DB-C455D104AABE}"/>
              </a:ext>
            </a:extLst>
          </p:cNvPr>
          <p:cNvSpPr>
            <a:spLocks noGrp="1"/>
          </p:cNvSpPr>
          <p:nvPr>
            <p:ph type="ftr" sz="quarter" idx="11"/>
          </p:nvPr>
        </p:nvSpPr>
        <p:spPr/>
        <p:txBody>
          <a:bodyPr/>
          <a:lstStyle>
            <a:lvl1pPr>
              <a:defRPr/>
            </a:lvl1pPr>
          </a:lstStyle>
          <a:p>
            <a:pPr>
              <a:defRPr/>
            </a:pPr>
            <a:endParaRPr lang="en-US" altLang="zh-CN"/>
          </a:p>
        </p:txBody>
      </p:sp>
      <p:sp>
        <p:nvSpPr>
          <p:cNvPr id="5" name="Slide Number Placeholder 5">
            <a:extLst>
              <a:ext uri="{FF2B5EF4-FFF2-40B4-BE49-F238E27FC236}">
                <a16:creationId xmlns:a16="http://schemas.microsoft.com/office/drawing/2014/main" id="{96130E56-CE71-4838-9DDF-195B237A152A}"/>
              </a:ext>
            </a:extLst>
          </p:cNvPr>
          <p:cNvSpPr>
            <a:spLocks noGrp="1"/>
          </p:cNvSpPr>
          <p:nvPr>
            <p:ph type="sldNum" sz="quarter" idx="12"/>
          </p:nvPr>
        </p:nvSpPr>
        <p:spPr/>
        <p:txBody>
          <a:bodyPr/>
          <a:lstStyle>
            <a:lvl1pPr>
              <a:defRPr/>
            </a:lvl1pPr>
          </a:lstStyle>
          <a:p>
            <a:pPr>
              <a:defRPr/>
            </a:pPr>
            <a:fld id="{CD6D682E-6EBC-472F-9138-3D7ED28FBFAC}" type="slidenum">
              <a:rPr lang="zh-CN" altLang="en-US"/>
              <a:pPr>
                <a:defRPr/>
              </a:pPr>
              <a:t>‹#›</a:t>
            </a:fld>
            <a:endParaRPr lang="en-US" altLang="zh-CN"/>
          </a:p>
        </p:txBody>
      </p:sp>
    </p:spTree>
    <p:extLst>
      <p:ext uri="{BB962C8B-B14F-4D97-AF65-F5344CB8AC3E}">
        <p14:creationId xmlns:p14="http://schemas.microsoft.com/office/powerpoint/2010/main" val="128644764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7B85462-6D5D-4E64-AC32-3E5E5A33EFFF}"/>
              </a:ext>
            </a:extLst>
          </p:cNvPr>
          <p:cNvSpPr>
            <a:spLocks noGrp="1"/>
          </p:cNvSpPr>
          <p:nvPr>
            <p:ph type="dt" sz="half" idx="10"/>
          </p:nvPr>
        </p:nvSpPr>
        <p:spPr/>
        <p:txBody>
          <a:bodyPr/>
          <a:lstStyle>
            <a:lvl1pPr>
              <a:defRPr/>
            </a:lvl1pPr>
          </a:lstStyle>
          <a:p>
            <a:pPr>
              <a:defRPr/>
            </a:pPr>
            <a:endParaRPr lang="en-US" altLang="zh-CN"/>
          </a:p>
        </p:txBody>
      </p:sp>
      <p:sp>
        <p:nvSpPr>
          <p:cNvPr id="3" name="Footer Placeholder 4">
            <a:extLst>
              <a:ext uri="{FF2B5EF4-FFF2-40B4-BE49-F238E27FC236}">
                <a16:creationId xmlns:a16="http://schemas.microsoft.com/office/drawing/2014/main" id="{397B5B46-0632-40FD-944D-21F72FE5168A}"/>
              </a:ext>
            </a:extLst>
          </p:cNvPr>
          <p:cNvSpPr>
            <a:spLocks noGrp="1"/>
          </p:cNvSpPr>
          <p:nvPr>
            <p:ph type="ftr" sz="quarter" idx="11"/>
          </p:nvPr>
        </p:nvSpPr>
        <p:spPr/>
        <p:txBody>
          <a:bodyPr/>
          <a:lstStyle>
            <a:lvl1pPr>
              <a:defRPr/>
            </a:lvl1pPr>
          </a:lstStyle>
          <a:p>
            <a:pPr>
              <a:defRPr/>
            </a:pPr>
            <a:endParaRPr lang="en-US" altLang="zh-CN"/>
          </a:p>
        </p:txBody>
      </p:sp>
      <p:sp>
        <p:nvSpPr>
          <p:cNvPr id="4" name="Slide Number Placeholder 5">
            <a:extLst>
              <a:ext uri="{FF2B5EF4-FFF2-40B4-BE49-F238E27FC236}">
                <a16:creationId xmlns:a16="http://schemas.microsoft.com/office/drawing/2014/main" id="{33179C74-53D1-456E-8A00-E5CCF35E427C}"/>
              </a:ext>
            </a:extLst>
          </p:cNvPr>
          <p:cNvSpPr>
            <a:spLocks noGrp="1"/>
          </p:cNvSpPr>
          <p:nvPr>
            <p:ph type="sldNum" sz="quarter" idx="12"/>
          </p:nvPr>
        </p:nvSpPr>
        <p:spPr/>
        <p:txBody>
          <a:bodyPr/>
          <a:lstStyle>
            <a:lvl1pPr>
              <a:defRPr/>
            </a:lvl1pPr>
          </a:lstStyle>
          <a:p>
            <a:pPr>
              <a:defRPr/>
            </a:pPr>
            <a:fld id="{7001E8D3-B5B9-4934-B714-502767B6DB2A}" type="slidenum">
              <a:rPr lang="zh-CN" altLang="en-US"/>
              <a:pPr>
                <a:defRPr/>
              </a:pPr>
              <a:t>‹#›</a:t>
            </a:fld>
            <a:endParaRPr lang="en-US" altLang="zh-CN"/>
          </a:p>
        </p:txBody>
      </p:sp>
    </p:spTree>
    <p:extLst>
      <p:ext uri="{BB962C8B-B14F-4D97-AF65-F5344CB8AC3E}">
        <p14:creationId xmlns:p14="http://schemas.microsoft.com/office/powerpoint/2010/main" val="237329205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D2EC8F89-F3D5-42D2-9B4A-ED09FB4AC23E}"/>
              </a:ext>
            </a:extLst>
          </p:cNvPr>
          <p:cNvSpPr>
            <a:spLocks noGrp="1"/>
          </p:cNvSpPr>
          <p:nvPr>
            <p:ph type="dt" sz="half" idx="10"/>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13B2591F-399C-4513-82D6-786110D6A02C}"/>
              </a:ext>
            </a:extLst>
          </p:cNvPr>
          <p:cNvSpPr>
            <a:spLocks noGrp="1"/>
          </p:cNvSpPr>
          <p:nvPr>
            <p:ph type="ftr" sz="quarter" idx="11"/>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B44CDB06-2135-46D6-A61D-9358E05F4DA9}"/>
              </a:ext>
            </a:extLst>
          </p:cNvPr>
          <p:cNvSpPr>
            <a:spLocks noGrp="1"/>
          </p:cNvSpPr>
          <p:nvPr>
            <p:ph type="sldNum" sz="quarter" idx="12"/>
          </p:nvPr>
        </p:nvSpPr>
        <p:spPr/>
        <p:txBody>
          <a:bodyPr/>
          <a:lstStyle>
            <a:lvl1pPr>
              <a:defRPr/>
            </a:lvl1pPr>
          </a:lstStyle>
          <a:p>
            <a:pPr>
              <a:defRPr/>
            </a:pPr>
            <a:fld id="{F2E4008B-38B5-470C-8D27-9F329EA106E7}" type="slidenum">
              <a:rPr lang="zh-CN" altLang="en-US"/>
              <a:pPr>
                <a:defRPr/>
              </a:pPr>
              <a:t>‹#›</a:t>
            </a:fld>
            <a:endParaRPr lang="en-US" altLang="zh-CN"/>
          </a:p>
        </p:txBody>
      </p:sp>
    </p:spTree>
    <p:extLst>
      <p:ext uri="{BB962C8B-B14F-4D97-AF65-F5344CB8AC3E}">
        <p14:creationId xmlns:p14="http://schemas.microsoft.com/office/powerpoint/2010/main" val="1500491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a:extLst>
              <a:ext uri="{FF2B5EF4-FFF2-40B4-BE49-F238E27FC236}">
                <a16:creationId xmlns:a16="http://schemas.microsoft.com/office/drawing/2014/main" id="{EBE8380C-D351-4BE4-B661-99D80C5C703F}"/>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3ED934B2-F1D1-4B2E-A463-B7DA3CF04864}"/>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4E4D65DE-7C3A-45A5-931D-C0FBB56E55C4}"/>
              </a:ext>
            </a:extLst>
          </p:cNvPr>
          <p:cNvSpPr>
            <a:spLocks noGrp="1"/>
          </p:cNvSpPr>
          <p:nvPr>
            <p:ph type="sldNum" sz="quarter" idx="16"/>
          </p:nvPr>
        </p:nvSpPr>
        <p:spPr/>
        <p:txBody>
          <a:bodyPr/>
          <a:lstStyle>
            <a:lvl1pPr>
              <a:defRPr/>
            </a:lvl1pPr>
          </a:lstStyle>
          <a:p>
            <a:pPr>
              <a:defRPr/>
            </a:pPr>
            <a:fld id="{933F5FAE-713E-4FAC-BBC2-80AD640CB2DD}" type="slidenum">
              <a:rPr lang="zh-CN" altLang="en-US"/>
              <a:pPr>
                <a:defRPr/>
              </a:pPr>
              <a:t>‹#›</a:t>
            </a:fld>
            <a:endParaRPr lang="en-US" altLang="zh-CN"/>
          </a:p>
        </p:txBody>
      </p:sp>
    </p:spTree>
    <p:extLst>
      <p:ext uri="{BB962C8B-B14F-4D97-AF65-F5344CB8AC3E}">
        <p14:creationId xmlns:p14="http://schemas.microsoft.com/office/powerpoint/2010/main" val="217476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5" name="Date Placeholder 3">
            <a:extLst>
              <a:ext uri="{FF2B5EF4-FFF2-40B4-BE49-F238E27FC236}">
                <a16:creationId xmlns:a16="http://schemas.microsoft.com/office/drawing/2014/main" id="{33DB92ED-024F-437D-BDD3-CE6088A24D91}"/>
              </a:ext>
            </a:extLst>
          </p:cNvPr>
          <p:cNvSpPr>
            <a:spLocks noGrp="1"/>
          </p:cNvSpPr>
          <p:nvPr>
            <p:ph type="dt" sz="half" idx="15"/>
          </p:nvPr>
        </p:nvSpPr>
        <p:spPr/>
        <p:txBody>
          <a:bodyPr/>
          <a:lstStyle>
            <a:lvl1pPr>
              <a:defRPr/>
            </a:lvl1pPr>
          </a:lstStyle>
          <a:p>
            <a:pPr>
              <a:defRPr/>
            </a:pPr>
            <a:endParaRPr lang="en-US" altLang="zh-CN"/>
          </a:p>
        </p:txBody>
      </p:sp>
      <p:sp>
        <p:nvSpPr>
          <p:cNvPr id="7" name="Footer Placeholder 4">
            <a:extLst>
              <a:ext uri="{FF2B5EF4-FFF2-40B4-BE49-F238E27FC236}">
                <a16:creationId xmlns:a16="http://schemas.microsoft.com/office/drawing/2014/main" id="{CBA8415D-415C-4D8A-A245-CC3C3D2FEC3D}"/>
              </a:ext>
            </a:extLst>
          </p:cNvPr>
          <p:cNvSpPr>
            <a:spLocks noGrp="1"/>
          </p:cNvSpPr>
          <p:nvPr>
            <p:ph type="ftr" sz="quarter" idx="16"/>
          </p:nvPr>
        </p:nvSpPr>
        <p:spPr/>
        <p:txBody>
          <a:bodyPr/>
          <a:lstStyle>
            <a:lvl1pPr>
              <a:defRPr/>
            </a:lvl1pPr>
          </a:lstStyle>
          <a:p>
            <a:pPr>
              <a:defRPr/>
            </a:pPr>
            <a:endParaRPr lang="en-US" altLang="zh-CN"/>
          </a:p>
        </p:txBody>
      </p:sp>
      <p:sp>
        <p:nvSpPr>
          <p:cNvPr id="8" name="Slide Number Placeholder 5">
            <a:extLst>
              <a:ext uri="{FF2B5EF4-FFF2-40B4-BE49-F238E27FC236}">
                <a16:creationId xmlns:a16="http://schemas.microsoft.com/office/drawing/2014/main" id="{C17250B7-B1B3-4BF8-B146-BA051F9C7016}"/>
              </a:ext>
            </a:extLst>
          </p:cNvPr>
          <p:cNvSpPr>
            <a:spLocks noGrp="1"/>
          </p:cNvSpPr>
          <p:nvPr>
            <p:ph type="sldNum" sz="quarter" idx="17"/>
          </p:nvPr>
        </p:nvSpPr>
        <p:spPr/>
        <p:txBody>
          <a:bodyPr/>
          <a:lstStyle>
            <a:lvl1pPr>
              <a:defRPr/>
            </a:lvl1pPr>
          </a:lstStyle>
          <a:p>
            <a:pPr>
              <a:defRPr/>
            </a:pPr>
            <a:fld id="{E5504061-D2A0-42FF-AD39-0C33660E9BFD}" type="slidenum">
              <a:rPr lang="zh-CN" altLang="en-US"/>
              <a:pPr>
                <a:defRPr/>
              </a:pPr>
              <a:t>‹#›</a:t>
            </a:fld>
            <a:endParaRPr lang="en-US" altLang="zh-CN"/>
          </a:p>
        </p:txBody>
      </p:sp>
    </p:spTree>
    <p:extLst>
      <p:ext uri="{BB962C8B-B14F-4D97-AF65-F5344CB8AC3E}">
        <p14:creationId xmlns:p14="http://schemas.microsoft.com/office/powerpoint/2010/main" val="21716313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5A4ABC-F027-4D4D-9E34-576206F25FB1}"/>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2B5BE16-7C92-40BC-9F92-F6D678B4ABD1}"/>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60728632-01AD-498D-943C-958F1EC4D5B0}"/>
              </a:ext>
            </a:extLst>
          </p:cNvPr>
          <p:cNvSpPr>
            <a:spLocks noGrp="1"/>
          </p:cNvSpPr>
          <p:nvPr>
            <p:ph type="sldNum" sz="quarter" idx="12"/>
          </p:nvPr>
        </p:nvSpPr>
        <p:spPr/>
        <p:txBody>
          <a:bodyPr/>
          <a:lstStyle>
            <a:lvl1pPr>
              <a:defRPr/>
            </a:lvl1pPr>
          </a:lstStyle>
          <a:p>
            <a:pPr>
              <a:defRPr/>
            </a:pPr>
            <a:fld id="{20695E3C-7826-4F88-9F72-A640B06B5AE8}" type="slidenum">
              <a:rPr lang="zh-CN" altLang="en-US"/>
              <a:pPr>
                <a:defRPr/>
              </a:pPr>
              <a:t>‹#›</a:t>
            </a:fld>
            <a:endParaRPr lang="en-US" altLang="zh-CN"/>
          </a:p>
        </p:txBody>
      </p:sp>
    </p:spTree>
    <p:extLst>
      <p:ext uri="{BB962C8B-B14F-4D97-AF65-F5344CB8AC3E}">
        <p14:creationId xmlns:p14="http://schemas.microsoft.com/office/powerpoint/2010/main" val="31926341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40C6CD6-FB7B-450D-A822-F24CF09165EC}"/>
              </a:ext>
            </a:extLst>
          </p:cNvPr>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FC33D4C1-6494-4145-A31B-9027D2F82A5E}"/>
              </a:ext>
            </a:extLst>
          </p:cNvPr>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en-US" altLang="en-US" sz="8000"/>
              <a:t>”</a:t>
            </a:r>
          </a:p>
        </p:txBody>
      </p:sp>
      <p:sp>
        <p:nvSpPr>
          <p:cNvPr id="2" name="Title 1"/>
          <p:cNvSpPr>
            <a:spLocks noGrp="1"/>
          </p:cNvSpPr>
          <p:nvPr>
            <p:ph type="title"/>
          </p:nvPr>
        </p:nvSpPr>
        <p:spPr>
          <a:xfrm>
            <a:off x="856283" y="533400"/>
            <a:ext cx="6859787"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533400" y="4301070"/>
            <a:ext cx="6382361" cy="1718730"/>
          </a:xfrm>
        </p:spPr>
        <p:txBody>
          <a:bodyP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B22DB4FE-2AB5-4F09-9FEA-80ADFF3BE5AC}"/>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0A4C91F3-9C2D-4C42-9BA5-3C274A588CE4}"/>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6D061469-7831-4ED7-9811-6B86E5C7ACA1}"/>
              </a:ext>
            </a:extLst>
          </p:cNvPr>
          <p:cNvSpPr>
            <a:spLocks noGrp="1"/>
          </p:cNvSpPr>
          <p:nvPr>
            <p:ph type="sldNum" sz="quarter" idx="16"/>
          </p:nvPr>
        </p:nvSpPr>
        <p:spPr/>
        <p:txBody>
          <a:bodyPr/>
          <a:lstStyle>
            <a:lvl1pPr>
              <a:defRPr/>
            </a:lvl1pPr>
          </a:lstStyle>
          <a:p>
            <a:pPr>
              <a:defRPr/>
            </a:pPr>
            <a:fld id="{867BF1C3-7D72-495C-B770-69DD2F2F2FC9}" type="slidenum">
              <a:rPr lang="zh-CN" altLang="en-US"/>
              <a:pPr>
                <a:defRPr/>
              </a:pPr>
              <a:t>‹#›</a:t>
            </a:fld>
            <a:endParaRPr lang="en-US" altLang="zh-CN"/>
          </a:p>
        </p:txBody>
      </p:sp>
    </p:spTree>
    <p:extLst>
      <p:ext uri="{BB962C8B-B14F-4D97-AF65-F5344CB8AC3E}">
        <p14:creationId xmlns:p14="http://schemas.microsoft.com/office/powerpoint/2010/main" val="2520259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0775DE-564A-446E-A82A-3693103D7463}"/>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E1439E10-2F08-44F1-BF25-32132B27852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1D0E5E10-CC99-47B7-A7FC-8B94E6F71A5E}"/>
              </a:ext>
            </a:extLst>
          </p:cNvPr>
          <p:cNvSpPr>
            <a:spLocks noGrp="1"/>
          </p:cNvSpPr>
          <p:nvPr>
            <p:ph type="sldNum" sz="quarter" idx="12"/>
          </p:nvPr>
        </p:nvSpPr>
        <p:spPr/>
        <p:txBody>
          <a:bodyPr/>
          <a:lstStyle>
            <a:lvl1pPr>
              <a:defRPr/>
            </a:lvl1pPr>
          </a:lstStyle>
          <a:p>
            <a:pPr>
              <a:defRPr/>
            </a:pPr>
            <a:fld id="{442D160D-5A53-4449-975A-07BD9CD923A6}" type="slidenum">
              <a:rPr lang="zh-CN" altLang="en-US"/>
              <a:pPr>
                <a:defRPr/>
              </a:pPr>
              <a:t>‹#›</a:t>
            </a:fld>
            <a:endParaRPr lang="en-US" altLang="zh-CN"/>
          </a:p>
        </p:txBody>
      </p:sp>
    </p:spTree>
    <p:extLst>
      <p:ext uri="{BB962C8B-B14F-4D97-AF65-F5344CB8AC3E}">
        <p14:creationId xmlns:p14="http://schemas.microsoft.com/office/powerpoint/2010/main" val="1006627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25FF0E05-421B-461C-90B5-CF02720AB1A3}"/>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6">
            <a:extLst>
              <a:ext uri="{FF2B5EF4-FFF2-40B4-BE49-F238E27FC236}">
                <a16:creationId xmlns:a16="http://schemas.microsoft.com/office/drawing/2014/main" id="{68539E41-08A1-4279-A129-7FDCD1FD5082}"/>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7">
            <a:extLst>
              <a:ext uri="{FF2B5EF4-FFF2-40B4-BE49-F238E27FC236}">
                <a16:creationId xmlns:a16="http://schemas.microsoft.com/office/drawing/2014/main" id="{3FEA35F9-3623-4299-998C-3553159AC85A}"/>
              </a:ext>
            </a:extLst>
          </p:cNvPr>
          <p:cNvSpPr>
            <a:spLocks noGrp="1" noChangeArrowheads="1"/>
          </p:cNvSpPr>
          <p:nvPr>
            <p:ph type="sldNum" sz="quarter" idx="12"/>
          </p:nvPr>
        </p:nvSpPr>
        <p:spPr>
          <a:ln/>
        </p:spPr>
        <p:txBody>
          <a:bodyPr/>
          <a:lstStyle>
            <a:lvl1pPr>
              <a:defRPr/>
            </a:lvl1pPr>
          </a:lstStyle>
          <a:p>
            <a:pPr>
              <a:defRPr/>
            </a:pPr>
            <a:fld id="{079AE640-33FC-45EE-B1D7-5661C1D1BAB5}" type="slidenum">
              <a:rPr lang="zh-CN" altLang="en-US"/>
              <a:pPr>
                <a:defRPr/>
              </a:pPr>
              <a:t>‹#›</a:t>
            </a:fld>
            <a:endParaRPr lang="en-US" altLang="zh-CN"/>
          </a:p>
        </p:txBody>
      </p:sp>
    </p:spTree>
    <p:extLst>
      <p:ext uri="{BB962C8B-B14F-4D97-AF65-F5344CB8AC3E}">
        <p14:creationId xmlns:p14="http://schemas.microsoft.com/office/powerpoint/2010/main" val="40536261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922347-E20E-4CCF-ABB4-FA64CA5EA894}"/>
              </a:ext>
            </a:extLst>
          </p:cNvPr>
          <p:cNvSpPr txBox="1">
            <a:spLocks noChangeArrowheads="1"/>
          </p:cNvSpPr>
          <p:nvPr/>
        </p:nvSpPr>
        <p:spPr bwMode="auto">
          <a:xfrm>
            <a:off x="228600" y="711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r>
              <a:rPr lang="en-US" altLang="en-US" sz="8000"/>
              <a:t>“</a:t>
            </a:r>
          </a:p>
        </p:txBody>
      </p:sp>
      <p:sp>
        <p:nvSpPr>
          <p:cNvPr id="6" name="TextBox 5">
            <a:extLst>
              <a:ext uri="{FF2B5EF4-FFF2-40B4-BE49-F238E27FC236}">
                <a16:creationId xmlns:a16="http://schemas.microsoft.com/office/drawing/2014/main" id="{716CFFE7-4BC9-41BD-92AB-9E74FB360381}"/>
              </a:ext>
            </a:extLst>
          </p:cNvPr>
          <p:cNvSpPr txBox="1">
            <a:spLocks noChangeArrowheads="1"/>
          </p:cNvSpPr>
          <p:nvPr/>
        </p:nvSpPr>
        <p:spPr bwMode="auto">
          <a:xfrm>
            <a:off x="7696200"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eaLnBrk="1" hangingPunct="1">
              <a:defRPr/>
            </a:pPr>
            <a:r>
              <a:rPr lang="en-US" altLang="en-US" sz="8000"/>
              <a:t>”</a:t>
            </a:r>
          </a:p>
        </p:txBody>
      </p:sp>
      <p:sp>
        <p:nvSpPr>
          <p:cNvPr id="2" name="Title 1"/>
          <p:cNvSpPr>
            <a:spLocks noGrp="1"/>
          </p:cNvSpPr>
          <p:nvPr>
            <p:ph type="title"/>
          </p:nvPr>
        </p:nvSpPr>
        <p:spPr>
          <a:xfrm>
            <a:off x="856284" y="533400"/>
            <a:ext cx="6859786" cy="2895600"/>
          </a:xfrm>
        </p:spPr>
        <p:txBody>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rtlCol="0" anchor="b">
            <a:normAutofit/>
          </a:bodyPr>
          <a:lstStyle>
            <a:lvl1pPr>
              <a:buNone/>
              <a:defRPr lang="en-US" sz="20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7" name="Date Placeholder 3">
            <a:extLst>
              <a:ext uri="{FF2B5EF4-FFF2-40B4-BE49-F238E27FC236}">
                <a16:creationId xmlns:a16="http://schemas.microsoft.com/office/drawing/2014/main" id="{F99E3DCA-161C-443C-8E7B-905B5F99786F}"/>
              </a:ext>
            </a:extLst>
          </p:cNvPr>
          <p:cNvSpPr>
            <a:spLocks noGrp="1"/>
          </p:cNvSpPr>
          <p:nvPr>
            <p:ph type="dt" sz="half" idx="14"/>
          </p:nvPr>
        </p:nvSpPr>
        <p:spPr/>
        <p:txBody>
          <a:bodyPr/>
          <a:lstStyle>
            <a:lvl1pPr>
              <a:defRPr/>
            </a:lvl1pPr>
          </a:lstStyle>
          <a:p>
            <a:pPr>
              <a:defRPr/>
            </a:pPr>
            <a:endParaRPr lang="en-US" altLang="zh-CN"/>
          </a:p>
        </p:txBody>
      </p:sp>
      <p:sp>
        <p:nvSpPr>
          <p:cNvPr id="8" name="Footer Placeholder 4">
            <a:extLst>
              <a:ext uri="{FF2B5EF4-FFF2-40B4-BE49-F238E27FC236}">
                <a16:creationId xmlns:a16="http://schemas.microsoft.com/office/drawing/2014/main" id="{907AA5AB-8249-4791-8D44-A14166E402F0}"/>
              </a:ext>
            </a:extLst>
          </p:cNvPr>
          <p:cNvSpPr>
            <a:spLocks noGrp="1"/>
          </p:cNvSpPr>
          <p:nvPr>
            <p:ph type="ftr" sz="quarter" idx="15"/>
          </p:nvPr>
        </p:nvSpPr>
        <p:spPr/>
        <p:txBody>
          <a:bodyPr/>
          <a:lstStyle>
            <a:lvl1pPr>
              <a:defRPr/>
            </a:lvl1pPr>
          </a:lstStyle>
          <a:p>
            <a:pPr>
              <a:defRPr/>
            </a:pPr>
            <a:endParaRPr lang="en-US" altLang="zh-CN"/>
          </a:p>
        </p:txBody>
      </p:sp>
      <p:sp>
        <p:nvSpPr>
          <p:cNvPr id="9" name="Slide Number Placeholder 5">
            <a:extLst>
              <a:ext uri="{FF2B5EF4-FFF2-40B4-BE49-F238E27FC236}">
                <a16:creationId xmlns:a16="http://schemas.microsoft.com/office/drawing/2014/main" id="{AECA36F2-8FEF-445C-9D38-704B36D548D9}"/>
              </a:ext>
            </a:extLst>
          </p:cNvPr>
          <p:cNvSpPr>
            <a:spLocks noGrp="1"/>
          </p:cNvSpPr>
          <p:nvPr>
            <p:ph type="sldNum" sz="quarter" idx="16"/>
          </p:nvPr>
        </p:nvSpPr>
        <p:spPr/>
        <p:txBody>
          <a:bodyPr/>
          <a:lstStyle>
            <a:lvl1pPr>
              <a:defRPr/>
            </a:lvl1pPr>
          </a:lstStyle>
          <a:p>
            <a:pPr>
              <a:defRPr/>
            </a:pPr>
            <a:fld id="{C39BEA81-EE47-4FB5-A0C0-04D7CADFC690}" type="slidenum">
              <a:rPr lang="zh-CN" altLang="en-US"/>
              <a:pPr>
                <a:defRPr/>
              </a:pPr>
              <a:t>‹#›</a:t>
            </a:fld>
            <a:endParaRPr lang="en-US" altLang="zh-CN"/>
          </a:p>
        </p:txBody>
      </p:sp>
    </p:spTree>
    <p:extLst>
      <p:ext uri="{BB962C8B-B14F-4D97-AF65-F5344CB8AC3E}">
        <p14:creationId xmlns:p14="http://schemas.microsoft.com/office/powerpoint/2010/main" val="30787107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a:lstStyle>
            <a:lvl1pPr>
              <a:defRPr lang="en-US" sz="2800"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rtlCol="0" anchor="b">
            <a:normAutofit/>
          </a:bodyPr>
          <a:lstStyle>
            <a:lvl1pPr>
              <a:buNone/>
              <a:defRPr lang="en-US" sz="20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DC4FA6F8-462D-4F5B-AAE3-0EFBF99BFAE6}"/>
              </a:ext>
            </a:extLst>
          </p:cNvPr>
          <p:cNvSpPr>
            <a:spLocks noGrp="1"/>
          </p:cNvSpPr>
          <p:nvPr>
            <p:ph type="dt" sz="half" idx="14"/>
          </p:nvPr>
        </p:nvSpPr>
        <p:spPr/>
        <p:txBody>
          <a:bodyPr/>
          <a:lstStyle>
            <a:lvl1pPr>
              <a:defRPr/>
            </a:lvl1pPr>
          </a:lstStyle>
          <a:p>
            <a:pPr>
              <a:defRPr/>
            </a:pPr>
            <a:endParaRPr lang="en-US" altLang="zh-CN"/>
          </a:p>
        </p:txBody>
      </p:sp>
      <p:sp>
        <p:nvSpPr>
          <p:cNvPr id="6" name="Footer Placeholder 4">
            <a:extLst>
              <a:ext uri="{FF2B5EF4-FFF2-40B4-BE49-F238E27FC236}">
                <a16:creationId xmlns:a16="http://schemas.microsoft.com/office/drawing/2014/main" id="{E0023F60-91ED-4DD8-8FB9-6A38607BC0D8}"/>
              </a:ext>
            </a:extLst>
          </p:cNvPr>
          <p:cNvSpPr>
            <a:spLocks noGrp="1"/>
          </p:cNvSpPr>
          <p:nvPr>
            <p:ph type="ftr" sz="quarter" idx="15"/>
          </p:nvPr>
        </p:nvSpPr>
        <p:spPr/>
        <p:txBody>
          <a:bodyPr/>
          <a:lstStyle>
            <a:lvl1pPr>
              <a:defRPr/>
            </a:lvl1pPr>
          </a:lstStyle>
          <a:p>
            <a:pPr>
              <a:defRPr/>
            </a:pPr>
            <a:endParaRPr lang="en-US" altLang="zh-CN"/>
          </a:p>
        </p:txBody>
      </p:sp>
      <p:sp>
        <p:nvSpPr>
          <p:cNvPr id="7" name="Slide Number Placeholder 5">
            <a:extLst>
              <a:ext uri="{FF2B5EF4-FFF2-40B4-BE49-F238E27FC236}">
                <a16:creationId xmlns:a16="http://schemas.microsoft.com/office/drawing/2014/main" id="{5657F097-9C02-4F2A-8D37-B98AFEDA998F}"/>
              </a:ext>
            </a:extLst>
          </p:cNvPr>
          <p:cNvSpPr>
            <a:spLocks noGrp="1"/>
          </p:cNvSpPr>
          <p:nvPr>
            <p:ph type="sldNum" sz="quarter" idx="16"/>
          </p:nvPr>
        </p:nvSpPr>
        <p:spPr/>
        <p:txBody>
          <a:bodyPr/>
          <a:lstStyle>
            <a:lvl1pPr>
              <a:defRPr/>
            </a:lvl1pPr>
          </a:lstStyle>
          <a:p>
            <a:pPr>
              <a:defRPr/>
            </a:pPr>
            <a:fld id="{8AB64B0B-E5DD-42D4-A5B0-CDBB4F489949}" type="slidenum">
              <a:rPr lang="zh-CN" altLang="en-US"/>
              <a:pPr>
                <a:defRPr/>
              </a:pPr>
              <a:t>‹#›</a:t>
            </a:fld>
            <a:endParaRPr lang="en-US" altLang="zh-CN"/>
          </a:p>
        </p:txBody>
      </p:sp>
    </p:spTree>
    <p:extLst>
      <p:ext uri="{BB962C8B-B14F-4D97-AF65-F5344CB8AC3E}">
        <p14:creationId xmlns:p14="http://schemas.microsoft.com/office/powerpoint/2010/main" val="296046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1BF51F0-EFBB-4FBD-85A1-3C8B2EA67E7D}"/>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7E211EC0-514F-4FF8-A09E-5DF74B11995E}"/>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C430243A-0C58-4478-8CA2-92D37DE5A10F}"/>
              </a:ext>
            </a:extLst>
          </p:cNvPr>
          <p:cNvSpPr>
            <a:spLocks noGrp="1"/>
          </p:cNvSpPr>
          <p:nvPr>
            <p:ph type="sldNum" sz="quarter" idx="12"/>
          </p:nvPr>
        </p:nvSpPr>
        <p:spPr/>
        <p:txBody>
          <a:bodyPr/>
          <a:lstStyle>
            <a:lvl1pPr>
              <a:defRPr/>
            </a:lvl1pPr>
          </a:lstStyle>
          <a:p>
            <a:pPr>
              <a:defRPr/>
            </a:pPr>
            <a:fld id="{660162CE-D0B3-4D79-B03A-86228734AA7C}" type="slidenum">
              <a:rPr lang="zh-CN" altLang="en-US"/>
              <a:pPr>
                <a:defRPr/>
              </a:pPr>
              <a:t>‹#›</a:t>
            </a:fld>
            <a:endParaRPr lang="en-US" altLang="zh-CN"/>
          </a:p>
        </p:txBody>
      </p:sp>
    </p:spTree>
    <p:extLst>
      <p:ext uri="{BB962C8B-B14F-4D97-AF65-F5344CB8AC3E}">
        <p14:creationId xmlns:p14="http://schemas.microsoft.com/office/powerpoint/2010/main" val="21579215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51AC9A-4D1C-4692-9828-9F88C3071C67}"/>
              </a:ext>
            </a:extLst>
          </p:cNvPr>
          <p:cNvSpPr>
            <a:spLocks noGrp="1"/>
          </p:cNvSpPr>
          <p:nvPr>
            <p:ph type="dt" sz="half" idx="10"/>
          </p:nvPr>
        </p:nvSpPr>
        <p:spPr/>
        <p:txBody>
          <a:bodyPr/>
          <a:lstStyle>
            <a:lvl1pPr>
              <a:defRPr/>
            </a:lvl1pPr>
          </a:lstStyle>
          <a:p>
            <a:pPr>
              <a:defRPr/>
            </a:pPr>
            <a:endParaRPr lang="en-US" altLang="zh-CN"/>
          </a:p>
        </p:txBody>
      </p:sp>
      <p:sp>
        <p:nvSpPr>
          <p:cNvPr id="5" name="Footer Placeholder 4">
            <a:extLst>
              <a:ext uri="{FF2B5EF4-FFF2-40B4-BE49-F238E27FC236}">
                <a16:creationId xmlns:a16="http://schemas.microsoft.com/office/drawing/2014/main" id="{F977AB47-8B5E-4E0D-95B6-C029FFACC516}"/>
              </a:ext>
            </a:extLst>
          </p:cNvPr>
          <p:cNvSpPr>
            <a:spLocks noGrp="1"/>
          </p:cNvSpPr>
          <p:nvPr>
            <p:ph type="ftr" sz="quarter" idx="11"/>
          </p:nvPr>
        </p:nvSpPr>
        <p:spPr/>
        <p:txBody>
          <a:bodyPr/>
          <a:lstStyle>
            <a:lvl1pPr>
              <a:defRPr/>
            </a:lvl1pPr>
          </a:lstStyle>
          <a:p>
            <a:pPr>
              <a:defRPr/>
            </a:pPr>
            <a:endParaRPr lang="en-US" altLang="zh-CN"/>
          </a:p>
        </p:txBody>
      </p:sp>
      <p:sp>
        <p:nvSpPr>
          <p:cNvPr id="6" name="Slide Number Placeholder 5">
            <a:extLst>
              <a:ext uri="{FF2B5EF4-FFF2-40B4-BE49-F238E27FC236}">
                <a16:creationId xmlns:a16="http://schemas.microsoft.com/office/drawing/2014/main" id="{9429CE16-A174-4EAF-8FFD-12BC6E4AAE57}"/>
              </a:ext>
            </a:extLst>
          </p:cNvPr>
          <p:cNvSpPr>
            <a:spLocks noGrp="1"/>
          </p:cNvSpPr>
          <p:nvPr>
            <p:ph type="sldNum" sz="quarter" idx="12"/>
          </p:nvPr>
        </p:nvSpPr>
        <p:spPr/>
        <p:txBody>
          <a:bodyPr/>
          <a:lstStyle>
            <a:lvl1pPr>
              <a:defRPr/>
            </a:lvl1pPr>
          </a:lstStyle>
          <a:p>
            <a:pPr>
              <a:defRPr/>
            </a:pPr>
            <a:fld id="{F164393F-EB35-4945-A830-1599E1CD790C}" type="slidenum">
              <a:rPr lang="zh-CN" altLang="en-US"/>
              <a:pPr>
                <a:defRPr/>
              </a:pPr>
              <a:t>‹#›</a:t>
            </a:fld>
            <a:endParaRPr lang="en-US" altLang="zh-CN"/>
          </a:p>
        </p:txBody>
      </p:sp>
    </p:spTree>
    <p:extLst>
      <p:ext uri="{BB962C8B-B14F-4D97-AF65-F5344CB8AC3E}">
        <p14:creationId xmlns:p14="http://schemas.microsoft.com/office/powerpoint/2010/main" val="103772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94886FB6-512B-44D1-97DD-9745AB7605D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6">
            <a:extLst>
              <a:ext uri="{FF2B5EF4-FFF2-40B4-BE49-F238E27FC236}">
                <a16:creationId xmlns:a16="http://schemas.microsoft.com/office/drawing/2014/main" id="{E27F2E77-C8A5-4827-9907-2859FED508A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7">
            <a:extLst>
              <a:ext uri="{FF2B5EF4-FFF2-40B4-BE49-F238E27FC236}">
                <a16:creationId xmlns:a16="http://schemas.microsoft.com/office/drawing/2014/main" id="{95FFD79E-A777-4D2F-87E4-B1FA0BC5054A}"/>
              </a:ext>
            </a:extLst>
          </p:cNvPr>
          <p:cNvSpPr>
            <a:spLocks noGrp="1" noChangeArrowheads="1"/>
          </p:cNvSpPr>
          <p:nvPr>
            <p:ph type="sldNum" sz="quarter" idx="12"/>
          </p:nvPr>
        </p:nvSpPr>
        <p:spPr>
          <a:ln/>
        </p:spPr>
        <p:txBody>
          <a:bodyPr/>
          <a:lstStyle>
            <a:lvl1pPr>
              <a:defRPr/>
            </a:lvl1pPr>
          </a:lstStyle>
          <a:p>
            <a:pPr>
              <a:defRPr/>
            </a:pPr>
            <a:fld id="{3E26FC91-4669-4E09-9126-45628B6D7B51}" type="slidenum">
              <a:rPr lang="zh-CN" altLang="en-US"/>
              <a:pPr>
                <a:defRPr/>
              </a:pPr>
              <a:t>‹#›</a:t>
            </a:fld>
            <a:endParaRPr lang="en-US" altLang="zh-CN"/>
          </a:p>
        </p:txBody>
      </p:sp>
    </p:spTree>
    <p:extLst>
      <p:ext uri="{BB962C8B-B14F-4D97-AF65-F5344CB8AC3E}">
        <p14:creationId xmlns:p14="http://schemas.microsoft.com/office/powerpoint/2010/main" val="2696962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96319BD9-CE17-4496-8247-6D307FC265E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6">
            <a:extLst>
              <a:ext uri="{FF2B5EF4-FFF2-40B4-BE49-F238E27FC236}">
                <a16:creationId xmlns:a16="http://schemas.microsoft.com/office/drawing/2014/main" id="{5348884C-9E92-4AF4-87D8-CC3ECCF63BED}"/>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7">
            <a:extLst>
              <a:ext uri="{FF2B5EF4-FFF2-40B4-BE49-F238E27FC236}">
                <a16:creationId xmlns:a16="http://schemas.microsoft.com/office/drawing/2014/main" id="{B3C57AA5-3BBE-477C-B92F-2462FE36E1B1}"/>
              </a:ext>
            </a:extLst>
          </p:cNvPr>
          <p:cNvSpPr>
            <a:spLocks noGrp="1" noChangeArrowheads="1"/>
          </p:cNvSpPr>
          <p:nvPr>
            <p:ph type="sldNum" sz="quarter" idx="12"/>
          </p:nvPr>
        </p:nvSpPr>
        <p:spPr>
          <a:ln/>
        </p:spPr>
        <p:txBody>
          <a:bodyPr/>
          <a:lstStyle>
            <a:lvl1pPr>
              <a:defRPr/>
            </a:lvl1pPr>
          </a:lstStyle>
          <a:p>
            <a:pPr>
              <a:defRPr/>
            </a:pPr>
            <a:fld id="{A6E44FC6-B7D3-49E5-ACDC-DE4DA73F764B}" type="slidenum">
              <a:rPr lang="zh-CN" altLang="en-US"/>
              <a:pPr>
                <a:defRPr/>
              </a:pPr>
              <a:t>‹#›</a:t>
            </a:fld>
            <a:endParaRPr lang="en-US" altLang="zh-CN"/>
          </a:p>
        </p:txBody>
      </p:sp>
    </p:spTree>
    <p:extLst>
      <p:ext uri="{BB962C8B-B14F-4D97-AF65-F5344CB8AC3E}">
        <p14:creationId xmlns:p14="http://schemas.microsoft.com/office/powerpoint/2010/main" val="3433476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2DD58B4F-BBC3-4BEB-83DC-094785D8A86E}"/>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0F3D356-09A0-4017-8AF0-83D37E4D1AE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B38F8625-50C7-44F3-8BBC-DE347735A13E}"/>
              </a:ext>
            </a:extLst>
          </p:cNvPr>
          <p:cNvSpPr>
            <a:spLocks noGrp="1" noChangeArrowheads="1"/>
          </p:cNvSpPr>
          <p:nvPr>
            <p:ph type="sldNum" sz="quarter" idx="12"/>
          </p:nvPr>
        </p:nvSpPr>
        <p:spPr>
          <a:ln/>
        </p:spPr>
        <p:txBody>
          <a:bodyPr/>
          <a:lstStyle>
            <a:lvl1pPr>
              <a:defRPr/>
            </a:lvl1pPr>
          </a:lstStyle>
          <a:p>
            <a:pPr>
              <a:defRPr/>
            </a:pPr>
            <a:fld id="{BCBD4E6B-831F-4E6A-A6FA-73AE4B12459A}" type="slidenum">
              <a:rPr lang="zh-CN" altLang="en-US"/>
              <a:pPr>
                <a:defRPr/>
              </a:pPr>
              <a:t>‹#›</a:t>
            </a:fld>
            <a:endParaRPr lang="en-US" altLang="zh-CN"/>
          </a:p>
        </p:txBody>
      </p:sp>
    </p:spTree>
    <p:extLst>
      <p:ext uri="{BB962C8B-B14F-4D97-AF65-F5344CB8AC3E}">
        <p14:creationId xmlns:p14="http://schemas.microsoft.com/office/powerpoint/2010/main" val="3834835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03FCD524-9F6D-4C46-B556-BDB51DAE8D1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77D211E4-DA52-47E6-8E66-416073729A0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7">
            <a:extLst>
              <a:ext uri="{FF2B5EF4-FFF2-40B4-BE49-F238E27FC236}">
                <a16:creationId xmlns:a16="http://schemas.microsoft.com/office/drawing/2014/main" id="{26E45466-DC23-40B2-AE91-42E9E6154BF5}"/>
              </a:ext>
            </a:extLst>
          </p:cNvPr>
          <p:cNvSpPr>
            <a:spLocks noGrp="1" noChangeArrowheads="1"/>
          </p:cNvSpPr>
          <p:nvPr>
            <p:ph type="sldNum" sz="quarter" idx="12"/>
          </p:nvPr>
        </p:nvSpPr>
        <p:spPr>
          <a:ln/>
        </p:spPr>
        <p:txBody>
          <a:bodyPr/>
          <a:lstStyle>
            <a:lvl1pPr>
              <a:defRPr/>
            </a:lvl1pPr>
          </a:lstStyle>
          <a:p>
            <a:pPr>
              <a:defRPr/>
            </a:pPr>
            <a:fld id="{17F22D11-D9DD-4ED1-8182-DFDD8F2224BC}" type="slidenum">
              <a:rPr lang="zh-CN" altLang="en-US"/>
              <a:pPr>
                <a:defRPr/>
              </a:pPr>
              <a:t>‹#›</a:t>
            </a:fld>
            <a:endParaRPr lang="en-US" altLang="zh-CN"/>
          </a:p>
        </p:txBody>
      </p:sp>
    </p:spTree>
    <p:extLst>
      <p:ext uri="{BB962C8B-B14F-4D97-AF65-F5344CB8AC3E}">
        <p14:creationId xmlns:p14="http://schemas.microsoft.com/office/powerpoint/2010/main" val="3803969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2">
            <a:extLst>
              <a:ext uri="{FF2B5EF4-FFF2-40B4-BE49-F238E27FC236}">
                <a16:creationId xmlns:a16="http://schemas.microsoft.com/office/drawing/2014/main" id="{2AEBE6E0-3F63-4CDA-A2EB-214306F6BC4C}"/>
              </a:ext>
            </a:extLst>
          </p:cNvPr>
          <p:cNvSpPr>
            <a:spLocks/>
          </p:cNvSpPr>
          <p:nvPr/>
        </p:nvSpPr>
        <p:spPr bwMode="auto">
          <a:xfrm rot="-3172564">
            <a:off x="7777957" y="-15081"/>
            <a:ext cx="1162050" cy="2084387"/>
          </a:xfrm>
          <a:custGeom>
            <a:avLst/>
            <a:gdLst>
              <a:gd name="T0" fmla="*/ 2147483646 w 2903"/>
              <a:gd name="T1" fmla="*/ 2147483646 h 3686"/>
              <a:gd name="T2" fmla="*/ 2147483646 w 2903"/>
              <a:gd name="T3" fmla="*/ 2147483646 h 3686"/>
              <a:gd name="T4" fmla="*/ 2147483646 w 2903"/>
              <a:gd name="T5" fmla="*/ 0 h 3686"/>
              <a:gd name="T6" fmla="*/ 2147483646 w 2903"/>
              <a:gd name="T7" fmla="*/ 2147483646 h 3686"/>
              <a:gd name="T8" fmla="*/ 2147483646 w 2903"/>
              <a:gd name="T9" fmla="*/ 2147483646 h 3686"/>
              <a:gd name="T10" fmla="*/ 0 w 2903"/>
              <a:gd name="T11" fmla="*/ 2147483646 h 3686"/>
              <a:gd name="T12" fmla="*/ 2147483646 w 2903"/>
              <a:gd name="T13" fmla="*/ 2147483646 h 3686"/>
              <a:gd name="T14" fmla="*/ 2147483646 w 2903"/>
              <a:gd name="T15" fmla="*/ 2147483646 h 3686"/>
              <a:gd name="T16" fmla="*/ 2147483646 w 2903"/>
              <a:gd name="T17" fmla="*/ 2147483646 h 3686"/>
              <a:gd name="T18" fmla="*/ 2147483646 w 2903"/>
              <a:gd name="T19" fmla="*/ 2147483646 h 3686"/>
              <a:gd name="T20" fmla="*/ 2147483646 w 2903"/>
              <a:gd name="T21" fmla="*/ 2147483646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27" name="Rectangle 3">
            <a:extLst>
              <a:ext uri="{FF2B5EF4-FFF2-40B4-BE49-F238E27FC236}">
                <a16:creationId xmlns:a16="http://schemas.microsoft.com/office/drawing/2014/main" id="{B6D383A8-1264-46AA-8A28-C3DD93A409B3}"/>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1028" name="Rectangle 4">
            <a:extLst>
              <a:ext uri="{FF2B5EF4-FFF2-40B4-BE49-F238E27FC236}">
                <a16:creationId xmlns:a16="http://schemas.microsoft.com/office/drawing/2014/main" id="{935583B8-ADCE-4B08-AFB5-B35946184E73}"/>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84997" name="Rectangle 5">
            <a:extLst>
              <a:ext uri="{FF2B5EF4-FFF2-40B4-BE49-F238E27FC236}">
                <a16:creationId xmlns:a16="http://schemas.microsoft.com/office/drawing/2014/main" id="{40200F27-88D5-4D3B-9E32-6CD128AA3042}"/>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Comic Sans MS" panose="030F0702030302020204" pitchFamily="66" charset="0"/>
                <a:ea typeface="SimSun" panose="02010600030101010101" pitchFamily="2" charset="-122"/>
                <a:cs typeface="Arial" panose="020B0604020202020204" pitchFamily="34" charset="0"/>
              </a:defRPr>
            </a:lvl1pPr>
          </a:lstStyle>
          <a:p>
            <a:pPr>
              <a:defRPr/>
            </a:pPr>
            <a:endParaRPr lang="en-US" altLang="zh-CN"/>
          </a:p>
        </p:txBody>
      </p:sp>
      <p:sp>
        <p:nvSpPr>
          <p:cNvPr id="84998" name="Rectangle 6">
            <a:extLst>
              <a:ext uri="{FF2B5EF4-FFF2-40B4-BE49-F238E27FC236}">
                <a16:creationId xmlns:a16="http://schemas.microsoft.com/office/drawing/2014/main" id="{294DA5A2-8056-4104-BC70-8EE903B17CE7}"/>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Comic Sans MS" panose="030F0702030302020204" pitchFamily="66" charset="0"/>
                <a:ea typeface="SimSun" panose="02010600030101010101" pitchFamily="2" charset="-122"/>
                <a:cs typeface="Arial" panose="020B0604020202020204" pitchFamily="34" charset="0"/>
              </a:defRPr>
            </a:lvl1pPr>
          </a:lstStyle>
          <a:p>
            <a:pPr>
              <a:defRPr/>
            </a:pPr>
            <a:endParaRPr lang="en-US" altLang="zh-CN"/>
          </a:p>
        </p:txBody>
      </p:sp>
      <p:sp>
        <p:nvSpPr>
          <p:cNvPr id="84999" name="Rectangle 7">
            <a:extLst>
              <a:ext uri="{FF2B5EF4-FFF2-40B4-BE49-F238E27FC236}">
                <a16:creationId xmlns:a16="http://schemas.microsoft.com/office/drawing/2014/main" id="{4F8DD683-60FE-4DB0-ACF2-DC9119C8E072}"/>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Comic Sans MS" panose="030F0702030302020204" pitchFamily="66" charset="0"/>
                <a:ea typeface="SimSun" panose="02010600030101010101" pitchFamily="2" charset="-122"/>
                <a:cs typeface="Arial" panose="020B0604020202020204" pitchFamily="34" charset="0"/>
              </a:defRPr>
            </a:lvl1pPr>
          </a:lstStyle>
          <a:p>
            <a:pPr>
              <a:defRPr/>
            </a:pPr>
            <a:fld id="{682DC05B-7D80-4256-B2A8-949D969A1EF8}" type="slidenum">
              <a:rPr lang="zh-CN" altLang="en-US"/>
              <a:pPr>
                <a:defRPr/>
              </a:pPr>
              <a:t>‹#›</a:t>
            </a:fld>
            <a:endParaRPr lang="en-US" altLang="zh-CN"/>
          </a:p>
        </p:txBody>
      </p:sp>
      <p:sp>
        <p:nvSpPr>
          <p:cNvPr id="1032" name="Freeform 8">
            <a:extLst>
              <a:ext uri="{FF2B5EF4-FFF2-40B4-BE49-F238E27FC236}">
                <a16:creationId xmlns:a16="http://schemas.microsoft.com/office/drawing/2014/main" id="{F28457DB-65CD-4AA3-AD1A-30D77FC63556}"/>
              </a:ext>
            </a:extLst>
          </p:cNvPr>
          <p:cNvSpPr>
            <a:spLocks/>
          </p:cNvSpPr>
          <p:nvPr/>
        </p:nvSpPr>
        <p:spPr bwMode="auto">
          <a:xfrm rot="-3172564">
            <a:off x="7865269" y="24607"/>
            <a:ext cx="1165225" cy="2097087"/>
          </a:xfrm>
          <a:custGeom>
            <a:avLst/>
            <a:gdLst>
              <a:gd name="T0" fmla="*/ 2147483646 w 2911"/>
              <a:gd name="T1" fmla="*/ 0 h 3703"/>
              <a:gd name="T2" fmla="*/ 2147483646 w 2911"/>
              <a:gd name="T3" fmla="*/ 2147483646 h 3703"/>
              <a:gd name="T4" fmla="*/ 2147483646 w 2911"/>
              <a:gd name="T5" fmla="*/ 2147483646 h 3703"/>
              <a:gd name="T6" fmla="*/ 0 w 2911"/>
              <a:gd name="T7" fmla="*/ 2147483646 h 3703"/>
              <a:gd name="T8" fmla="*/ 2147483646 w 2911"/>
              <a:gd name="T9" fmla="*/ 2147483646 h 3703"/>
              <a:gd name="T10" fmla="*/ 2147483646 w 2911"/>
              <a:gd name="T11" fmla="*/ 2147483646 h 3703"/>
              <a:gd name="T12" fmla="*/ 2147483646 w 2911"/>
              <a:gd name="T13" fmla="*/ 2147483646 h 3703"/>
              <a:gd name="T14" fmla="*/ 2147483646 w 2911"/>
              <a:gd name="T15" fmla="*/ 2147483646 h 3703"/>
              <a:gd name="T16" fmla="*/ 2147483646 w 2911"/>
              <a:gd name="T17" fmla="*/ 2147483646 h 3703"/>
              <a:gd name="T18" fmla="*/ 2147483646 w 2911"/>
              <a:gd name="T19" fmla="*/ 0 h 3703"/>
              <a:gd name="T20" fmla="*/ 2147483646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33" name="Freeform 9">
            <a:extLst>
              <a:ext uri="{FF2B5EF4-FFF2-40B4-BE49-F238E27FC236}">
                <a16:creationId xmlns:a16="http://schemas.microsoft.com/office/drawing/2014/main" id="{F5A786DE-AE77-4A4D-9538-26AB4B674564}"/>
              </a:ext>
            </a:extLst>
          </p:cNvPr>
          <p:cNvSpPr>
            <a:spLocks/>
          </p:cNvSpPr>
          <p:nvPr/>
        </p:nvSpPr>
        <p:spPr bwMode="auto">
          <a:xfrm rot="-3172564">
            <a:off x="7831138" y="192088"/>
            <a:ext cx="1025525" cy="1571625"/>
          </a:xfrm>
          <a:custGeom>
            <a:avLst/>
            <a:gdLst>
              <a:gd name="T0" fmla="*/ 0 w 2561"/>
              <a:gd name="T1" fmla="*/ 2147483646 h 2777"/>
              <a:gd name="T2" fmla="*/ 2147483646 w 2561"/>
              <a:gd name="T3" fmla="*/ 2147483646 h 2777"/>
              <a:gd name="T4" fmla="*/ 2147483646 w 2561"/>
              <a:gd name="T5" fmla="*/ 2147483646 h 2777"/>
              <a:gd name="T6" fmla="*/ 2147483646 w 2561"/>
              <a:gd name="T7" fmla="*/ 2147483646 h 2777"/>
              <a:gd name="T8" fmla="*/ 2147483646 w 2561"/>
              <a:gd name="T9" fmla="*/ 2147483646 h 2777"/>
              <a:gd name="T10" fmla="*/ 2147483646 w 2561"/>
              <a:gd name="T11" fmla="*/ 0 h 2777"/>
              <a:gd name="T12" fmla="*/ 0 w 2561"/>
              <a:gd name="T13" fmla="*/ 2147483646 h 2777"/>
              <a:gd name="T14" fmla="*/ 0 w 2561"/>
              <a:gd name="T15" fmla="*/ 2147483646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34" name="Group 10">
            <a:extLst>
              <a:ext uri="{FF2B5EF4-FFF2-40B4-BE49-F238E27FC236}">
                <a16:creationId xmlns:a16="http://schemas.microsoft.com/office/drawing/2014/main" id="{E10569B6-2C5E-436C-B2BE-E0DDF2633E76}"/>
              </a:ext>
            </a:extLst>
          </p:cNvPr>
          <p:cNvGrpSpPr>
            <a:grpSpLocks/>
          </p:cNvGrpSpPr>
          <p:nvPr/>
        </p:nvGrpSpPr>
        <p:grpSpPr bwMode="auto">
          <a:xfrm>
            <a:off x="7938" y="5540375"/>
            <a:ext cx="1784350" cy="1246188"/>
            <a:chOff x="5" y="3490"/>
            <a:chExt cx="1124" cy="785"/>
          </a:xfrm>
        </p:grpSpPr>
        <p:sp>
          <p:nvSpPr>
            <p:cNvPr id="1051" name="Freeform 11">
              <a:extLst>
                <a:ext uri="{FF2B5EF4-FFF2-40B4-BE49-F238E27FC236}">
                  <a16:creationId xmlns:a16="http://schemas.microsoft.com/office/drawing/2014/main" id="{C6C106F2-839C-411E-AC53-D4D05D92E0C6}"/>
                </a:ext>
              </a:extLst>
            </p:cNvPr>
            <p:cNvSpPr>
              <a:spLocks/>
            </p:cNvSpPr>
            <p:nvPr userDrawn="1"/>
          </p:nvSpPr>
          <p:spPr bwMode="auto">
            <a:xfrm>
              <a:off x="24" y="3505"/>
              <a:ext cx="1089" cy="649"/>
            </a:xfrm>
            <a:custGeom>
              <a:avLst/>
              <a:gdLst>
                <a:gd name="T0" fmla="*/ 1 w 2177"/>
                <a:gd name="T1" fmla="*/ 1 h 1298"/>
                <a:gd name="T2" fmla="*/ 1 w 2177"/>
                <a:gd name="T3" fmla="*/ 1 h 1298"/>
                <a:gd name="T4" fmla="*/ 1 w 2177"/>
                <a:gd name="T5" fmla="*/ 1 h 1298"/>
                <a:gd name="T6" fmla="*/ 1 w 2177"/>
                <a:gd name="T7" fmla="*/ 1 h 1298"/>
                <a:gd name="T8" fmla="*/ 1 w 2177"/>
                <a:gd name="T9" fmla="*/ 1 h 1298"/>
                <a:gd name="T10" fmla="*/ 1 w 2177"/>
                <a:gd name="T11" fmla="*/ 1 h 1298"/>
                <a:gd name="T12" fmla="*/ 1 w 2177"/>
                <a:gd name="T13" fmla="*/ 1 h 1298"/>
                <a:gd name="T14" fmla="*/ 1 w 2177"/>
                <a:gd name="T15" fmla="*/ 1 h 1298"/>
                <a:gd name="T16" fmla="*/ 1 w 2177"/>
                <a:gd name="T17" fmla="*/ 0 h 1298"/>
                <a:gd name="T18" fmla="*/ 1 w 2177"/>
                <a:gd name="T19" fmla="*/ 1 h 1298"/>
                <a:gd name="T20" fmla="*/ 1 w 2177"/>
                <a:gd name="T21" fmla="*/ 1 h 1298"/>
                <a:gd name="T22" fmla="*/ 1 w 2177"/>
                <a:gd name="T23" fmla="*/ 1 h 1298"/>
                <a:gd name="T24" fmla="*/ 1 w 2177"/>
                <a:gd name="T25" fmla="*/ 1 h 1298"/>
                <a:gd name="T26" fmla="*/ 1 w 2177"/>
                <a:gd name="T27" fmla="*/ 1 h 1298"/>
                <a:gd name="T28" fmla="*/ 1 w 2177"/>
                <a:gd name="T29" fmla="*/ 1 h 1298"/>
                <a:gd name="T30" fmla="*/ 1 w 2177"/>
                <a:gd name="T31" fmla="*/ 1 h 1298"/>
                <a:gd name="T32" fmla="*/ 1 w 2177"/>
                <a:gd name="T33" fmla="*/ 1 h 1298"/>
                <a:gd name="T34" fmla="*/ 0 w 2177"/>
                <a:gd name="T35" fmla="*/ 1 h 1298"/>
                <a:gd name="T36" fmla="*/ 1 w 2177"/>
                <a:gd name="T37" fmla="*/ 1 h 1298"/>
                <a:gd name="T38" fmla="*/ 1 w 2177"/>
                <a:gd name="T39" fmla="*/ 1 h 1298"/>
                <a:gd name="T40" fmla="*/ 1 w 2177"/>
                <a:gd name="T41" fmla="*/ 1 h 1298"/>
                <a:gd name="T42" fmla="*/ 1 w 2177"/>
                <a:gd name="T43" fmla="*/ 1 h 1298"/>
                <a:gd name="T44" fmla="*/ 1 w 2177"/>
                <a:gd name="T45" fmla="*/ 1 h 1298"/>
                <a:gd name="T46" fmla="*/ 1 w 2177"/>
                <a:gd name="T47" fmla="*/ 1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2" name="Freeform 12">
              <a:extLst>
                <a:ext uri="{FF2B5EF4-FFF2-40B4-BE49-F238E27FC236}">
                  <a16:creationId xmlns:a16="http://schemas.microsoft.com/office/drawing/2014/main" id="{EAD044C1-0D7C-4B11-8D07-E7AF28E86FB7}"/>
                </a:ext>
              </a:extLst>
            </p:cNvPr>
            <p:cNvSpPr>
              <a:spLocks/>
            </p:cNvSpPr>
            <p:nvPr userDrawn="1"/>
          </p:nvSpPr>
          <p:spPr bwMode="auto">
            <a:xfrm>
              <a:off x="1022" y="3582"/>
              <a:ext cx="71" cy="129"/>
            </a:xfrm>
            <a:custGeom>
              <a:avLst/>
              <a:gdLst>
                <a:gd name="T0" fmla="*/ 0 w 143"/>
                <a:gd name="T1" fmla="*/ 1 h 258"/>
                <a:gd name="T2" fmla="*/ 0 w 143"/>
                <a:gd name="T3" fmla="*/ 0 h 258"/>
                <a:gd name="T4" fmla="*/ 0 w 143"/>
                <a:gd name="T5" fmla="*/ 1 h 258"/>
                <a:gd name="T6" fmla="*/ 0 w 143"/>
                <a:gd name="T7" fmla="*/ 1 h 258"/>
                <a:gd name="T8" fmla="*/ 0 w 143"/>
                <a:gd name="T9" fmla="*/ 1 h 258"/>
                <a:gd name="T10" fmla="*/ 0 w 143"/>
                <a:gd name="T11" fmla="*/ 1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3" name="Freeform 13">
              <a:extLst>
                <a:ext uri="{FF2B5EF4-FFF2-40B4-BE49-F238E27FC236}">
                  <a16:creationId xmlns:a16="http://schemas.microsoft.com/office/drawing/2014/main" id="{50C81515-89F9-4EED-8F69-C0A0E47CC81C}"/>
                </a:ext>
              </a:extLst>
            </p:cNvPr>
            <p:cNvSpPr>
              <a:spLocks/>
            </p:cNvSpPr>
            <p:nvPr userDrawn="1"/>
          </p:nvSpPr>
          <p:spPr bwMode="auto">
            <a:xfrm>
              <a:off x="20" y="3774"/>
              <a:ext cx="792" cy="410"/>
            </a:xfrm>
            <a:custGeom>
              <a:avLst/>
              <a:gdLst>
                <a:gd name="T0" fmla="*/ 0 w 1586"/>
                <a:gd name="T1" fmla="*/ 0 h 821"/>
                <a:gd name="T2" fmla="*/ 0 w 1586"/>
                <a:gd name="T3" fmla="*/ 0 h 821"/>
                <a:gd name="T4" fmla="*/ 0 w 1586"/>
                <a:gd name="T5" fmla="*/ 0 h 821"/>
                <a:gd name="T6" fmla="*/ 0 w 1586"/>
                <a:gd name="T7" fmla="*/ 0 h 821"/>
                <a:gd name="T8" fmla="*/ 0 w 1586"/>
                <a:gd name="T9" fmla="*/ 0 h 821"/>
                <a:gd name="T10" fmla="*/ 0 w 1586"/>
                <a:gd name="T11" fmla="*/ 0 h 821"/>
                <a:gd name="T12" fmla="*/ 0 w 1586"/>
                <a:gd name="T13" fmla="*/ 0 h 821"/>
                <a:gd name="T14" fmla="*/ 0 w 1586"/>
                <a:gd name="T15" fmla="*/ 0 h 821"/>
                <a:gd name="T16" fmla="*/ 0 w 1586"/>
                <a:gd name="T17" fmla="*/ 0 h 821"/>
                <a:gd name="T18" fmla="*/ 0 w 1586"/>
                <a:gd name="T19" fmla="*/ 0 h 821"/>
                <a:gd name="T20" fmla="*/ 0 w 1586"/>
                <a:gd name="T21" fmla="*/ 0 h 821"/>
                <a:gd name="T22" fmla="*/ 0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4" name="Freeform 14">
              <a:extLst>
                <a:ext uri="{FF2B5EF4-FFF2-40B4-BE49-F238E27FC236}">
                  <a16:creationId xmlns:a16="http://schemas.microsoft.com/office/drawing/2014/main" id="{0C8EA540-D9E4-461C-A37A-34854AD1874B}"/>
                </a:ext>
              </a:extLst>
            </p:cNvPr>
            <p:cNvSpPr>
              <a:spLocks/>
            </p:cNvSpPr>
            <p:nvPr userDrawn="1"/>
          </p:nvSpPr>
          <p:spPr bwMode="auto">
            <a:xfrm>
              <a:off x="129" y="3808"/>
              <a:ext cx="525" cy="374"/>
            </a:xfrm>
            <a:custGeom>
              <a:avLst/>
              <a:gdLst>
                <a:gd name="T0" fmla="*/ 0 w 1049"/>
                <a:gd name="T1" fmla="*/ 1 h 747"/>
                <a:gd name="T2" fmla="*/ 1 w 1049"/>
                <a:gd name="T3" fmla="*/ 1 h 747"/>
                <a:gd name="T4" fmla="*/ 1 w 1049"/>
                <a:gd name="T5" fmla="*/ 1 h 747"/>
                <a:gd name="T6" fmla="*/ 1 w 1049"/>
                <a:gd name="T7" fmla="*/ 1 h 747"/>
                <a:gd name="T8" fmla="*/ 1 w 1049"/>
                <a:gd name="T9" fmla="*/ 0 h 747"/>
                <a:gd name="T10" fmla="*/ 0 w 1049"/>
                <a:gd name="T11" fmla="*/ 1 h 747"/>
                <a:gd name="T12" fmla="*/ 0 w 1049"/>
                <a:gd name="T13" fmla="*/ 1 h 747"/>
                <a:gd name="T14" fmla="*/ 0 w 1049"/>
                <a:gd name="T15" fmla="*/ 1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5" name="Freeform 15">
              <a:extLst>
                <a:ext uri="{FF2B5EF4-FFF2-40B4-BE49-F238E27FC236}">
                  <a16:creationId xmlns:a16="http://schemas.microsoft.com/office/drawing/2014/main" id="{CD9053C6-9264-457A-B526-C78FC8D7F499}"/>
                </a:ext>
              </a:extLst>
            </p:cNvPr>
            <p:cNvSpPr>
              <a:spLocks/>
            </p:cNvSpPr>
            <p:nvPr userDrawn="1"/>
          </p:nvSpPr>
          <p:spPr bwMode="auto">
            <a:xfrm>
              <a:off x="485" y="3532"/>
              <a:ext cx="135" cy="121"/>
            </a:xfrm>
            <a:custGeom>
              <a:avLst/>
              <a:gdLst>
                <a:gd name="T0" fmla="*/ 0 w 272"/>
                <a:gd name="T1" fmla="*/ 1 h 241"/>
                <a:gd name="T2" fmla="*/ 0 w 272"/>
                <a:gd name="T3" fmla="*/ 0 h 241"/>
                <a:gd name="T4" fmla="*/ 0 w 272"/>
                <a:gd name="T5" fmla="*/ 1 h 241"/>
                <a:gd name="T6" fmla="*/ 0 w 272"/>
                <a:gd name="T7" fmla="*/ 1 h 241"/>
                <a:gd name="T8" fmla="*/ 0 w 272"/>
                <a:gd name="T9" fmla="*/ 1 h 241"/>
                <a:gd name="T10" fmla="*/ 0 w 272"/>
                <a:gd name="T11" fmla="*/ 1 h 241"/>
                <a:gd name="T12" fmla="*/ 0 w 272"/>
                <a:gd name="T13" fmla="*/ 1 h 241"/>
                <a:gd name="T14" fmla="*/ 0 w 272"/>
                <a:gd name="T15" fmla="*/ 1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6" name="Freeform 16">
              <a:extLst>
                <a:ext uri="{FF2B5EF4-FFF2-40B4-BE49-F238E27FC236}">
                  <a16:creationId xmlns:a16="http://schemas.microsoft.com/office/drawing/2014/main" id="{AFD379E3-1668-4EE6-AE06-F0DAB8A83A3F}"/>
                </a:ext>
              </a:extLst>
            </p:cNvPr>
            <p:cNvSpPr>
              <a:spLocks/>
            </p:cNvSpPr>
            <p:nvPr userDrawn="1"/>
          </p:nvSpPr>
          <p:spPr bwMode="auto">
            <a:xfrm>
              <a:off x="641" y="4163"/>
              <a:ext cx="76" cy="112"/>
            </a:xfrm>
            <a:custGeom>
              <a:avLst/>
              <a:gdLst>
                <a:gd name="T0" fmla="*/ 1 w 152"/>
                <a:gd name="T1" fmla="*/ 1 h 224"/>
                <a:gd name="T2" fmla="*/ 1 w 152"/>
                <a:gd name="T3" fmla="*/ 1 h 224"/>
                <a:gd name="T4" fmla="*/ 0 w 152"/>
                <a:gd name="T5" fmla="*/ 1 h 224"/>
                <a:gd name="T6" fmla="*/ 1 w 152"/>
                <a:gd name="T7" fmla="*/ 0 h 224"/>
                <a:gd name="T8" fmla="*/ 1 w 152"/>
                <a:gd name="T9" fmla="*/ 1 h 224"/>
                <a:gd name="T10" fmla="*/ 1 w 152"/>
                <a:gd name="T11" fmla="*/ 1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7" name="Freeform 17">
              <a:extLst>
                <a:ext uri="{FF2B5EF4-FFF2-40B4-BE49-F238E27FC236}">
                  <a16:creationId xmlns:a16="http://schemas.microsoft.com/office/drawing/2014/main" id="{BC0FEDF5-4AB4-428D-A974-4410C383467A}"/>
                </a:ext>
              </a:extLst>
            </p:cNvPr>
            <p:cNvSpPr>
              <a:spLocks/>
            </p:cNvSpPr>
            <p:nvPr userDrawn="1"/>
          </p:nvSpPr>
          <p:spPr bwMode="auto">
            <a:xfrm>
              <a:off x="504" y="3607"/>
              <a:ext cx="193" cy="383"/>
            </a:xfrm>
            <a:custGeom>
              <a:avLst/>
              <a:gdLst>
                <a:gd name="T0" fmla="*/ 0 w 386"/>
                <a:gd name="T1" fmla="*/ 1 h 764"/>
                <a:gd name="T2" fmla="*/ 1 w 386"/>
                <a:gd name="T3" fmla="*/ 0 h 764"/>
                <a:gd name="T4" fmla="*/ 1 w 386"/>
                <a:gd name="T5" fmla="*/ 1 h 764"/>
                <a:gd name="T6" fmla="*/ 1 w 386"/>
                <a:gd name="T7" fmla="*/ 1 h 764"/>
                <a:gd name="T8" fmla="*/ 1 w 386"/>
                <a:gd name="T9" fmla="*/ 1 h 764"/>
                <a:gd name="T10" fmla="*/ 1 w 386"/>
                <a:gd name="T11" fmla="*/ 1 h 764"/>
                <a:gd name="T12" fmla="*/ 0 w 386"/>
                <a:gd name="T13" fmla="*/ 1 h 764"/>
                <a:gd name="T14" fmla="*/ 0 w 386"/>
                <a:gd name="T15" fmla="*/ 1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8" name="Freeform 18">
              <a:extLst>
                <a:ext uri="{FF2B5EF4-FFF2-40B4-BE49-F238E27FC236}">
                  <a16:creationId xmlns:a16="http://schemas.microsoft.com/office/drawing/2014/main" id="{F65587BE-0F66-44A6-A39C-73ACD7489E6C}"/>
                </a:ext>
              </a:extLst>
            </p:cNvPr>
            <p:cNvSpPr>
              <a:spLocks/>
            </p:cNvSpPr>
            <p:nvPr userDrawn="1"/>
          </p:nvSpPr>
          <p:spPr bwMode="auto">
            <a:xfrm>
              <a:off x="668" y="3590"/>
              <a:ext cx="364" cy="174"/>
            </a:xfrm>
            <a:custGeom>
              <a:avLst/>
              <a:gdLst>
                <a:gd name="T0" fmla="*/ 1 w 728"/>
                <a:gd name="T1" fmla="*/ 0 h 348"/>
                <a:gd name="T2" fmla="*/ 0 w 728"/>
                <a:gd name="T3" fmla="*/ 1 h 348"/>
                <a:gd name="T4" fmla="*/ 1 w 728"/>
                <a:gd name="T5" fmla="*/ 1 h 348"/>
                <a:gd name="T6" fmla="*/ 1 w 728"/>
                <a:gd name="T7" fmla="*/ 1 h 348"/>
                <a:gd name="T8" fmla="*/ 1 w 728"/>
                <a:gd name="T9" fmla="*/ 1 h 348"/>
                <a:gd name="T10" fmla="*/ 1 w 728"/>
                <a:gd name="T11" fmla="*/ 0 h 348"/>
                <a:gd name="T12" fmla="*/ 1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9" name="Freeform 19">
              <a:extLst>
                <a:ext uri="{FF2B5EF4-FFF2-40B4-BE49-F238E27FC236}">
                  <a16:creationId xmlns:a16="http://schemas.microsoft.com/office/drawing/2014/main" id="{B026586B-477C-411C-AA20-E8BED7ABA030}"/>
                </a:ext>
              </a:extLst>
            </p:cNvPr>
            <p:cNvSpPr>
              <a:spLocks/>
            </p:cNvSpPr>
            <p:nvPr userDrawn="1"/>
          </p:nvSpPr>
          <p:spPr bwMode="auto">
            <a:xfrm>
              <a:off x="347" y="3693"/>
              <a:ext cx="156" cy="67"/>
            </a:xfrm>
            <a:custGeom>
              <a:avLst/>
              <a:gdLst>
                <a:gd name="T0" fmla="*/ 1 w 312"/>
                <a:gd name="T1" fmla="*/ 0 h 135"/>
                <a:gd name="T2" fmla="*/ 0 w 312"/>
                <a:gd name="T3" fmla="*/ 0 h 135"/>
                <a:gd name="T4" fmla="*/ 1 w 312"/>
                <a:gd name="T5" fmla="*/ 0 h 135"/>
                <a:gd name="T6" fmla="*/ 1 w 312"/>
                <a:gd name="T7" fmla="*/ 0 h 135"/>
                <a:gd name="T8" fmla="*/ 1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60" name="Group 20">
              <a:extLst>
                <a:ext uri="{FF2B5EF4-FFF2-40B4-BE49-F238E27FC236}">
                  <a16:creationId xmlns:a16="http://schemas.microsoft.com/office/drawing/2014/main" id="{F2D25AC8-B7FA-4D51-8E96-E0BD5ACACE9F}"/>
                </a:ext>
              </a:extLst>
            </p:cNvPr>
            <p:cNvGrpSpPr>
              <a:grpSpLocks/>
            </p:cNvGrpSpPr>
            <p:nvPr userDrawn="1"/>
          </p:nvGrpSpPr>
          <p:grpSpPr bwMode="auto">
            <a:xfrm>
              <a:off x="5" y="3490"/>
              <a:ext cx="1124" cy="780"/>
              <a:chOff x="5" y="3490"/>
              <a:chExt cx="1124" cy="780"/>
            </a:xfrm>
          </p:grpSpPr>
          <p:grpSp>
            <p:nvGrpSpPr>
              <p:cNvPr id="1061" name="Group 21">
                <a:extLst>
                  <a:ext uri="{FF2B5EF4-FFF2-40B4-BE49-F238E27FC236}">
                    <a16:creationId xmlns:a16="http://schemas.microsoft.com/office/drawing/2014/main" id="{8271CC93-0CAA-468C-9E2A-09EF06C427C0}"/>
                  </a:ext>
                </a:extLst>
              </p:cNvPr>
              <p:cNvGrpSpPr>
                <a:grpSpLocks/>
              </p:cNvGrpSpPr>
              <p:nvPr userDrawn="1"/>
            </p:nvGrpSpPr>
            <p:grpSpPr bwMode="auto">
              <a:xfrm>
                <a:off x="499" y="3562"/>
                <a:ext cx="548" cy="708"/>
                <a:chOff x="499" y="3562"/>
                <a:chExt cx="548" cy="708"/>
              </a:xfrm>
            </p:grpSpPr>
            <p:sp>
              <p:nvSpPr>
                <p:cNvPr id="1074" name="Freeform 22">
                  <a:extLst>
                    <a:ext uri="{FF2B5EF4-FFF2-40B4-BE49-F238E27FC236}">
                      <a16:creationId xmlns:a16="http://schemas.microsoft.com/office/drawing/2014/main" id="{A35CAAB3-18AC-448B-AF41-F47C7A4F8D4D}"/>
                    </a:ext>
                  </a:extLst>
                </p:cNvPr>
                <p:cNvSpPr>
                  <a:spLocks/>
                </p:cNvSpPr>
                <p:nvPr userDrawn="1"/>
              </p:nvSpPr>
              <p:spPr bwMode="auto">
                <a:xfrm>
                  <a:off x="499" y="3587"/>
                  <a:ext cx="157" cy="87"/>
                </a:xfrm>
                <a:custGeom>
                  <a:avLst/>
                  <a:gdLst>
                    <a:gd name="T0" fmla="*/ 0 w 313"/>
                    <a:gd name="T1" fmla="*/ 0 h 175"/>
                    <a:gd name="T2" fmla="*/ 1 w 313"/>
                    <a:gd name="T3" fmla="*/ 0 h 175"/>
                    <a:gd name="T4" fmla="*/ 1 w 313"/>
                    <a:gd name="T5" fmla="*/ 0 h 175"/>
                    <a:gd name="T6" fmla="*/ 1 w 313"/>
                    <a:gd name="T7" fmla="*/ 0 h 175"/>
                    <a:gd name="T8" fmla="*/ 1 w 313"/>
                    <a:gd name="T9" fmla="*/ 0 h 175"/>
                    <a:gd name="T10" fmla="*/ 1 w 313"/>
                    <a:gd name="T11" fmla="*/ 0 h 175"/>
                    <a:gd name="T12" fmla="*/ 1 w 313"/>
                    <a:gd name="T13" fmla="*/ 0 h 175"/>
                    <a:gd name="T14" fmla="*/ 1 w 313"/>
                    <a:gd name="T15" fmla="*/ 0 h 175"/>
                    <a:gd name="T16" fmla="*/ 0 w 313"/>
                    <a:gd name="T17" fmla="*/ 0 h 175"/>
                    <a:gd name="T18" fmla="*/ 0 w 313"/>
                    <a:gd name="T19" fmla="*/ 0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5" name="Freeform 23">
                  <a:extLst>
                    <a:ext uri="{FF2B5EF4-FFF2-40B4-BE49-F238E27FC236}">
                      <a16:creationId xmlns:a16="http://schemas.microsoft.com/office/drawing/2014/main" id="{BF1FAC0C-FD00-474F-BFEE-9957E45A5DBA}"/>
                    </a:ext>
                  </a:extLst>
                </p:cNvPr>
                <p:cNvSpPr>
                  <a:spLocks/>
                </p:cNvSpPr>
                <p:nvPr userDrawn="1"/>
              </p:nvSpPr>
              <p:spPr bwMode="auto">
                <a:xfrm>
                  <a:off x="636" y="4137"/>
                  <a:ext cx="115" cy="133"/>
                </a:xfrm>
                <a:custGeom>
                  <a:avLst/>
                  <a:gdLst>
                    <a:gd name="T0" fmla="*/ 0 w 230"/>
                    <a:gd name="T1" fmla="*/ 1 h 266"/>
                    <a:gd name="T2" fmla="*/ 1 w 230"/>
                    <a:gd name="T3" fmla="*/ 1 h 266"/>
                    <a:gd name="T4" fmla="*/ 1 w 230"/>
                    <a:gd name="T5" fmla="*/ 1 h 266"/>
                    <a:gd name="T6" fmla="*/ 1 w 230"/>
                    <a:gd name="T7" fmla="*/ 1 h 266"/>
                    <a:gd name="T8" fmla="*/ 1 w 230"/>
                    <a:gd name="T9" fmla="*/ 0 h 266"/>
                    <a:gd name="T10" fmla="*/ 1 w 230"/>
                    <a:gd name="T11" fmla="*/ 1 h 266"/>
                    <a:gd name="T12" fmla="*/ 1 w 230"/>
                    <a:gd name="T13" fmla="*/ 1 h 266"/>
                    <a:gd name="T14" fmla="*/ 0 w 230"/>
                    <a:gd name="T15" fmla="*/ 1 h 266"/>
                    <a:gd name="T16" fmla="*/ 0 w 230"/>
                    <a:gd name="T17" fmla="*/ 1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6" name="Freeform 24">
                  <a:extLst>
                    <a:ext uri="{FF2B5EF4-FFF2-40B4-BE49-F238E27FC236}">
                      <a16:creationId xmlns:a16="http://schemas.microsoft.com/office/drawing/2014/main" id="{CD792056-D860-492A-9CA2-9A3BA15FA07C}"/>
                    </a:ext>
                  </a:extLst>
                </p:cNvPr>
                <p:cNvSpPr>
                  <a:spLocks/>
                </p:cNvSpPr>
                <p:nvPr userDrawn="1"/>
              </p:nvSpPr>
              <p:spPr bwMode="auto">
                <a:xfrm>
                  <a:off x="1004" y="3562"/>
                  <a:ext cx="43" cy="117"/>
                </a:xfrm>
                <a:custGeom>
                  <a:avLst/>
                  <a:gdLst>
                    <a:gd name="T0" fmla="*/ 0 w 87"/>
                    <a:gd name="T1" fmla="*/ 1 h 234"/>
                    <a:gd name="T2" fmla="*/ 0 w 87"/>
                    <a:gd name="T3" fmla="*/ 1 h 234"/>
                    <a:gd name="T4" fmla="*/ 0 w 87"/>
                    <a:gd name="T5" fmla="*/ 1 h 234"/>
                    <a:gd name="T6" fmla="*/ 0 w 87"/>
                    <a:gd name="T7" fmla="*/ 1 h 234"/>
                    <a:gd name="T8" fmla="*/ 0 w 87"/>
                    <a:gd name="T9" fmla="*/ 1 h 234"/>
                    <a:gd name="T10" fmla="*/ 0 w 87"/>
                    <a:gd name="T11" fmla="*/ 1 h 234"/>
                    <a:gd name="T12" fmla="*/ 0 w 87"/>
                    <a:gd name="T13" fmla="*/ 0 h 234"/>
                    <a:gd name="T14" fmla="*/ 0 w 87"/>
                    <a:gd name="T15" fmla="*/ 1 h 234"/>
                    <a:gd name="T16" fmla="*/ 0 w 87"/>
                    <a:gd name="T17" fmla="*/ 1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sp>
            <p:nvSpPr>
              <p:cNvPr id="1062" name="Freeform 25">
                <a:extLst>
                  <a:ext uri="{FF2B5EF4-FFF2-40B4-BE49-F238E27FC236}">
                    <a16:creationId xmlns:a16="http://schemas.microsoft.com/office/drawing/2014/main" id="{2B914320-7B2D-44D6-A76C-7BB87E28805A}"/>
                  </a:ext>
                </a:extLst>
              </p:cNvPr>
              <p:cNvSpPr>
                <a:spLocks/>
              </p:cNvSpPr>
              <p:nvPr userDrawn="1"/>
            </p:nvSpPr>
            <p:spPr bwMode="auto">
              <a:xfrm>
                <a:off x="76" y="3732"/>
                <a:ext cx="595" cy="250"/>
              </a:xfrm>
              <a:custGeom>
                <a:avLst/>
                <a:gdLst>
                  <a:gd name="T0" fmla="*/ 1 w 1190"/>
                  <a:gd name="T1" fmla="*/ 0 h 500"/>
                  <a:gd name="T2" fmla="*/ 1 w 1190"/>
                  <a:gd name="T3" fmla="*/ 1 h 500"/>
                  <a:gd name="T4" fmla="*/ 1 w 1190"/>
                  <a:gd name="T5" fmla="*/ 1 h 500"/>
                  <a:gd name="T6" fmla="*/ 0 w 1190"/>
                  <a:gd name="T7" fmla="*/ 1 h 500"/>
                  <a:gd name="T8" fmla="*/ 1 w 1190"/>
                  <a:gd name="T9" fmla="*/ 0 h 500"/>
                  <a:gd name="T10" fmla="*/ 1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3" name="Freeform 26">
                <a:extLst>
                  <a:ext uri="{FF2B5EF4-FFF2-40B4-BE49-F238E27FC236}">
                    <a16:creationId xmlns:a16="http://schemas.microsoft.com/office/drawing/2014/main" id="{88347078-D92B-4C8B-8107-DEB51E6BDEE6}"/>
                  </a:ext>
                </a:extLst>
              </p:cNvPr>
              <p:cNvSpPr>
                <a:spLocks/>
              </p:cNvSpPr>
              <p:nvPr userDrawn="1"/>
            </p:nvSpPr>
            <p:spPr bwMode="auto">
              <a:xfrm>
                <a:off x="260" y="3886"/>
                <a:ext cx="244" cy="148"/>
              </a:xfrm>
              <a:custGeom>
                <a:avLst/>
                <a:gdLst>
                  <a:gd name="T0" fmla="*/ 0 w 489"/>
                  <a:gd name="T1" fmla="*/ 1 h 296"/>
                  <a:gd name="T2" fmla="*/ 0 w 489"/>
                  <a:gd name="T3" fmla="*/ 1 h 296"/>
                  <a:gd name="T4" fmla="*/ 0 w 489"/>
                  <a:gd name="T5" fmla="*/ 1 h 296"/>
                  <a:gd name="T6" fmla="*/ 0 w 489"/>
                  <a:gd name="T7" fmla="*/ 1 h 296"/>
                  <a:gd name="T8" fmla="*/ 0 w 489"/>
                  <a:gd name="T9" fmla="*/ 1 h 296"/>
                  <a:gd name="T10" fmla="*/ 0 w 489"/>
                  <a:gd name="T11" fmla="*/ 1 h 296"/>
                  <a:gd name="T12" fmla="*/ 0 w 489"/>
                  <a:gd name="T13" fmla="*/ 1 h 296"/>
                  <a:gd name="T14" fmla="*/ 0 w 489"/>
                  <a:gd name="T15" fmla="*/ 1 h 296"/>
                  <a:gd name="T16" fmla="*/ 0 w 489"/>
                  <a:gd name="T17" fmla="*/ 1 h 296"/>
                  <a:gd name="T18" fmla="*/ 0 w 489"/>
                  <a:gd name="T19" fmla="*/ 1 h 296"/>
                  <a:gd name="T20" fmla="*/ 0 w 489"/>
                  <a:gd name="T21" fmla="*/ 1 h 296"/>
                  <a:gd name="T22" fmla="*/ 0 w 489"/>
                  <a:gd name="T23" fmla="*/ 1 h 296"/>
                  <a:gd name="T24" fmla="*/ 0 w 489"/>
                  <a:gd name="T25" fmla="*/ 1 h 296"/>
                  <a:gd name="T26" fmla="*/ 0 w 489"/>
                  <a:gd name="T27" fmla="*/ 0 h 296"/>
                  <a:gd name="T28" fmla="*/ 0 w 489"/>
                  <a:gd name="T29" fmla="*/ 1 h 296"/>
                  <a:gd name="T30" fmla="*/ 0 w 489"/>
                  <a:gd name="T31" fmla="*/ 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4" name="Freeform 27">
                <a:extLst>
                  <a:ext uri="{FF2B5EF4-FFF2-40B4-BE49-F238E27FC236}">
                    <a16:creationId xmlns:a16="http://schemas.microsoft.com/office/drawing/2014/main" id="{231D9A05-54B8-42D5-9037-E35AE8350B1F}"/>
                  </a:ext>
                </a:extLst>
              </p:cNvPr>
              <p:cNvSpPr>
                <a:spLocks/>
              </p:cNvSpPr>
              <p:nvPr userDrawn="1"/>
            </p:nvSpPr>
            <p:spPr bwMode="auto">
              <a:xfrm>
                <a:off x="565" y="3680"/>
                <a:ext cx="107" cy="238"/>
              </a:xfrm>
              <a:custGeom>
                <a:avLst/>
                <a:gdLst>
                  <a:gd name="T0" fmla="*/ 1 w 213"/>
                  <a:gd name="T1" fmla="*/ 0 h 478"/>
                  <a:gd name="T2" fmla="*/ 1 w 213"/>
                  <a:gd name="T3" fmla="*/ 0 h 478"/>
                  <a:gd name="T4" fmla="*/ 1 w 213"/>
                  <a:gd name="T5" fmla="*/ 0 h 478"/>
                  <a:gd name="T6" fmla="*/ 1 w 213"/>
                  <a:gd name="T7" fmla="*/ 0 h 478"/>
                  <a:gd name="T8" fmla="*/ 1 w 213"/>
                  <a:gd name="T9" fmla="*/ 0 h 478"/>
                  <a:gd name="T10" fmla="*/ 1 w 213"/>
                  <a:gd name="T11" fmla="*/ 0 h 478"/>
                  <a:gd name="T12" fmla="*/ 1 w 213"/>
                  <a:gd name="T13" fmla="*/ 0 h 478"/>
                  <a:gd name="T14" fmla="*/ 0 w 213"/>
                  <a:gd name="T15" fmla="*/ 0 h 478"/>
                  <a:gd name="T16" fmla="*/ 1 w 213"/>
                  <a:gd name="T17" fmla="*/ 0 h 478"/>
                  <a:gd name="T18" fmla="*/ 1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65" name="Group 28">
                <a:extLst>
                  <a:ext uri="{FF2B5EF4-FFF2-40B4-BE49-F238E27FC236}">
                    <a16:creationId xmlns:a16="http://schemas.microsoft.com/office/drawing/2014/main" id="{8090FEAC-3BB2-4A29-B6D5-0BD8EF9001D0}"/>
                  </a:ext>
                </a:extLst>
              </p:cNvPr>
              <p:cNvGrpSpPr>
                <a:grpSpLocks/>
              </p:cNvGrpSpPr>
              <p:nvPr userDrawn="1"/>
            </p:nvGrpSpPr>
            <p:grpSpPr bwMode="auto">
              <a:xfrm>
                <a:off x="5" y="3490"/>
                <a:ext cx="1124" cy="678"/>
                <a:chOff x="5" y="3490"/>
                <a:chExt cx="1124" cy="678"/>
              </a:xfrm>
            </p:grpSpPr>
            <p:sp>
              <p:nvSpPr>
                <p:cNvPr id="1066" name="Freeform 29">
                  <a:extLst>
                    <a:ext uri="{FF2B5EF4-FFF2-40B4-BE49-F238E27FC236}">
                      <a16:creationId xmlns:a16="http://schemas.microsoft.com/office/drawing/2014/main" id="{CD507B8C-C629-4659-A767-3E3E8E27C93C}"/>
                    </a:ext>
                  </a:extLst>
                </p:cNvPr>
                <p:cNvSpPr>
                  <a:spLocks/>
                </p:cNvSpPr>
                <p:nvPr userDrawn="1"/>
              </p:nvSpPr>
              <p:spPr bwMode="auto">
                <a:xfrm>
                  <a:off x="669" y="4048"/>
                  <a:ext cx="75" cy="87"/>
                </a:xfrm>
                <a:custGeom>
                  <a:avLst/>
                  <a:gdLst>
                    <a:gd name="T0" fmla="*/ 1 w 150"/>
                    <a:gd name="T1" fmla="*/ 0 h 173"/>
                    <a:gd name="T2" fmla="*/ 1 w 150"/>
                    <a:gd name="T3" fmla="*/ 1 h 173"/>
                    <a:gd name="T4" fmla="*/ 0 w 150"/>
                    <a:gd name="T5" fmla="*/ 1 h 173"/>
                    <a:gd name="T6" fmla="*/ 1 w 150"/>
                    <a:gd name="T7" fmla="*/ 1 h 173"/>
                    <a:gd name="T8" fmla="*/ 1 w 150"/>
                    <a:gd name="T9" fmla="*/ 1 h 173"/>
                    <a:gd name="T10" fmla="*/ 1 w 150"/>
                    <a:gd name="T11" fmla="*/ 1 h 173"/>
                    <a:gd name="T12" fmla="*/ 1 w 150"/>
                    <a:gd name="T13" fmla="*/ 0 h 173"/>
                    <a:gd name="T14" fmla="*/ 1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7" name="Freeform 30">
                  <a:extLst>
                    <a:ext uri="{FF2B5EF4-FFF2-40B4-BE49-F238E27FC236}">
                      <a16:creationId xmlns:a16="http://schemas.microsoft.com/office/drawing/2014/main" id="{CB28AD1C-7AFD-44FC-9C63-40BD84DB0664}"/>
                    </a:ext>
                  </a:extLst>
                </p:cNvPr>
                <p:cNvSpPr>
                  <a:spLocks/>
                </p:cNvSpPr>
                <p:nvPr userDrawn="1"/>
              </p:nvSpPr>
              <p:spPr bwMode="auto">
                <a:xfrm>
                  <a:off x="5" y="3728"/>
                  <a:ext cx="842" cy="440"/>
                </a:xfrm>
                <a:custGeom>
                  <a:avLst/>
                  <a:gdLst>
                    <a:gd name="T0" fmla="*/ 1 w 1684"/>
                    <a:gd name="T1" fmla="*/ 0 h 880"/>
                    <a:gd name="T2" fmla="*/ 1 w 1684"/>
                    <a:gd name="T3" fmla="*/ 1 h 880"/>
                    <a:gd name="T4" fmla="*/ 0 w 1684"/>
                    <a:gd name="T5" fmla="*/ 1 h 880"/>
                    <a:gd name="T6" fmla="*/ 1 w 1684"/>
                    <a:gd name="T7" fmla="*/ 1 h 880"/>
                    <a:gd name="T8" fmla="*/ 1 w 1684"/>
                    <a:gd name="T9" fmla="*/ 1 h 880"/>
                    <a:gd name="T10" fmla="*/ 1 w 1684"/>
                    <a:gd name="T11" fmla="*/ 1 h 880"/>
                    <a:gd name="T12" fmla="*/ 1 w 1684"/>
                    <a:gd name="T13" fmla="*/ 1 h 880"/>
                    <a:gd name="T14" fmla="*/ 1 w 1684"/>
                    <a:gd name="T15" fmla="*/ 1 h 880"/>
                    <a:gd name="T16" fmla="*/ 1 w 1684"/>
                    <a:gd name="T17" fmla="*/ 1 h 880"/>
                    <a:gd name="T18" fmla="*/ 1 w 1684"/>
                    <a:gd name="T19" fmla="*/ 1 h 880"/>
                    <a:gd name="T20" fmla="*/ 1 w 1684"/>
                    <a:gd name="T21" fmla="*/ 1 h 880"/>
                    <a:gd name="T22" fmla="*/ 1 w 1684"/>
                    <a:gd name="T23" fmla="*/ 1 h 880"/>
                    <a:gd name="T24" fmla="*/ 1 w 1684"/>
                    <a:gd name="T25" fmla="*/ 1 h 880"/>
                    <a:gd name="T26" fmla="*/ 1 w 1684"/>
                    <a:gd name="T27" fmla="*/ 1 h 880"/>
                    <a:gd name="T28" fmla="*/ 1 w 1684"/>
                    <a:gd name="T29" fmla="*/ 1 h 880"/>
                    <a:gd name="T30" fmla="*/ 1 w 1684"/>
                    <a:gd name="T31" fmla="*/ 1 h 880"/>
                    <a:gd name="T32" fmla="*/ 1 w 1684"/>
                    <a:gd name="T33" fmla="*/ 1 h 880"/>
                    <a:gd name="T34" fmla="*/ 1 w 1684"/>
                    <a:gd name="T35" fmla="*/ 1 h 880"/>
                    <a:gd name="T36" fmla="*/ 1 w 1684"/>
                    <a:gd name="T37" fmla="*/ 1 h 880"/>
                    <a:gd name="T38" fmla="*/ 1 w 1684"/>
                    <a:gd name="T39" fmla="*/ 1 h 880"/>
                    <a:gd name="T40" fmla="*/ 1 w 1684"/>
                    <a:gd name="T41" fmla="*/ 1 h 880"/>
                    <a:gd name="T42" fmla="*/ 1 w 1684"/>
                    <a:gd name="T43" fmla="*/ 1 h 880"/>
                    <a:gd name="T44" fmla="*/ 1 w 1684"/>
                    <a:gd name="T45" fmla="*/ 1 h 880"/>
                    <a:gd name="T46" fmla="*/ 1 w 1684"/>
                    <a:gd name="T47" fmla="*/ 0 h 880"/>
                    <a:gd name="T48" fmla="*/ 1 w 1684"/>
                    <a:gd name="T49" fmla="*/ 0 h 880"/>
                    <a:gd name="T50" fmla="*/ 1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8" name="Freeform 31">
                  <a:extLst>
                    <a:ext uri="{FF2B5EF4-FFF2-40B4-BE49-F238E27FC236}">
                      <a16:creationId xmlns:a16="http://schemas.microsoft.com/office/drawing/2014/main" id="{59568DD1-9EBB-4BA4-B88D-BC9944C63635}"/>
                    </a:ext>
                  </a:extLst>
                </p:cNvPr>
                <p:cNvSpPr>
                  <a:spLocks/>
                </p:cNvSpPr>
                <p:nvPr userDrawn="1"/>
              </p:nvSpPr>
              <p:spPr bwMode="auto">
                <a:xfrm>
                  <a:off x="106" y="3770"/>
                  <a:ext cx="80" cy="167"/>
                </a:xfrm>
                <a:custGeom>
                  <a:avLst/>
                  <a:gdLst>
                    <a:gd name="T0" fmla="*/ 1 w 160"/>
                    <a:gd name="T1" fmla="*/ 0 h 335"/>
                    <a:gd name="T2" fmla="*/ 1 w 160"/>
                    <a:gd name="T3" fmla="*/ 0 h 335"/>
                    <a:gd name="T4" fmla="*/ 0 w 160"/>
                    <a:gd name="T5" fmla="*/ 0 h 335"/>
                    <a:gd name="T6" fmla="*/ 1 w 160"/>
                    <a:gd name="T7" fmla="*/ 0 h 335"/>
                    <a:gd name="T8" fmla="*/ 1 w 160"/>
                    <a:gd name="T9" fmla="*/ 0 h 335"/>
                    <a:gd name="T10" fmla="*/ 1 w 160"/>
                    <a:gd name="T11" fmla="*/ 0 h 335"/>
                    <a:gd name="T12" fmla="*/ 1 w 160"/>
                    <a:gd name="T13" fmla="*/ 0 h 335"/>
                    <a:gd name="T14" fmla="*/ 1 w 160"/>
                    <a:gd name="T15" fmla="*/ 0 h 335"/>
                    <a:gd name="T16" fmla="*/ 1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69" name="Freeform 32">
                  <a:extLst>
                    <a:ext uri="{FF2B5EF4-FFF2-40B4-BE49-F238E27FC236}">
                      <a16:creationId xmlns:a16="http://schemas.microsoft.com/office/drawing/2014/main" id="{7165E83A-5CDE-4411-8B07-E75D88777467}"/>
                    </a:ext>
                  </a:extLst>
                </p:cNvPr>
                <p:cNvSpPr>
                  <a:spLocks/>
                </p:cNvSpPr>
                <p:nvPr userDrawn="1"/>
              </p:nvSpPr>
              <p:spPr bwMode="auto">
                <a:xfrm>
                  <a:off x="449" y="3490"/>
                  <a:ext cx="322" cy="594"/>
                </a:xfrm>
                <a:custGeom>
                  <a:avLst/>
                  <a:gdLst>
                    <a:gd name="T0" fmla="*/ 1 w 642"/>
                    <a:gd name="T1" fmla="*/ 1 h 1188"/>
                    <a:gd name="T2" fmla="*/ 0 w 642"/>
                    <a:gd name="T3" fmla="*/ 1 h 1188"/>
                    <a:gd name="T4" fmla="*/ 1 w 642"/>
                    <a:gd name="T5" fmla="*/ 1 h 1188"/>
                    <a:gd name="T6" fmla="*/ 1 w 642"/>
                    <a:gd name="T7" fmla="*/ 0 h 1188"/>
                    <a:gd name="T8" fmla="*/ 1 w 642"/>
                    <a:gd name="T9" fmla="*/ 1 h 1188"/>
                    <a:gd name="T10" fmla="*/ 1 w 642"/>
                    <a:gd name="T11" fmla="*/ 1 h 1188"/>
                    <a:gd name="T12" fmla="*/ 1 w 642"/>
                    <a:gd name="T13" fmla="*/ 1 h 1188"/>
                    <a:gd name="T14" fmla="*/ 1 w 642"/>
                    <a:gd name="T15" fmla="*/ 1 h 1188"/>
                    <a:gd name="T16" fmla="*/ 1 w 642"/>
                    <a:gd name="T17" fmla="*/ 1 h 1188"/>
                    <a:gd name="T18" fmla="*/ 1 w 642"/>
                    <a:gd name="T19" fmla="*/ 1 h 1188"/>
                    <a:gd name="T20" fmla="*/ 1 w 642"/>
                    <a:gd name="T21" fmla="*/ 1 h 1188"/>
                    <a:gd name="T22" fmla="*/ 1 w 642"/>
                    <a:gd name="T23" fmla="*/ 1 h 1188"/>
                    <a:gd name="T24" fmla="*/ 1 w 642"/>
                    <a:gd name="T25" fmla="*/ 1 h 1188"/>
                    <a:gd name="T26" fmla="*/ 1 w 642"/>
                    <a:gd name="T27" fmla="*/ 1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0" name="Freeform 33">
                  <a:extLst>
                    <a:ext uri="{FF2B5EF4-FFF2-40B4-BE49-F238E27FC236}">
                      <a16:creationId xmlns:a16="http://schemas.microsoft.com/office/drawing/2014/main" id="{9C82902D-FFEC-4B3A-879A-9E9285FA8DB3}"/>
                    </a:ext>
                  </a:extLst>
                </p:cNvPr>
                <p:cNvSpPr>
                  <a:spLocks/>
                </p:cNvSpPr>
                <p:nvPr userDrawn="1"/>
              </p:nvSpPr>
              <p:spPr bwMode="auto">
                <a:xfrm>
                  <a:off x="578" y="3650"/>
                  <a:ext cx="96" cy="252"/>
                </a:xfrm>
                <a:custGeom>
                  <a:avLst/>
                  <a:gdLst>
                    <a:gd name="T0" fmla="*/ 0 w 192"/>
                    <a:gd name="T1" fmla="*/ 1 h 504"/>
                    <a:gd name="T2" fmla="*/ 1 w 192"/>
                    <a:gd name="T3" fmla="*/ 1 h 504"/>
                    <a:gd name="T4" fmla="*/ 1 w 192"/>
                    <a:gd name="T5" fmla="*/ 1 h 504"/>
                    <a:gd name="T6" fmla="*/ 1 w 192"/>
                    <a:gd name="T7" fmla="*/ 1 h 504"/>
                    <a:gd name="T8" fmla="*/ 1 w 192"/>
                    <a:gd name="T9" fmla="*/ 1 h 504"/>
                    <a:gd name="T10" fmla="*/ 1 w 192"/>
                    <a:gd name="T11" fmla="*/ 1 h 504"/>
                    <a:gd name="T12" fmla="*/ 1 w 192"/>
                    <a:gd name="T13" fmla="*/ 1 h 504"/>
                    <a:gd name="T14" fmla="*/ 1 w 192"/>
                    <a:gd name="T15" fmla="*/ 1 h 504"/>
                    <a:gd name="T16" fmla="*/ 1 w 192"/>
                    <a:gd name="T17" fmla="*/ 0 h 504"/>
                    <a:gd name="T18" fmla="*/ 0 w 192"/>
                    <a:gd name="T19" fmla="*/ 1 h 504"/>
                    <a:gd name="T20" fmla="*/ 0 w 192"/>
                    <a:gd name="T21" fmla="*/ 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1" name="Freeform 34">
                  <a:extLst>
                    <a:ext uri="{FF2B5EF4-FFF2-40B4-BE49-F238E27FC236}">
                      <a16:creationId xmlns:a16="http://schemas.microsoft.com/office/drawing/2014/main" id="{E645CA98-620A-427F-B3D4-CF1FCECC8516}"/>
                    </a:ext>
                  </a:extLst>
                </p:cNvPr>
                <p:cNvSpPr>
                  <a:spLocks/>
                </p:cNvSpPr>
                <p:nvPr userDrawn="1"/>
              </p:nvSpPr>
              <p:spPr bwMode="auto">
                <a:xfrm>
                  <a:off x="328" y="3630"/>
                  <a:ext cx="195" cy="135"/>
                </a:xfrm>
                <a:custGeom>
                  <a:avLst/>
                  <a:gdLst>
                    <a:gd name="T0" fmla="*/ 1 w 390"/>
                    <a:gd name="T1" fmla="*/ 0 h 269"/>
                    <a:gd name="T2" fmla="*/ 1 w 390"/>
                    <a:gd name="T3" fmla="*/ 1 h 269"/>
                    <a:gd name="T4" fmla="*/ 1 w 390"/>
                    <a:gd name="T5" fmla="*/ 1 h 269"/>
                    <a:gd name="T6" fmla="*/ 0 w 390"/>
                    <a:gd name="T7" fmla="*/ 1 h 269"/>
                    <a:gd name="T8" fmla="*/ 0 w 390"/>
                    <a:gd name="T9" fmla="*/ 1 h 269"/>
                    <a:gd name="T10" fmla="*/ 1 w 390"/>
                    <a:gd name="T11" fmla="*/ 1 h 269"/>
                    <a:gd name="T12" fmla="*/ 1 w 390"/>
                    <a:gd name="T13" fmla="*/ 1 h 269"/>
                    <a:gd name="T14" fmla="*/ 1 w 390"/>
                    <a:gd name="T15" fmla="*/ 1 h 269"/>
                    <a:gd name="T16" fmla="*/ 1 w 390"/>
                    <a:gd name="T17" fmla="*/ 1 h 269"/>
                    <a:gd name="T18" fmla="*/ 1 w 390"/>
                    <a:gd name="T19" fmla="*/ 1 h 269"/>
                    <a:gd name="T20" fmla="*/ 1 w 390"/>
                    <a:gd name="T21" fmla="*/ 1 h 269"/>
                    <a:gd name="T22" fmla="*/ 1 w 390"/>
                    <a:gd name="T23" fmla="*/ 0 h 269"/>
                    <a:gd name="T24" fmla="*/ 1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2" name="Freeform 35">
                  <a:extLst>
                    <a:ext uri="{FF2B5EF4-FFF2-40B4-BE49-F238E27FC236}">
                      <a16:creationId xmlns:a16="http://schemas.microsoft.com/office/drawing/2014/main" id="{70DDC826-3837-46CA-BA29-7DF16633758C}"/>
                    </a:ext>
                  </a:extLst>
                </p:cNvPr>
                <p:cNvSpPr>
                  <a:spLocks/>
                </p:cNvSpPr>
                <p:nvPr userDrawn="1"/>
              </p:nvSpPr>
              <p:spPr bwMode="auto">
                <a:xfrm>
                  <a:off x="658" y="3538"/>
                  <a:ext cx="471" cy="212"/>
                </a:xfrm>
                <a:custGeom>
                  <a:avLst/>
                  <a:gdLst>
                    <a:gd name="T0" fmla="*/ 0 w 941"/>
                    <a:gd name="T1" fmla="*/ 1 h 424"/>
                    <a:gd name="T2" fmla="*/ 1 w 941"/>
                    <a:gd name="T3" fmla="*/ 0 h 424"/>
                    <a:gd name="T4" fmla="*/ 1 w 941"/>
                    <a:gd name="T5" fmla="*/ 1 h 424"/>
                    <a:gd name="T6" fmla="*/ 1 w 941"/>
                    <a:gd name="T7" fmla="*/ 1 h 424"/>
                    <a:gd name="T8" fmla="*/ 1 w 941"/>
                    <a:gd name="T9" fmla="*/ 1 h 424"/>
                    <a:gd name="T10" fmla="*/ 1 w 941"/>
                    <a:gd name="T11" fmla="*/ 1 h 424"/>
                    <a:gd name="T12" fmla="*/ 1 w 941"/>
                    <a:gd name="T13" fmla="*/ 1 h 424"/>
                    <a:gd name="T14" fmla="*/ 1 w 941"/>
                    <a:gd name="T15" fmla="*/ 1 h 424"/>
                    <a:gd name="T16" fmla="*/ 1 w 941"/>
                    <a:gd name="T17" fmla="*/ 1 h 424"/>
                    <a:gd name="T18" fmla="*/ 1 w 941"/>
                    <a:gd name="T19" fmla="*/ 1 h 424"/>
                    <a:gd name="T20" fmla="*/ 0 w 941"/>
                    <a:gd name="T21" fmla="*/ 1 h 424"/>
                    <a:gd name="T22" fmla="*/ 0 w 941"/>
                    <a:gd name="T23" fmla="*/ 1 h 424"/>
                    <a:gd name="T24" fmla="*/ 0 w 941"/>
                    <a:gd name="T25" fmla="*/ 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73" name="Freeform 36">
                  <a:extLst>
                    <a:ext uri="{FF2B5EF4-FFF2-40B4-BE49-F238E27FC236}">
                      <a16:creationId xmlns:a16="http://schemas.microsoft.com/office/drawing/2014/main" id="{7B0719F2-B4A9-4148-918A-37A15368B54D}"/>
                    </a:ext>
                  </a:extLst>
                </p:cNvPr>
                <p:cNvSpPr>
                  <a:spLocks/>
                </p:cNvSpPr>
                <p:nvPr userDrawn="1"/>
              </p:nvSpPr>
              <p:spPr bwMode="auto">
                <a:xfrm>
                  <a:off x="717" y="3606"/>
                  <a:ext cx="245" cy="86"/>
                </a:xfrm>
                <a:custGeom>
                  <a:avLst/>
                  <a:gdLst>
                    <a:gd name="T0" fmla="*/ 0 w 488"/>
                    <a:gd name="T1" fmla="*/ 0 h 173"/>
                    <a:gd name="T2" fmla="*/ 1 w 488"/>
                    <a:gd name="T3" fmla="*/ 0 h 173"/>
                    <a:gd name="T4" fmla="*/ 1 w 488"/>
                    <a:gd name="T5" fmla="*/ 0 h 173"/>
                    <a:gd name="T6" fmla="*/ 1 w 488"/>
                    <a:gd name="T7" fmla="*/ 0 h 173"/>
                    <a:gd name="T8" fmla="*/ 1 w 488"/>
                    <a:gd name="T9" fmla="*/ 0 h 173"/>
                    <a:gd name="T10" fmla="*/ 1 w 488"/>
                    <a:gd name="T11" fmla="*/ 0 h 173"/>
                    <a:gd name="T12" fmla="*/ 1 w 488"/>
                    <a:gd name="T13" fmla="*/ 0 h 173"/>
                    <a:gd name="T14" fmla="*/ 1 w 488"/>
                    <a:gd name="T15" fmla="*/ 0 h 173"/>
                    <a:gd name="T16" fmla="*/ 1 w 488"/>
                    <a:gd name="T17" fmla="*/ 0 h 173"/>
                    <a:gd name="T18" fmla="*/ 1 w 488"/>
                    <a:gd name="T19" fmla="*/ 0 h 173"/>
                    <a:gd name="T20" fmla="*/ 1 w 488"/>
                    <a:gd name="T21" fmla="*/ 0 h 173"/>
                    <a:gd name="T22" fmla="*/ 1 w 488"/>
                    <a:gd name="T23" fmla="*/ 0 h 173"/>
                    <a:gd name="T24" fmla="*/ 1 w 488"/>
                    <a:gd name="T25" fmla="*/ 0 h 173"/>
                    <a:gd name="T26" fmla="*/ 1 w 488"/>
                    <a:gd name="T27" fmla="*/ 0 h 173"/>
                    <a:gd name="T28" fmla="*/ 0 w 488"/>
                    <a:gd name="T29" fmla="*/ 0 h 173"/>
                    <a:gd name="T30" fmla="*/ 0 w 488"/>
                    <a:gd name="T31" fmla="*/ 0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grpSp>
      <p:grpSp>
        <p:nvGrpSpPr>
          <p:cNvPr id="1035" name="Group 37">
            <a:extLst>
              <a:ext uri="{FF2B5EF4-FFF2-40B4-BE49-F238E27FC236}">
                <a16:creationId xmlns:a16="http://schemas.microsoft.com/office/drawing/2014/main" id="{45DA6059-9472-4371-B31C-3F09551CF7B2}"/>
              </a:ext>
            </a:extLst>
          </p:cNvPr>
          <p:cNvGrpSpPr>
            <a:grpSpLocks/>
          </p:cNvGrpSpPr>
          <p:nvPr/>
        </p:nvGrpSpPr>
        <p:grpSpPr bwMode="auto">
          <a:xfrm>
            <a:off x="8680450" y="2116138"/>
            <a:ext cx="385763" cy="4308475"/>
            <a:chOff x="5468" y="1333"/>
            <a:chExt cx="243" cy="2714"/>
          </a:xfrm>
        </p:grpSpPr>
        <p:sp>
          <p:nvSpPr>
            <p:cNvPr id="1049" name="Freeform 38">
              <a:extLst>
                <a:ext uri="{FF2B5EF4-FFF2-40B4-BE49-F238E27FC236}">
                  <a16:creationId xmlns:a16="http://schemas.microsoft.com/office/drawing/2014/main" id="{CFE30091-1C75-47E5-9970-E7219DD84225}"/>
                </a:ext>
              </a:extLst>
            </p:cNvPr>
            <p:cNvSpPr>
              <a:spLocks/>
            </p:cNvSpPr>
            <p:nvPr userDrawn="1"/>
          </p:nvSpPr>
          <p:spPr bwMode="auto">
            <a:xfrm flipH="1">
              <a:off x="5468" y="2620"/>
              <a:ext cx="205" cy="1427"/>
            </a:xfrm>
            <a:custGeom>
              <a:avLst/>
              <a:gdLst>
                <a:gd name="T0" fmla="*/ 0 w 772"/>
                <a:gd name="T1" fmla="*/ 0 h 3266"/>
                <a:gd name="T2" fmla="*/ 0 w 772"/>
                <a:gd name="T3" fmla="*/ 0 h 3266"/>
                <a:gd name="T4" fmla="*/ 0 w 772"/>
                <a:gd name="T5" fmla="*/ 0 h 3266"/>
                <a:gd name="T6" fmla="*/ 0 w 772"/>
                <a:gd name="T7" fmla="*/ 0 h 3266"/>
                <a:gd name="T8" fmla="*/ 0 w 772"/>
                <a:gd name="T9" fmla="*/ 0 h 3266"/>
                <a:gd name="T10" fmla="*/ 0 w 772"/>
                <a:gd name="T11" fmla="*/ 0 h 3266"/>
                <a:gd name="T12" fmla="*/ 0 w 772"/>
                <a:gd name="T13" fmla="*/ 0 h 3266"/>
                <a:gd name="T14" fmla="*/ 0 w 772"/>
                <a:gd name="T15" fmla="*/ 0 h 3266"/>
                <a:gd name="T16" fmla="*/ 0 w 772"/>
                <a:gd name="T17" fmla="*/ 0 h 3266"/>
                <a:gd name="T18" fmla="*/ 0 w 772"/>
                <a:gd name="T19" fmla="*/ 0 h 3266"/>
                <a:gd name="T20" fmla="*/ 0 w 772"/>
                <a:gd name="T21" fmla="*/ 0 h 3266"/>
                <a:gd name="T22" fmla="*/ 0 w 772"/>
                <a:gd name="T23" fmla="*/ 0 h 3266"/>
                <a:gd name="T24" fmla="*/ 0 w 772"/>
                <a:gd name="T25" fmla="*/ 0 h 3266"/>
                <a:gd name="T26" fmla="*/ 0 w 772"/>
                <a:gd name="T27" fmla="*/ 0 h 3266"/>
                <a:gd name="T28" fmla="*/ 0 w 772"/>
                <a:gd name="T29" fmla="*/ 0 h 3266"/>
                <a:gd name="T30" fmla="*/ 0 w 772"/>
                <a:gd name="T31" fmla="*/ 0 h 3266"/>
                <a:gd name="T32" fmla="*/ 0 w 772"/>
                <a:gd name="T33" fmla="*/ 0 h 3266"/>
                <a:gd name="T34" fmla="*/ 0 w 772"/>
                <a:gd name="T35" fmla="*/ 0 h 3266"/>
                <a:gd name="T36" fmla="*/ 0 w 772"/>
                <a:gd name="T37" fmla="*/ 0 h 3266"/>
                <a:gd name="T38" fmla="*/ 0 w 772"/>
                <a:gd name="T39" fmla="*/ 0 h 3266"/>
                <a:gd name="T40" fmla="*/ 0 w 772"/>
                <a:gd name="T41" fmla="*/ 0 h 3266"/>
                <a:gd name="T42" fmla="*/ 0 w 772"/>
                <a:gd name="T43" fmla="*/ 0 h 3266"/>
                <a:gd name="T44" fmla="*/ 0 w 772"/>
                <a:gd name="T45" fmla="*/ 0 h 3266"/>
                <a:gd name="T46" fmla="*/ 0 w 772"/>
                <a:gd name="T47" fmla="*/ 0 h 3266"/>
                <a:gd name="T48" fmla="*/ 0 w 772"/>
                <a:gd name="T49" fmla="*/ 0 h 3266"/>
                <a:gd name="T50" fmla="*/ 0 w 772"/>
                <a:gd name="T51" fmla="*/ 0 h 3266"/>
                <a:gd name="T52" fmla="*/ 0 w 772"/>
                <a:gd name="T53" fmla="*/ 0 h 3266"/>
                <a:gd name="T54" fmla="*/ 0 w 772"/>
                <a:gd name="T55" fmla="*/ 0 h 3266"/>
                <a:gd name="T56" fmla="*/ 0 w 772"/>
                <a:gd name="T57" fmla="*/ 0 h 3266"/>
                <a:gd name="T58" fmla="*/ 0 w 772"/>
                <a:gd name="T59" fmla="*/ 0 h 3266"/>
                <a:gd name="T60" fmla="*/ 0 w 772"/>
                <a:gd name="T61" fmla="*/ 0 h 3266"/>
                <a:gd name="T62" fmla="*/ 0 w 772"/>
                <a:gd name="T63" fmla="*/ 0 h 3266"/>
                <a:gd name="T64" fmla="*/ 0 w 772"/>
                <a:gd name="T65" fmla="*/ 0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50" name="Freeform 39">
              <a:extLst>
                <a:ext uri="{FF2B5EF4-FFF2-40B4-BE49-F238E27FC236}">
                  <a16:creationId xmlns:a16="http://schemas.microsoft.com/office/drawing/2014/main" id="{905BE1D8-D2C2-4491-8A8B-29B308C62FA2}"/>
                </a:ext>
              </a:extLst>
            </p:cNvPr>
            <p:cNvSpPr>
              <a:spLocks/>
            </p:cNvSpPr>
            <p:nvPr userDrawn="1"/>
          </p:nvSpPr>
          <p:spPr bwMode="auto">
            <a:xfrm flipH="1">
              <a:off x="5506" y="1333"/>
              <a:ext cx="205" cy="1633"/>
            </a:xfrm>
            <a:custGeom>
              <a:avLst/>
              <a:gdLst>
                <a:gd name="T0" fmla="*/ 0 w 772"/>
                <a:gd name="T1" fmla="*/ 1 h 3266"/>
                <a:gd name="T2" fmla="*/ 0 w 772"/>
                <a:gd name="T3" fmla="*/ 1 h 3266"/>
                <a:gd name="T4" fmla="*/ 0 w 772"/>
                <a:gd name="T5" fmla="*/ 1 h 3266"/>
                <a:gd name="T6" fmla="*/ 0 w 772"/>
                <a:gd name="T7" fmla="*/ 1 h 3266"/>
                <a:gd name="T8" fmla="*/ 0 w 772"/>
                <a:gd name="T9" fmla="*/ 1 h 3266"/>
                <a:gd name="T10" fmla="*/ 0 w 772"/>
                <a:gd name="T11" fmla="*/ 1 h 3266"/>
                <a:gd name="T12" fmla="*/ 0 w 772"/>
                <a:gd name="T13" fmla="*/ 1 h 3266"/>
                <a:gd name="T14" fmla="*/ 0 w 772"/>
                <a:gd name="T15" fmla="*/ 1 h 3266"/>
                <a:gd name="T16" fmla="*/ 0 w 772"/>
                <a:gd name="T17" fmla="*/ 1 h 3266"/>
                <a:gd name="T18" fmla="*/ 0 w 772"/>
                <a:gd name="T19" fmla="*/ 1 h 3266"/>
                <a:gd name="T20" fmla="*/ 0 w 772"/>
                <a:gd name="T21" fmla="*/ 1 h 3266"/>
                <a:gd name="T22" fmla="*/ 0 w 772"/>
                <a:gd name="T23" fmla="*/ 1 h 3266"/>
                <a:gd name="T24" fmla="*/ 0 w 772"/>
                <a:gd name="T25" fmla="*/ 1 h 3266"/>
                <a:gd name="T26" fmla="*/ 0 w 772"/>
                <a:gd name="T27" fmla="*/ 1 h 3266"/>
                <a:gd name="T28" fmla="*/ 0 w 772"/>
                <a:gd name="T29" fmla="*/ 1 h 3266"/>
                <a:gd name="T30" fmla="*/ 0 w 772"/>
                <a:gd name="T31" fmla="*/ 0 h 3266"/>
                <a:gd name="T32" fmla="*/ 0 w 772"/>
                <a:gd name="T33" fmla="*/ 1 h 3266"/>
                <a:gd name="T34" fmla="*/ 0 w 772"/>
                <a:gd name="T35" fmla="*/ 1 h 3266"/>
                <a:gd name="T36" fmla="*/ 0 w 772"/>
                <a:gd name="T37" fmla="*/ 1 h 3266"/>
                <a:gd name="T38" fmla="*/ 0 w 772"/>
                <a:gd name="T39" fmla="*/ 1 h 3266"/>
                <a:gd name="T40" fmla="*/ 0 w 772"/>
                <a:gd name="T41" fmla="*/ 1 h 3266"/>
                <a:gd name="T42" fmla="*/ 0 w 772"/>
                <a:gd name="T43" fmla="*/ 1 h 3266"/>
                <a:gd name="T44" fmla="*/ 0 w 772"/>
                <a:gd name="T45" fmla="*/ 1 h 3266"/>
                <a:gd name="T46" fmla="*/ 0 w 772"/>
                <a:gd name="T47" fmla="*/ 1 h 3266"/>
                <a:gd name="T48" fmla="*/ 0 w 772"/>
                <a:gd name="T49" fmla="*/ 1 h 3266"/>
                <a:gd name="T50" fmla="*/ 0 w 772"/>
                <a:gd name="T51" fmla="*/ 1 h 3266"/>
                <a:gd name="T52" fmla="*/ 0 w 772"/>
                <a:gd name="T53" fmla="*/ 1 h 3266"/>
                <a:gd name="T54" fmla="*/ 0 w 772"/>
                <a:gd name="T55" fmla="*/ 1 h 3266"/>
                <a:gd name="T56" fmla="*/ 0 w 772"/>
                <a:gd name="T57" fmla="*/ 1 h 3266"/>
                <a:gd name="T58" fmla="*/ 0 w 772"/>
                <a:gd name="T59" fmla="*/ 1 h 3266"/>
                <a:gd name="T60" fmla="*/ 0 w 772"/>
                <a:gd name="T61" fmla="*/ 1 h 3266"/>
                <a:gd name="T62" fmla="*/ 0 w 772"/>
                <a:gd name="T63" fmla="*/ 1 h 3266"/>
                <a:gd name="T64" fmla="*/ 0 w 772"/>
                <a:gd name="T65" fmla="*/ 1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nvGrpSpPr>
          <p:cNvPr id="1036" name="Group 40">
            <a:extLst>
              <a:ext uri="{FF2B5EF4-FFF2-40B4-BE49-F238E27FC236}">
                <a16:creationId xmlns:a16="http://schemas.microsoft.com/office/drawing/2014/main" id="{904B9230-C1BC-4A94-9DD6-4DD432F2D56E}"/>
              </a:ext>
            </a:extLst>
          </p:cNvPr>
          <p:cNvGrpSpPr>
            <a:grpSpLocks/>
          </p:cNvGrpSpPr>
          <p:nvPr/>
        </p:nvGrpSpPr>
        <p:grpSpPr bwMode="auto">
          <a:xfrm>
            <a:off x="7318375" y="90488"/>
            <a:ext cx="2133600" cy="1911350"/>
            <a:chOff x="4610" y="57"/>
            <a:chExt cx="1344" cy="1204"/>
          </a:xfrm>
        </p:grpSpPr>
        <p:grpSp>
          <p:nvGrpSpPr>
            <p:cNvPr id="1037" name="Group 41">
              <a:extLst>
                <a:ext uri="{FF2B5EF4-FFF2-40B4-BE49-F238E27FC236}">
                  <a16:creationId xmlns:a16="http://schemas.microsoft.com/office/drawing/2014/main" id="{48ACDB1C-DCBD-482A-B08D-9A2DDBAC540D}"/>
                </a:ext>
              </a:extLst>
            </p:cNvPr>
            <p:cNvGrpSpPr>
              <a:grpSpLocks/>
            </p:cNvGrpSpPr>
            <p:nvPr userDrawn="1"/>
          </p:nvGrpSpPr>
          <p:grpSpPr bwMode="auto">
            <a:xfrm>
              <a:off x="4610" y="57"/>
              <a:ext cx="1344" cy="1204"/>
              <a:chOff x="4610" y="57"/>
              <a:chExt cx="1344" cy="1204"/>
            </a:xfrm>
          </p:grpSpPr>
          <p:sp>
            <p:nvSpPr>
              <p:cNvPr id="1039" name="Freeform 42">
                <a:extLst>
                  <a:ext uri="{FF2B5EF4-FFF2-40B4-BE49-F238E27FC236}">
                    <a16:creationId xmlns:a16="http://schemas.microsoft.com/office/drawing/2014/main" id="{4421068C-5C2A-4364-A769-7F0252317613}"/>
                  </a:ext>
                </a:extLst>
              </p:cNvPr>
              <p:cNvSpPr>
                <a:spLocks/>
              </p:cNvSpPr>
              <p:nvPr userDrawn="1"/>
            </p:nvSpPr>
            <p:spPr bwMode="auto">
              <a:xfrm rot="-3172564">
                <a:off x="5430" y="1086"/>
                <a:ext cx="62" cy="288"/>
              </a:xfrm>
              <a:custGeom>
                <a:avLst/>
                <a:gdLst>
                  <a:gd name="T0" fmla="*/ 0 w 245"/>
                  <a:gd name="T1" fmla="*/ 0 h 806"/>
                  <a:gd name="T2" fmla="*/ 0 w 245"/>
                  <a:gd name="T3" fmla="*/ 0 h 806"/>
                  <a:gd name="T4" fmla="*/ 0 w 245"/>
                  <a:gd name="T5" fmla="*/ 0 h 806"/>
                  <a:gd name="T6" fmla="*/ 0 w 245"/>
                  <a:gd name="T7" fmla="*/ 0 h 806"/>
                  <a:gd name="T8" fmla="*/ 0 w 245"/>
                  <a:gd name="T9" fmla="*/ 0 h 806"/>
                  <a:gd name="T10" fmla="*/ 0 w 245"/>
                  <a:gd name="T11" fmla="*/ 0 h 806"/>
                  <a:gd name="T12" fmla="*/ 0 w 245"/>
                  <a:gd name="T13" fmla="*/ 0 h 806"/>
                  <a:gd name="T14" fmla="*/ 0 w 245"/>
                  <a:gd name="T15" fmla="*/ 0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nvGrpSpPr>
              <p:cNvPr id="1040" name="Group 43">
                <a:extLst>
                  <a:ext uri="{FF2B5EF4-FFF2-40B4-BE49-F238E27FC236}">
                    <a16:creationId xmlns:a16="http://schemas.microsoft.com/office/drawing/2014/main" id="{C9FBDB21-44F1-4EF2-8E71-6E28F3FAD26B}"/>
                  </a:ext>
                </a:extLst>
              </p:cNvPr>
              <p:cNvGrpSpPr>
                <a:grpSpLocks/>
              </p:cNvGrpSpPr>
              <p:nvPr userDrawn="1"/>
            </p:nvGrpSpPr>
            <p:grpSpPr bwMode="auto">
              <a:xfrm>
                <a:off x="4610" y="57"/>
                <a:ext cx="1344" cy="985"/>
                <a:chOff x="4610" y="57"/>
                <a:chExt cx="1344" cy="985"/>
              </a:xfrm>
            </p:grpSpPr>
            <p:sp>
              <p:nvSpPr>
                <p:cNvPr id="1041" name="Freeform 44">
                  <a:extLst>
                    <a:ext uri="{FF2B5EF4-FFF2-40B4-BE49-F238E27FC236}">
                      <a16:creationId xmlns:a16="http://schemas.microsoft.com/office/drawing/2014/main" id="{257EAB06-6495-498A-9424-8B96FBB955B0}"/>
                    </a:ext>
                  </a:extLst>
                </p:cNvPr>
                <p:cNvSpPr>
                  <a:spLocks/>
                </p:cNvSpPr>
                <p:nvPr userDrawn="1"/>
              </p:nvSpPr>
              <p:spPr bwMode="auto">
                <a:xfrm rot="-3172564">
                  <a:off x="4966" y="71"/>
                  <a:ext cx="153" cy="125"/>
                </a:xfrm>
                <a:custGeom>
                  <a:avLst/>
                  <a:gdLst>
                    <a:gd name="T0" fmla="*/ 0 w 604"/>
                    <a:gd name="T1" fmla="*/ 0 h 349"/>
                    <a:gd name="T2" fmla="*/ 0 w 604"/>
                    <a:gd name="T3" fmla="*/ 0 h 349"/>
                    <a:gd name="T4" fmla="*/ 0 w 604"/>
                    <a:gd name="T5" fmla="*/ 0 h 349"/>
                    <a:gd name="T6" fmla="*/ 0 w 604"/>
                    <a:gd name="T7" fmla="*/ 0 h 349"/>
                    <a:gd name="T8" fmla="*/ 0 w 604"/>
                    <a:gd name="T9" fmla="*/ 0 h 349"/>
                    <a:gd name="T10" fmla="*/ 0 w 604"/>
                    <a:gd name="T11" fmla="*/ 0 h 349"/>
                    <a:gd name="T12" fmla="*/ 0 w 604"/>
                    <a:gd name="T13" fmla="*/ 0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2" name="Freeform 45">
                  <a:extLst>
                    <a:ext uri="{FF2B5EF4-FFF2-40B4-BE49-F238E27FC236}">
                      <a16:creationId xmlns:a16="http://schemas.microsoft.com/office/drawing/2014/main" id="{C2553170-1CD9-4913-A269-C6263F95834B}"/>
                    </a:ext>
                  </a:extLst>
                </p:cNvPr>
                <p:cNvSpPr>
                  <a:spLocks/>
                </p:cNvSpPr>
                <p:nvPr userDrawn="1"/>
              </p:nvSpPr>
              <p:spPr bwMode="auto">
                <a:xfrm rot="-3172564">
                  <a:off x="5050" y="330"/>
                  <a:ext cx="269" cy="438"/>
                </a:xfrm>
                <a:custGeom>
                  <a:avLst/>
                  <a:gdLst>
                    <a:gd name="T0" fmla="*/ 0 w 1064"/>
                    <a:gd name="T1" fmla="*/ 0 h 1230"/>
                    <a:gd name="T2" fmla="*/ 0 w 1064"/>
                    <a:gd name="T3" fmla="*/ 0 h 1230"/>
                    <a:gd name="T4" fmla="*/ 0 w 1064"/>
                    <a:gd name="T5" fmla="*/ 0 h 1230"/>
                    <a:gd name="T6" fmla="*/ 0 w 1064"/>
                    <a:gd name="T7" fmla="*/ 0 h 1230"/>
                    <a:gd name="T8" fmla="*/ 0 w 1064"/>
                    <a:gd name="T9" fmla="*/ 0 h 1230"/>
                    <a:gd name="T10" fmla="*/ 0 w 1064"/>
                    <a:gd name="T11" fmla="*/ 0 h 1230"/>
                    <a:gd name="T12" fmla="*/ 0 w 1064"/>
                    <a:gd name="T13" fmla="*/ 0 h 1230"/>
                    <a:gd name="T14" fmla="*/ 0 w 1064"/>
                    <a:gd name="T15" fmla="*/ 0 h 1230"/>
                    <a:gd name="T16" fmla="*/ 0 w 1064"/>
                    <a:gd name="T17" fmla="*/ 0 h 1230"/>
                    <a:gd name="T18" fmla="*/ 0 w 1064"/>
                    <a:gd name="T19" fmla="*/ 0 h 1230"/>
                    <a:gd name="T20" fmla="*/ 0 w 1064"/>
                    <a:gd name="T21" fmla="*/ 0 h 1230"/>
                    <a:gd name="T22" fmla="*/ 0 w 1064"/>
                    <a:gd name="T23" fmla="*/ 0 h 1230"/>
                    <a:gd name="T24" fmla="*/ 0 w 1064"/>
                    <a:gd name="T25" fmla="*/ 0 h 1230"/>
                    <a:gd name="T26" fmla="*/ 0 w 1064"/>
                    <a:gd name="T27" fmla="*/ 0 h 1230"/>
                    <a:gd name="T28" fmla="*/ 0 w 1064"/>
                    <a:gd name="T29" fmla="*/ 0 h 1230"/>
                    <a:gd name="T30" fmla="*/ 0 w 1064"/>
                    <a:gd name="T31" fmla="*/ 0 h 1230"/>
                    <a:gd name="T32" fmla="*/ 0 w 1064"/>
                    <a:gd name="T33" fmla="*/ 0 h 1230"/>
                    <a:gd name="T34" fmla="*/ 0 w 1064"/>
                    <a:gd name="T35" fmla="*/ 0 h 1230"/>
                    <a:gd name="T36" fmla="*/ 0 w 1064"/>
                    <a:gd name="T37" fmla="*/ 0 h 1230"/>
                    <a:gd name="T38" fmla="*/ 0 w 1064"/>
                    <a:gd name="T39" fmla="*/ 0 h 1230"/>
                    <a:gd name="T40" fmla="*/ 0 w 1064"/>
                    <a:gd name="T41" fmla="*/ 0 h 1230"/>
                    <a:gd name="T42" fmla="*/ 0 w 1064"/>
                    <a:gd name="T43" fmla="*/ 0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3" name="Freeform 46">
                  <a:extLst>
                    <a:ext uri="{FF2B5EF4-FFF2-40B4-BE49-F238E27FC236}">
                      <a16:creationId xmlns:a16="http://schemas.microsoft.com/office/drawing/2014/main" id="{AC831F4C-2120-4A49-A974-5A37151274DA}"/>
                    </a:ext>
                  </a:extLst>
                </p:cNvPr>
                <p:cNvSpPr>
                  <a:spLocks/>
                </p:cNvSpPr>
                <p:nvPr userDrawn="1"/>
              </p:nvSpPr>
              <p:spPr bwMode="auto">
                <a:xfrm rot="-3172564">
                  <a:off x="4860" y="180"/>
                  <a:ext cx="505" cy="898"/>
                </a:xfrm>
                <a:custGeom>
                  <a:avLst/>
                  <a:gdLst>
                    <a:gd name="T0" fmla="*/ 0 w 2002"/>
                    <a:gd name="T1" fmla="*/ 0 h 2521"/>
                    <a:gd name="T2" fmla="*/ 0 w 2002"/>
                    <a:gd name="T3" fmla="*/ 0 h 2521"/>
                    <a:gd name="T4" fmla="*/ 0 w 2002"/>
                    <a:gd name="T5" fmla="*/ 0 h 2521"/>
                    <a:gd name="T6" fmla="*/ 0 w 2002"/>
                    <a:gd name="T7" fmla="*/ 0 h 2521"/>
                    <a:gd name="T8" fmla="*/ 0 w 2002"/>
                    <a:gd name="T9" fmla="*/ 0 h 2521"/>
                    <a:gd name="T10" fmla="*/ 0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4" name="Freeform 47">
                  <a:extLst>
                    <a:ext uri="{FF2B5EF4-FFF2-40B4-BE49-F238E27FC236}">
                      <a16:creationId xmlns:a16="http://schemas.microsoft.com/office/drawing/2014/main" id="{21784181-C712-4789-9655-4F8D5B5D4EC4}"/>
                    </a:ext>
                  </a:extLst>
                </p:cNvPr>
                <p:cNvSpPr>
                  <a:spLocks/>
                </p:cNvSpPr>
                <p:nvPr userDrawn="1"/>
              </p:nvSpPr>
              <p:spPr bwMode="auto">
                <a:xfrm rot="-3172564">
                  <a:off x="4903" y="-19"/>
                  <a:ext cx="758" cy="1344"/>
                </a:xfrm>
                <a:custGeom>
                  <a:avLst/>
                  <a:gdLst>
                    <a:gd name="T0" fmla="*/ 0 w 3007"/>
                    <a:gd name="T1" fmla="*/ 0 h 3771"/>
                    <a:gd name="T2" fmla="*/ 0 w 3007"/>
                    <a:gd name="T3" fmla="*/ 0 h 3771"/>
                    <a:gd name="T4" fmla="*/ 0 w 3007"/>
                    <a:gd name="T5" fmla="*/ 0 h 3771"/>
                    <a:gd name="T6" fmla="*/ 0 w 3007"/>
                    <a:gd name="T7" fmla="*/ 0 h 3771"/>
                    <a:gd name="T8" fmla="*/ 0 w 3007"/>
                    <a:gd name="T9" fmla="*/ 0 h 3771"/>
                    <a:gd name="T10" fmla="*/ 0 w 3007"/>
                    <a:gd name="T11" fmla="*/ 0 h 3771"/>
                    <a:gd name="T12" fmla="*/ 0 w 3007"/>
                    <a:gd name="T13" fmla="*/ 0 h 3771"/>
                    <a:gd name="T14" fmla="*/ 0 w 3007"/>
                    <a:gd name="T15" fmla="*/ 0 h 3771"/>
                    <a:gd name="T16" fmla="*/ 0 w 3007"/>
                    <a:gd name="T17" fmla="*/ 0 h 3771"/>
                    <a:gd name="T18" fmla="*/ 0 w 3007"/>
                    <a:gd name="T19" fmla="*/ 0 h 3771"/>
                    <a:gd name="T20" fmla="*/ 0 w 3007"/>
                    <a:gd name="T21" fmla="*/ 0 h 3771"/>
                    <a:gd name="T22" fmla="*/ 0 w 3007"/>
                    <a:gd name="T23" fmla="*/ 0 h 3771"/>
                    <a:gd name="T24" fmla="*/ 0 w 3007"/>
                    <a:gd name="T25" fmla="*/ 0 h 3771"/>
                    <a:gd name="T26" fmla="*/ 0 w 3007"/>
                    <a:gd name="T27" fmla="*/ 0 h 3771"/>
                    <a:gd name="T28" fmla="*/ 0 w 3007"/>
                    <a:gd name="T29" fmla="*/ 0 h 3771"/>
                    <a:gd name="T30" fmla="*/ 0 w 3007"/>
                    <a:gd name="T31" fmla="*/ 0 h 3771"/>
                    <a:gd name="T32" fmla="*/ 0 w 3007"/>
                    <a:gd name="T33" fmla="*/ 0 h 3771"/>
                    <a:gd name="T34" fmla="*/ 0 w 3007"/>
                    <a:gd name="T35" fmla="*/ 0 h 3771"/>
                    <a:gd name="T36" fmla="*/ 0 w 3007"/>
                    <a:gd name="T37" fmla="*/ 0 h 3771"/>
                    <a:gd name="T38" fmla="*/ 0 w 3007"/>
                    <a:gd name="T39" fmla="*/ 0 h 3771"/>
                    <a:gd name="T40" fmla="*/ 0 w 3007"/>
                    <a:gd name="T41" fmla="*/ 0 h 3771"/>
                    <a:gd name="T42" fmla="*/ 0 w 3007"/>
                    <a:gd name="T43" fmla="*/ 0 h 3771"/>
                    <a:gd name="T44" fmla="*/ 0 w 3007"/>
                    <a:gd name="T45" fmla="*/ 0 h 3771"/>
                    <a:gd name="T46" fmla="*/ 0 w 3007"/>
                    <a:gd name="T47" fmla="*/ 0 h 3771"/>
                    <a:gd name="T48" fmla="*/ 0 w 3007"/>
                    <a:gd name="T49" fmla="*/ 0 h 3771"/>
                    <a:gd name="T50" fmla="*/ 0 w 3007"/>
                    <a:gd name="T51" fmla="*/ 0 h 3771"/>
                    <a:gd name="T52" fmla="*/ 0 w 3007"/>
                    <a:gd name="T53" fmla="*/ 0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5" name="Freeform 48">
                  <a:extLst>
                    <a:ext uri="{FF2B5EF4-FFF2-40B4-BE49-F238E27FC236}">
                      <a16:creationId xmlns:a16="http://schemas.microsoft.com/office/drawing/2014/main" id="{2F270ECE-752D-4368-93AB-E1D22740D344}"/>
                    </a:ext>
                  </a:extLst>
                </p:cNvPr>
                <p:cNvSpPr>
                  <a:spLocks/>
                </p:cNvSpPr>
                <p:nvPr userDrawn="1"/>
              </p:nvSpPr>
              <p:spPr bwMode="auto">
                <a:xfrm rot="-3172564">
                  <a:off x="5299" y="895"/>
                  <a:ext cx="169" cy="122"/>
                </a:xfrm>
                <a:custGeom>
                  <a:avLst/>
                  <a:gdLst>
                    <a:gd name="T0" fmla="*/ 0 w 673"/>
                    <a:gd name="T1" fmla="*/ 0 h 342"/>
                    <a:gd name="T2" fmla="*/ 0 w 673"/>
                    <a:gd name="T3" fmla="*/ 0 h 342"/>
                    <a:gd name="T4" fmla="*/ 0 w 673"/>
                    <a:gd name="T5" fmla="*/ 0 h 342"/>
                    <a:gd name="T6" fmla="*/ 0 w 673"/>
                    <a:gd name="T7" fmla="*/ 0 h 342"/>
                    <a:gd name="T8" fmla="*/ 0 w 673"/>
                    <a:gd name="T9" fmla="*/ 0 h 342"/>
                    <a:gd name="T10" fmla="*/ 0 w 673"/>
                    <a:gd name="T11" fmla="*/ 0 h 342"/>
                    <a:gd name="T12" fmla="*/ 0 w 673"/>
                    <a:gd name="T13" fmla="*/ 0 h 342"/>
                    <a:gd name="T14" fmla="*/ 0 w 673"/>
                    <a:gd name="T15" fmla="*/ 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6" name="Freeform 49">
                  <a:extLst>
                    <a:ext uri="{FF2B5EF4-FFF2-40B4-BE49-F238E27FC236}">
                      <a16:creationId xmlns:a16="http://schemas.microsoft.com/office/drawing/2014/main" id="{28CF8DB1-F66F-41CA-94A8-B049596F86D5}"/>
                    </a:ext>
                  </a:extLst>
                </p:cNvPr>
                <p:cNvSpPr>
                  <a:spLocks/>
                </p:cNvSpPr>
                <p:nvPr userDrawn="1"/>
              </p:nvSpPr>
              <p:spPr bwMode="auto">
                <a:xfrm rot="-3172564">
                  <a:off x="5253" y="804"/>
                  <a:ext cx="181" cy="144"/>
                </a:xfrm>
                <a:custGeom>
                  <a:avLst/>
                  <a:gdLst>
                    <a:gd name="T0" fmla="*/ 0 w 716"/>
                    <a:gd name="T1" fmla="*/ 0 h 403"/>
                    <a:gd name="T2" fmla="*/ 0 w 716"/>
                    <a:gd name="T3" fmla="*/ 0 h 403"/>
                    <a:gd name="T4" fmla="*/ 0 w 716"/>
                    <a:gd name="T5" fmla="*/ 0 h 403"/>
                    <a:gd name="T6" fmla="*/ 0 w 716"/>
                    <a:gd name="T7" fmla="*/ 0 h 403"/>
                    <a:gd name="T8" fmla="*/ 0 w 716"/>
                    <a:gd name="T9" fmla="*/ 0 h 403"/>
                    <a:gd name="T10" fmla="*/ 0 w 716"/>
                    <a:gd name="T11" fmla="*/ 0 h 403"/>
                    <a:gd name="T12" fmla="*/ 0 w 716"/>
                    <a:gd name="T13" fmla="*/ 0 h 403"/>
                    <a:gd name="T14" fmla="*/ 0 w 716"/>
                    <a:gd name="T15" fmla="*/ 0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7" name="Freeform 50">
                  <a:extLst>
                    <a:ext uri="{FF2B5EF4-FFF2-40B4-BE49-F238E27FC236}">
                      <a16:creationId xmlns:a16="http://schemas.microsoft.com/office/drawing/2014/main" id="{D41562BC-ED3B-45C4-B71A-8823B158997B}"/>
                    </a:ext>
                  </a:extLst>
                </p:cNvPr>
                <p:cNvSpPr>
                  <a:spLocks/>
                </p:cNvSpPr>
                <p:nvPr userDrawn="1"/>
              </p:nvSpPr>
              <p:spPr bwMode="auto">
                <a:xfrm rot="-3172564">
                  <a:off x="4985" y="210"/>
                  <a:ext cx="181" cy="147"/>
                </a:xfrm>
                <a:custGeom>
                  <a:avLst/>
                  <a:gdLst>
                    <a:gd name="T0" fmla="*/ 0 w 717"/>
                    <a:gd name="T1" fmla="*/ 0 h 411"/>
                    <a:gd name="T2" fmla="*/ 0 w 717"/>
                    <a:gd name="T3" fmla="*/ 0 h 411"/>
                    <a:gd name="T4" fmla="*/ 0 w 717"/>
                    <a:gd name="T5" fmla="*/ 0 h 411"/>
                    <a:gd name="T6" fmla="*/ 0 w 717"/>
                    <a:gd name="T7" fmla="*/ 0 h 411"/>
                    <a:gd name="T8" fmla="*/ 0 w 717"/>
                    <a:gd name="T9" fmla="*/ 0 h 411"/>
                    <a:gd name="T10" fmla="*/ 0 w 717"/>
                    <a:gd name="T11" fmla="*/ 0 h 411"/>
                    <a:gd name="T12" fmla="*/ 0 w 717"/>
                    <a:gd name="T13" fmla="*/ 0 h 411"/>
                    <a:gd name="T14" fmla="*/ 0 w 717"/>
                    <a:gd name="T15" fmla="*/ 0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048" name="Freeform 51">
                  <a:extLst>
                    <a:ext uri="{FF2B5EF4-FFF2-40B4-BE49-F238E27FC236}">
                      <a16:creationId xmlns:a16="http://schemas.microsoft.com/office/drawing/2014/main" id="{E6201ABB-C64B-4D62-84E6-E5646DEAFED9}"/>
                    </a:ext>
                  </a:extLst>
                </p:cNvPr>
                <p:cNvSpPr>
                  <a:spLocks/>
                </p:cNvSpPr>
                <p:nvPr userDrawn="1"/>
              </p:nvSpPr>
              <p:spPr bwMode="auto">
                <a:xfrm rot="-3172564">
                  <a:off x="4949" y="140"/>
                  <a:ext cx="179" cy="138"/>
                </a:xfrm>
                <a:custGeom>
                  <a:avLst/>
                  <a:gdLst>
                    <a:gd name="T0" fmla="*/ 0 w 709"/>
                    <a:gd name="T1" fmla="*/ 0 h 386"/>
                    <a:gd name="T2" fmla="*/ 0 w 709"/>
                    <a:gd name="T3" fmla="*/ 0 h 386"/>
                    <a:gd name="T4" fmla="*/ 0 w 709"/>
                    <a:gd name="T5" fmla="*/ 0 h 386"/>
                    <a:gd name="T6" fmla="*/ 0 w 709"/>
                    <a:gd name="T7" fmla="*/ 0 h 386"/>
                    <a:gd name="T8" fmla="*/ 0 w 709"/>
                    <a:gd name="T9" fmla="*/ 0 h 386"/>
                    <a:gd name="T10" fmla="*/ 0 w 709"/>
                    <a:gd name="T11" fmla="*/ 0 h 386"/>
                    <a:gd name="T12" fmla="*/ 0 w 709"/>
                    <a:gd name="T13" fmla="*/ 0 h 386"/>
                    <a:gd name="T14" fmla="*/ 0 w 709"/>
                    <a:gd name="T15" fmla="*/ 0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
          <p:nvSpPr>
            <p:cNvPr id="1038" name="Line 52">
              <a:extLst>
                <a:ext uri="{FF2B5EF4-FFF2-40B4-BE49-F238E27FC236}">
                  <a16:creationId xmlns:a16="http://schemas.microsoft.com/office/drawing/2014/main" id="{8D228378-437C-4853-A913-A2B3598866FE}"/>
                </a:ext>
              </a:extLst>
            </p:cNvPr>
            <p:cNvSpPr>
              <a:spLocks noChangeShapeType="1"/>
            </p:cNvSpPr>
            <p:nvPr userDrawn="1"/>
          </p:nvSpPr>
          <p:spPr bwMode="auto">
            <a:xfrm>
              <a:off x="4870" y="84"/>
              <a:ext cx="42" cy="9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en-CA"/>
            </a:p>
          </p:txBody>
        </p:sp>
      </p:grpSp>
    </p:spTree>
  </p:cSld>
  <p:clrMap bg1="lt1" tx1="dk1" bg2="lt2" tx2="dk2" accent1="accent1" accent2="accent2" accent3="accent3" accent4="accent4" accent5="accent5" accent6="accent6" hlink="hlink" folHlink="folHlink"/>
  <p:sldLayoutIdLst>
    <p:sldLayoutId id="2147484707" r:id="rId1"/>
    <p:sldLayoutId id="2147484659" r:id="rId2"/>
    <p:sldLayoutId id="2147484660" r:id="rId3"/>
    <p:sldLayoutId id="2147484661" r:id="rId4"/>
    <p:sldLayoutId id="2147484662" r:id="rId5"/>
    <p:sldLayoutId id="2147484663" r:id="rId6"/>
    <p:sldLayoutId id="2147484664" r:id="rId7"/>
    <p:sldLayoutId id="2147484665" r:id="rId8"/>
    <p:sldLayoutId id="2147484666" r:id="rId9"/>
    <p:sldLayoutId id="2147484667" r:id="rId10"/>
    <p:sldLayoutId id="2147484668" r:id="rId11"/>
    <p:sldLayoutId id="2147484669" r:id="rId12"/>
  </p:sldLayoutIdLst>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omic Sans MS" pitchFamily="66" charset="0"/>
          <a:cs typeface="Arial" charset="0"/>
        </a:defRPr>
      </a:lvl2pPr>
      <a:lvl3pPr algn="ctr" rtl="0" eaLnBrk="0" fontAlgn="base" hangingPunct="0">
        <a:spcBef>
          <a:spcPct val="0"/>
        </a:spcBef>
        <a:spcAft>
          <a:spcPct val="0"/>
        </a:spcAft>
        <a:defRPr sz="4400">
          <a:solidFill>
            <a:schemeClr val="tx1"/>
          </a:solidFill>
          <a:latin typeface="Comic Sans MS" pitchFamily="66" charset="0"/>
          <a:cs typeface="Arial" charset="0"/>
        </a:defRPr>
      </a:lvl3pPr>
      <a:lvl4pPr algn="ctr" rtl="0" eaLnBrk="0" fontAlgn="base" hangingPunct="0">
        <a:spcBef>
          <a:spcPct val="0"/>
        </a:spcBef>
        <a:spcAft>
          <a:spcPct val="0"/>
        </a:spcAft>
        <a:defRPr sz="4400">
          <a:solidFill>
            <a:schemeClr val="tx1"/>
          </a:solidFill>
          <a:latin typeface="Comic Sans MS" pitchFamily="66" charset="0"/>
          <a:cs typeface="Arial" charset="0"/>
        </a:defRPr>
      </a:lvl4pPr>
      <a:lvl5pPr algn="ctr" rtl="0" eaLnBrk="0" fontAlgn="base" hangingPunct="0">
        <a:spcBef>
          <a:spcPct val="0"/>
        </a:spcBef>
        <a:spcAft>
          <a:spcPct val="0"/>
        </a:spcAft>
        <a:defRPr sz="4400">
          <a:solidFill>
            <a:schemeClr val="tx1"/>
          </a:solidFill>
          <a:latin typeface="Comic Sans MS" pitchFamily="66" charset="0"/>
          <a:cs typeface="Arial" charset="0"/>
        </a:defRPr>
      </a:lvl5pPr>
      <a:lvl6pPr marL="457200" algn="ctr" rtl="0" fontAlgn="base">
        <a:spcBef>
          <a:spcPct val="0"/>
        </a:spcBef>
        <a:spcAft>
          <a:spcPct val="0"/>
        </a:spcAft>
        <a:defRPr sz="4400">
          <a:solidFill>
            <a:schemeClr val="tx1"/>
          </a:solidFill>
          <a:latin typeface="Comic Sans MS" pitchFamily="66" charset="0"/>
          <a:cs typeface="Arial" charset="0"/>
        </a:defRPr>
      </a:lvl6pPr>
      <a:lvl7pPr marL="914400" algn="ctr" rtl="0" fontAlgn="base">
        <a:spcBef>
          <a:spcPct val="0"/>
        </a:spcBef>
        <a:spcAft>
          <a:spcPct val="0"/>
        </a:spcAft>
        <a:defRPr sz="4400">
          <a:solidFill>
            <a:schemeClr val="tx1"/>
          </a:solidFill>
          <a:latin typeface="Comic Sans MS" pitchFamily="66" charset="0"/>
          <a:cs typeface="Arial" charset="0"/>
        </a:defRPr>
      </a:lvl7pPr>
      <a:lvl8pPr marL="1371600" algn="ctr" rtl="0" fontAlgn="base">
        <a:spcBef>
          <a:spcPct val="0"/>
        </a:spcBef>
        <a:spcAft>
          <a:spcPct val="0"/>
        </a:spcAft>
        <a:defRPr sz="4400">
          <a:solidFill>
            <a:schemeClr val="tx1"/>
          </a:solidFill>
          <a:latin typeface="Comic Sans MS" pitchFamily="66" charset="0"/>
          <a:cs typeface="Arial" charset="0"/>
        </a:defRPr>
      </a:lvl8pPr>
      <a:lvl9pPr marL="1828800" algn="ctr" rtl="0" fontAlgn="base">
        <a:spcBef>
          <a:spcPct val="0"/>
        </a:spcBef>
        <a:spcAft>
          <a:spcPct val="0"/>
        </a:spcAft>
        <a:defRPr sz="4400">
          <a:solidFill>
            <a:schemeClr val="tx1"/>
          </a:solidFill>
          <a:latin typeface="Comic Sans MS" pitchFamily="66"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9B733860-8885-432D-AA22-7E43382FF03D}"/>
              </a:ext>
            </a:extLst>
          </p:cNvPr>
          <p:cNvGrpSpPr>
            <a:grpSpLocks/>
          </p:cNvGrpSpPr>
          <p:nvPr/>
        </p:nvGrpSpPr>
        <p:grpSpPr bwMode="auto">
          <a:xfrm>
            <a:off x="0" y="0"/>
            <a:ext cx="7620000" cy="6858000"/>
            <a:chOff x="0" y="0"/>
            <a:chExt cx="4800" cy="4320"/>
          </a:xfrm>
        </p:grpSpPr>
        <p:grpSp>
          <p:nvGrpSpPr>
            <p:cNvPr id="2056" name="Group 3">
              <a:extLst>
                <a:ext uri="{FF2B5EF4-FFF2-40B4-BE49-F238E27FC236}">
                  <a16:creationId xmlns:a16="http://schemas.microsoft.com/office/drawing/2014/main" id="{68E33C5D-3963-4807-A071-0B65517EA474}"/>
                </a:ext>
              </a:extLst>
            </p:cNvPr>
            <p:cNvGrpSpPr>
              <a:grpSpLocks/>
            </p:cNvGrpSpPr>
            <p:nvPr userDrawn="1"/>
          </p:nvGrpSpPr>
          <p:grpSpPr bwMode="auto">
            <a:xfrm>
              <a:off x="0" y="0"/>
              <a:ext cx="2016" cy="4320"/>
              <a:chOff x="0" y="0"/>
              <a:chExt cx="2016" cy="4320"/>
            </a:xfrm>
          </p:grpSpPr>
          <p:sp>
            <p:nvSpPr>
              <p:cNvPr id="96260" name="Rectangle 4">
                <a:extLst>
                  <a:ext uri="{FF2B5EF4-FFF2-40B4-BE49-F238E27FC236}">
                    <a16:creationId xmlns:a16="http://schemas.microsoft.com/office/drawing/2014/main" id="{58EF9E36-10EC-45B3-92F7-53A71ECB794C}"/>
                  </a:ext>
                </a:extLst>
              </p:cNvPr>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sp>
            <p:nvSpPr>
              <p:cNvPr id="2061" name="Freeform 5">
                <a:extLst>
                  <a:ext uri="{FF2B5EF4-FFF2-40B4-BE49-F238E27FC236}">
                    <a16:creationId xmlns:a16="http://schemas.microsoft.com/office/drawing/2014/main" id="{6588A57A-0B6E-4A73-A7BD-FD4AB8296EDF}"/>
                  </a:ext>
                </a:extLst>
              </p:cNvPr>
              <p:cNvSpPr>
                <a:spLocks/>
              </p:cNvSpPr>
              <p:nvPr userDrawn="1"/>
            </p:nvSpPr>
            <p:spPr bwMode="auto">
              <a:xfrm>
                <a:off x="288" y="0"/>
                <a:ext cx="1728" cy="735"/>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lstStyle/>
              <a:p>
                <a:endParaRPr lang="en-CA"/>
              </a:p>
            </p:txBody>
          </p:sp>
        </p:grpSp>
        <p:grpSp>
          <p:nvGrpSpPr>
            <p:cNvPr id="2057" name="Group 6">
              <a:extLst>
                <a:ext uri="{FF2B5EF4-FFF2-40B4-BE49-F238E27FC236}">
                  <a16:creationId xmlns:a16="http://schemas.microsoft.com/office/drawing/2014/main" id="{D97106AF-10D2-4243-80B3-48098A446EFA}"/>
                </a:ext>
              </a:extLst>
            </p:cNvPr>
            <p:cNvGrpSpPr>
              <a:grpSpLocks/>
            </p:cNvGrpSpPr>
            <p:nvPr/>
          </p:nvGrpSpPr>
          <p:grpSpPr bwMode="auto">
            <a:xfrm>
              <a:off x="144" y="1248"/>
              <a:ext cx="4656" cy="201"/>
              <a:chOff x="144" y="1248"/>
              <a:chExt cx="4656" cy="201"/>
            </a:xfrm>
          </p:grpSpPr>
          <p:sp>
            <p:nvSpPr>
              <p:cNvPr id="96263" name="AutoShape 7">
                <a:extLst>
                  <a:ext uri="{FF2B5EF4-FFF2-40B4-BE49-F238E27FC236}">
                    <a16:creationId xmlns:a16="http://schemas.microsoft.com/office/drawing/2014/main" id="{A4A88740-257F-4751-B325-32F18F9CB618}"/>
                  </a:ext>
                </a:extLst>
              </p:cNvPr>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sp>
            <p:nvSpPr>
              <p:cNvPr id="96264" name="AutoShape 8">
                <a:extLst>
                  <a:ext uri="{FF2B5EF4-FFF2-40B4-BE49-F238E27FC236}">
                    <a16:creationId xmlns:a16="http://schemas.microsoft.com/office/drawing/2014/main" id="{C4456971-E07B-462B-B0B5-D8B9141F2809}"/>
                  </a:ext>
                </a:extLst>
              </p:cNvPr>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ea typeface="+mn-ea"/>
                </a:endParaRPr>
              </a:p>
            </p:txBody>
          </p:sp>
        </p:grpSp>
      </p:grpSp>
      <p:sp>
        <p:nvSpPr>
          <p:cNvPr id="2051" name="AutoShape 9">
            <a:extLst>
              <a:ext uri="{FF2B5EF4-FFF2-40B4-BE49-F238E27FC236}">
                <a16:creationId xmlns:a16="http://schemas.microsoft.com/office/drawing/2014/main" id="{6089E91F-AC46-4068-8666-94446C33E8C3}"/>
              </a:ext>
            </a:extLst>
          </p:cNvPr>
          <p:cNvSpPr>
            <a:spLocks noGrp="1" noChangeArrowheads="1"/>
          </p:cNvSpPr>
          <p:nvPr>
            <p:ph type="title"/>
          </p:nvPr>
        </p:nvSpPr>
        <p:spPr bwMode="auto">
          <a:xfrm>
            <a:off x="762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b" anchorCtr="0" compatLnSpc="1">
            <a:prstTxWarp prst="textNoShape">
              <a:avLst/>
            </a:prstTxWarp>
          </a:bodyPr>
          <a:lstStyle/>
          <a:p>
            <a:pPr lvl="0"/>
            <a:r>
              <a:rPr lang="en-US" altLang="zh-CN"/>
              <a:t>Click to edit Master title style</a:t>
            </a:r>
          </a:p>
        </p:txBody>
      </p:sp>
      <p:sp>
        <p:nvSpPr>
          <p:cNvPr id="2052" name="Rectangle 10">
            <a:extLst>
              <a:ext uri="{FF2B5EF4-FFF2-40B4-BE49-F238E27FC236}">
                <a16:creationId xmlns:a16="http://schemas.microsoft.com/office/drawing/2014/main" id="{F2855AC9-6CFE-47CB-9C56-5FC165A5638D}"/>
              </a:ext>
            </a:extLst>
          </p:cNvPr>
          <p:cNvSpPr>
            <a:spLocks noGrp="1" noChangeArrowheads="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6267" name="Rectangle 11">
            <a:extLst>
              <a:ext uri="{FF2B5EF4-FFF2-40B4-BE49-F238E27FC236}">
                <a16:creationId xmlns:a16="http://schemas.microsoft.com/office/drawing/2014/main" id="{F104EC82-6DB9-40A1-A6B7-84F9C473A5AB}"/>
              </a:ext>
            </a:extLst>
          </p:cNvPr>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6268" name="Rectangle 12">
            <a:extLst>
              <a:ext uri="{FF2B5EF4-FFF2-40B4-BE49-F238E27FC236}">
                <a16:creationId xmlns:a16="http://schemas.microsoft.com/office/drawing/2014/main" id="{98A3B479-3F7E-4D87-A03C-235C5D544317}"/>
              </a:ext>
            </a:extLst>
          </p:cNvPr>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6269" name="Rectangle 13">
            <a:extLst>
              <a:ext uri="{FF2B5EF4-FFF2-40B4-BE49-F238E27FC236}">
                <a16:creationId xmlns:a16="http://schemas.microsoft.com/office/drawing/2014/main" id="{634BE0FA-F7F7-4E9F-A76D-5DCBAE6D5D80}"/>
              </a:ext>
            </a:extLst>
          </p:cNvPr>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panose="020B0604020202020204" pitchFamily="34" charset="0"/>
                <a:ea typeface="SimSun" panose="02010600030101010101" pitchFamily="2" charset="-122"/>
                <a:cs typeface="Arial" panose="020B0604020202020204" pitchFamily="34" charset="0"/>
              </a:defRPr>
            </a:lvl1pPr>
          </a:lstStyle>
          <a:p>
            <a:pPr>
              <a:defRPr/>
            </a:pPr>
            <a:fld id="{0FBFBD42-AE6C-4C67-A9B0-8F54BD6CEC62}"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708" r:id="rId1"/>
    <p:sldLayoutId id="2147484670" r:id="rId2"/>
    <p:sldLayoutId id="2147484671" r:id="rId3"/>
    <p:sldLayoutId id="2147484672" r:id="rId4"/>
    <p:sldLayoutId id="2147484673" r:id="rId5"/>
    <p:sldLayoutId id="2147484674" r:id="rId6"/>
    <p:sldLayoutId id="2147484675" r:id="rId7"/>
    <p:sldLayoutId id="2147484676" r:id="rId8"/>
    <p:sldLayoutId id="2147484677" r:id="rId9"/>
    <p:sldLayoutId id="2147484678" r:id="rId10"/>
    <p:sldLayoutId id="2147484679" r:id="rId11"/>
    <p:sldLayoutId id="2147484680" r:id="rId12"/>
  </p:sldLayoutIdLst>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cs typeface="Arial" charset="0"/>
        </a:defRPr>
      </a:lvl2pPr>
      <a:lvl3pPr algn="l" rtl="0" eaLnBrk="0" fontAlgn="base" hangingPunct="0">
        <a:lnSpc>
          <a:spcPct val="90000"/>
        </a:lnSpc>
        <a:spcBef>
          <a:spcPct val="0"/>
        </a:spcBef>
        <a:spcAft>
          <a:spcPct val="0"/>
        </a:spcAft>
        <a:defRPr sz="3600" b="1">
          <a:solidFill>
            <a:schemeClr val="tx2"/>
          </a:solidFill>
          <a:latin typeface="Arial" charset="0"/>
          <a:cs typeface="Arial" charset="0"/>
        </a:defRPr>
      </a:lvl3pPr>
      <a:lvl4pPr algn="l" rtl="0" eaLnBrk="0" fontAlgn="base" hangingPunct="0">
        <a:lnSpc>
          <a:spcPct val="90000"/>
        </a:lnSpc>
        <a:spcBef>
          <a:spcPct val="0"/>
        </a:spcBef>
        <a:spcAft>
          <a:spcPct val="0"/>
        </a:spcAft>
        <a:defRPr sz="3600" b="1">
          <a:solidFill>
            <a:schemeClr val="tx2"/>
          </a:solidFill>
          <a:latin typeface="Arial" charset="0"/>
          <a:cs typeface="Arial" charset="0"/>
        </a:defRPr>
      </a:lvl4pPr>
      <a:lvl5pPr algn="l" rtl="0" eaLnBrk="0" fontAlgn="base" hangingPunct="0">
        <a:lnSpc>
          <a:spcPct val="90000"/>
        </a:lnSpc>
        <a:spcBef>
          <a:spcPct val="0"/>
        </a:spcBef>
        <a:spcAft>
          <a:spcPct val="0"/>
        </a:spcAft>
        <a:defRPr sz="3600" b="1">
          <a:solidFill>
            <a:schemeClr val="tx2"/>
          </a:solidFill>
          <a:latin typeface="Arial" charset="0"/>
          <a:cs typeface="Arial" charset="0"/>
        </a:defRPr>
      </a:lvl5pPr>
      <a:lvl6pPr marL="457200" algn="l" rtl="0" fontAlgn="base">
        <a:lnSpc>
          <a:spcPct val="90000"/>
        </a:lnSpc>
        <a:spcBef>
          <a:spcPct val="0"/>
        </a:spcBef>
        <a:spcAft>
          <a:spcPct val="0"/>
        </a:spcAft>
        <a:defRPr sz="3600" b="1">
          <a:solidFill>
            <a:schemeClr val="tx2"/>
          </a:solidFill>
          <a:latin typeface="Arial" charset="0"/>
          <a:cs typeface="Arial" charset="0"/>
        </a:defRPr>
      </a:lvl6pPr>
      <a:lvl7pPr marL="914400" algn="l" rtl="0" fontAlgn="base">
        <a:lnSpc>
          <a:spcPct val="90000"/>
        </a:lnSpc>
        <a:spcBef>
          <a:spcPct val="0"/>
        </a:spcBef>
        <a:spcAft>
          <a:spcPct val="0"/>
        </a:spcAft>
        <a:defRPr sz="3600" b="1">
          <a:solidFill>
            <a:schemeClr val="tx2"/>
          </a:solidFill>
          <a:latin typeface="Arial" charset="0"/>
          <a:cs typeface="Arial" charset="0"/>
        </a:defRPr>
      </a:lvl7pPr>
      <a:lvl8pPr marL="1371600" algn="l" rtl="0" fontAlgn="base">
        <a:lnSpc>
          <a:spcPct val="90000"/>
        </a:lnSpc>
        <a:spcBef>
          <a:spcPct val="0"/>
        </a:spcBef>
        <a:spcAft>
          <a:spcPct val="0"/>
        </a:spcAft>
        <a:defRPr sz="3600" b="1">
          <a:solidFill>
            <a:schemeClr val="tx2"/>
          </a:solidFill>
          <a:latin typeface="Arial" charset="0"/>
          <a:cs typeface="Arial" charset="0"/>
        </a:defRPr>
      </a:lvl8pPr>
      <a:lvl9pPr marL="1828800" algn="l" rtl="0" fontAlgn="base">
        <a:lnSpc>
          <a:spcPct val="90000"/>
        </a:lnSpc>
        <a:spcBef>
          <a:spcPct val="0"/>
        </a:spcBef>
        <a:spcAft>
          <a:spcPct val="0"/>
        </a:spcAft>
        <a:defRPr sz="3600" b="1">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mn-lt"/>
          <a:cs typeface="+mn-cs"/>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mn-lt"/>
          <a:cs typeface="+mn-cs"/>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AD8FBAB0-AD2F-45F0-8BC9-C35497544B60}"/>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3075" name="Rectangle 3">
            <a:extLst>
              <a:ext uri="{FF2B5EF4-FFF2-40B4-BE49-F238E27FC236}">
                <a16:creationId xmlns:a16="http://schemas.microsoft.com/office/drawing/2014/main" id="{5C5B0F59-4FC1-4E42-9689-2049D613F8EC}"/>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99332" name="Rectangle 4">
            <a:extLst>
              <a:ext uri="{FF2B5EF4-FFF2-40B4-BE49-F238E27FC236}">
                <a16:creationId xmlns:a16="http://schemas.microsoft.com/office/drawing/2014/main" id="{7225BFC6-B3CD-4CFB-A6FD-F498D200F811}"/>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9333" name="Rectangle 5">
            <a:extLst>
              <a:ext uri="{FF2B5EF4-FFF2-40B4-BE49-F238E27FC236}">
                <a16:creationId xmlns:a16="http://schemas.microsoft.com/office/drawing/2014/main" id="{065AEEE8-FD11-4BA2-A4F1-7A0788F0958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endParaRPr lang="en-US" altLang="zh-CN"/>
          </a:p>
        </p:txBody>
      </p:sp>
      <p:sp>
        <p:nvSpPr>
          <p:cNvPr id="99334" name="Rectangle 6">
            <a:extLst>
              <a:ext uri="{FF2B5EF4-FFF2-40B4-BE49-F238E27FC236}">
                <a16:creationId xmlns:a16="http://schemas.microsoft.com/office/drawing/2014/main" id="{179F9ACE-5A78-4793-B05D-D5F4D57D99DC}"/>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ea typeface="SimSun" panose="02010600030101010101" pitchFamily="2" charset="-122"/>
                <a:cs typeface="Arial" panose="020B0604020202020204" pitchFamily="34" charset="0"/>
              </a:defRPr>
            </a:lvl1pPr>
          </a:lstStyle>
          <a:p>
            <a:pPr>
              <a:defRPr/>
            </a:pPr>
            <a:fld id="{6428B95C-F024-442A-959B-6CD86BE8DE60}" type="slidenum">
              <a:rPr lang="zh-CN" altLang="en-US"/>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 id="214748469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64D4EF"/>
            </a:gs>
            <a:gs pos="10001">
              <a:srgbClr val="64D4EF"/>
            </a:gs>
            <a:gs pos="100000">
              <a:srgbClr val="06588E"/>
            </a:gs>
          </a:gsLst>
          <a:lin ang="6120000" scaled="1"/>
        </a:gradFill>
        <a:effectLst/>
      </p:bgPr>
    </p:bg>
    <p:spTree>
      <p:nvGrpSpPr>
        <p:cNvPr id="1" name=""/>
        <p:cNvGrpSpPr/>
        <p:nvPr/>
      </p:nvGrpSpPr>
      <p:grpSpPr>
        <a:xfrm>
          <a:off x="0" y="0"/>
          <a:ext cx="0" cy="0"/>
          <a:chOff x="0" y="0"/>
          <a:chExt cx="0" cy="0"/>
        </a:xfrm>
      </p:grpSpPr>
      <p:grpSp>
        <p:nvGrpSpPr>
          <p:cNvPr id="4098" name="Group 6">
            <a:extLst>
              <a:ext uri="{FF2B5EF4-FFF2-40B4-BE49-F238E27FC236}">
                <a16:creationId xmlns:a16="http://schemas.microsoft.com/office/drawing/2014/main" id="{A0A0EB22-EF30-4978-BCCA-6653A6BC69E3}"/>
              </a:ext>
            </a:extLst>
          </p:cNvPr>
          <p:cNvGrpSpPr>
            <a:grpSpLocks/>
          </p:cNvGrpSpPr>
          <p:nvPr/>
        </p:nvGrpSpPr>
        <p:grpSpPr bwMode="auto">
          <a:xfrm>
            <a:off x="6670675" y="3894138"/>
            <a:ext cx="2470150" cy="2659062"/>
            <a:chOff x="6687077" y="3259666"/>
            <a:chExt cx="2981857" cy="3208867"/>
          </a:xfrm>
        </p:grpSpPr>
        <p:cxnSp>
          <p:nvCxnSpPr>
            <p:cNvPr id="8" name="Straight Connector 7">
              <a:extLst>
                <a:ext uri="{FF2B5EF4-FFF2-40B4-BE49-F238E27FC236}">
                  <a16:creationId xmlns:a16="http://schemas.microsoft.com/office/drawing/2014/main" id="{98579E4A-BCF8-4C7B-9C14-7B7D3EA7537B}"/>
                </a:ext>
              </a:extLst>
            </p:cNvPr>
            <p:cNvCxnSpPr/>
            <p:nvPr/>
          </p:nvCxnSpPr>
          <p:spPr>
            <a:xfrm flipH="1">
              <a:off x="8756746" y="3259666"/>
              <a:ext cx="912188" cy="91189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DE21FEA-A40E-4F9B-8BE8-5B1A719EBCD5}"/>
                </a:ext>
              </a:extLst>
            </p:cNvPr>
            <p:cNvCxnSpPr/>
            <p:nvPr/>
          </p:nvCxnSpPr>
          <p:spPr>
            <a:xfrm flipH="1">
              <a:off x="6687077" y="3485724"/>
              <a:ext cx="2981857" cy="2982809"/>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B551BD5-48DA-4F40-A469-E16D778564CE}"/>
                </a:ext>
              </a:extLst>
            </p:cNvPr>
            <p:cNvCxnSpPr/>
            <p:nvPr/>
          </p:nvCxnSpPr>
          <p:spPr>
            <a:xfrm flipH="1">
              <a:off x="7771737" y="3581511"/>
              <a:ext cx="1897197" cy="1896584"/>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B7F74EAA-C61C-4D6A-A872-26D72B299274}"/>
                </a:ext>
              </a:extLst>
            </p:cNvPr>
            <p:cNvCxnSpPr/>
            <p:nvPr/>
          </p:nvCxnSpPr>
          <p:spPr>
            <a:xfrm flipH="1">
              <a:off x="7923130" y="3433998"/>
              <a:ext cx="1740055" cy="1739494"/>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14CF512-5124-4294-A853-D8EDA562DCF2}"/>
                </a:ext>
              </a:extLst>
            </p:cNvPr>
            <p:cNvCxnSpPr/>
            <p:nvPr/>
          </p:nvCxnSpPr>
          <p:spPr>
            <a:xfrm flipH="1">
              <a:off x="8398388" y="3985732"/>
              <a:ext cx="1264798" cy="126439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a:extLst>
              <a:ext uri="{FF2B5EF4-FFF2-40B4-BE49-F238E27FC236}">
                <a16:creationId xmlns:a16="http://schemas.microsoft.com/office/drawing/2014/main" id="{80C94F0C-8EF6-4309-BCE0-D87B90FD8467}"/>
              </a:ext>
            </a:extLst>
          </p:cNvPr>
          <p:cNvSpPr>
            <a:spLocks noGrp="1"/>
          </p:cNvSpPr>
          <p:nvPr>
            <p:ph type="title"/>
          </p:nvPr>
        </p:nvSpPr>
        <p:spPr>
          <a:xfrm>
            <a:off x="533400" y="4495800"/>
            <a:ext cx="6554788"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4100" name="Text Placeholder 2">
            <a:extLst>
              <a:ext uri="{FF2B5EF4-FFF2-40B4-BE49-F238E27FC236}">
                <a16:creationId xmlns:a16="http://schemas.microsoft.com/office/drawing/2014/main" id="{4F13448C-9117-4F19-BD94-67497AF607E3}"/>
              </a:ext>
            </a:extLst>
          </p:cNvPr>
          <p:cNvSpPr>
            <a:spLocks noGrp="1" noChangeArrowheads="1"/>
          </p:cNvSpPr>
          <p:nvPr>
            <p:ph type="body" idx="1"/>
          </p:nvPr>
        </p:nvSpPr>
        <p:spPr bwMode="auto">
          <a:xfrm>
            <a:off x="533400" y="533400"/>
            <a:ext cx="6554788" cy="3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22E1EDC8-735D-4DEE-9F19-3C876789296C}"/>
              </a:ext>
            </a:extLst>
          </p:cNvPr>
          <p:cNvSpPr>
            <a:spLocks noGrp="1"/>
          </p:cNvSpPr>
          <p:nvPr>
            <p:ph type="dt" sz="half" idx="2"/>
          </p:nvPr>
        </p:nvSpPr>
        <p:spPr>
          <a:xfrm>
            <a:off x="7429500" y="6172200"/>
            <a:ext cx="1201738" cy="365125"/>
          </a:xfrm>
          <a:prstGeom prst="rect">
            <a:avLst/>
          </a:prstGeom>
        </p:spPr>
        <p:txBody>
          <a:bodyPr vert="horz" lIns="91440" tIns="45720" rIns="91440" bIns="45720" rtlCol="0" anchor="t"/>
          <a:lstStyle>
            <a:lvl1pPr algn="r" eaLnBrk="1" hangingPunct="1">
              <a:defRPr sz="1000" b="0" i="0">
                <a:solidFill>
                  <a:schemeClr val="bg2">
                    <a:lumMod val="50000"/>
                  </a:schemeClr>
                </a:solidFill>
                <a:effectLst/>
                <a:latin typeface="+mn-lt"/>
                <a:ea typeface="宋体" charset="-122"/>
                <a:cs typeface="Arial" charset="0"/>
              </a:defRPr>
            </a:lvl1pPr>
          </a:lstStyle>
          <a:p>
            <a:pPr>
              <a:defRPr/>
            </a:pPr>
            <a:endParaRPr lang="en-US" altLang="zh-CN"/>
          </a:p>
        </p:txBody>
      </p:sp>
      <p:sp>
        <p:nvSpPr>
          <p:cNvPr id="5" name="Footer Placeholder 4">
            <a:extLst>
              <a:ext uri="{FF2B5EF4-FFF2-40B4-BE49-F238E27FC236}">
                <a16:creationId xmlns:a16="http://schemas.microsoft.com/office/drawing/2014/main" id="{F7B5DB06-7B18-41FC-9129-04CF99E004DC}"/>
              </a:ext>
            </a:extLst>
          </p:cNvPr>
          <p:cNvSpPr>
            <a:spLocks noGrp="1"/>
          </p:cNvSpPr>
          <p:nvPr>
            <p:ph type="ftr" sz="quarter" idx="3"/>
          </p:nvPr>
        </p:nvSpPr>
        <p:spPr>
          <a:xfrm>
            <a:off x="533400" y="6172200"/>
            <a:ext cx="5811838" cy="365125"/>
          </a:xfrm>
          <a:prstGeom prst="rect">
            <a:avLst/>
          </a:prstGeom>
        </p:spPr>
        <p:txBody>
          <a:bodyPr vert="horz" lIns="91440" tIns="45720" rIns="91440" bIns="45720" rtlCol="0" anchor="t"/>
          <a:lstStyle>
            <a:lvl1pPr algn="l" eaLnBrk="1" hangingPunct="1">
              <a:defRPr sz="1000" b="0" i="0">
                <a:solidFill>
                  <a:schemeClr val="bg2">
                    <a:lumMod val="50000"/>
                  </a:schemeClr>
                </a:solidFill>
                <a:effectLst/>
                <a:latin typeface="+mn-lt"/>
                <a:ea typeface="宋体" charset="-122"/>
                <a:cs typeface="Arial" charset="0"/>
              </a:defRPr>
            </a:lvl1pPr>
          </a:lstStyle>
          <a:p>
            <a:pPr>
              <a:defRPr/>
            </a:pPr>
            <a:endParaRPr lang="en-US" altLang="zh-CN"/>
          </a:p>
        </p:txBody>
      </p:sp>
      <p:sp>
        <p:nvSpPr>
          <p:cNvPr id="6" name="Slide Number Placeholder 5">
            <a:extLst>
              <a:ext uri="{FF2B5EF4-FFF2-40B4-BE49-F238E27FC236}">
                <a16:creationId xmlns:a16="http://schemas.microsoft.com/office/drawing/2014/main" id="{83E5B8B7-CF9E-4543-9A80-023D4094E821}"/>
              </a:ext>
            </a:extLst>
          </p:cNvPr>
          <p:cNvSpPr>
            <a:spLocks noGrp="1"/>
          </p:cNvSpPr>
          <p:nvPr>
            <p:ph type="sldNum" sz="quarter" idx="4"/>
          </p:nvPr>
        </p:nvSpPr>
        <p:spPr>
          <a:xfrm>
            <a:off x="7773988" y="5578475"/>
            <a:ext cx="857250" cy="669925"/>
          </a:xfrm>
          <a:prstGeom prst="rect">
            <a:avLst/>
          </a:prstGeom>
        </p:spPr>
        <p:txBody>
          <a:bodyPr vert="horz" lIns="91440" tIns="45720" rIns="91440" bIns="45720" rtlCol="0" anchor="b"/>
          <a:lstStyle>
            <a:lvl1pPr algn="r" eaLnBrk="1" hangingPunct="1">
              <a:defRPr sz="2800" b="0" i="0">
                <a:solidFill>
                  <a:schemeClr val="bg2">
                    <a:lumMod val="50000"/>
                  </a:schemeClr>
                </a:solidFill>
                <a:effectLst/>
                <a:latin typeface="+mn-lt"/>
                <a:ea typeface="宋体" charset="-122"/>
                <a:cs typeface="Arial" charset="0"/>
              </a:defRPr>
            </a:lvl1pPr>
          </a:lstStyle>
          <a:p>
            <a:pPr>
              <a:defRPr/>
            </a:pPr>
            <a:fld id="{46A5FA1A-BEDD-4831-A0C8-3DBAE761C524}" type="slidenum">
              <a:rPr lang="zh-CN" altLang="en-US"/>
              <a:pPr>
                <a:defRPr/>
              </a:pPr>
              <a:t>‹#›</a:t>
            </a:fld>
            <a:endParaRPr lang="en-US" altLang="zh-CN"/>
          </a:p>
        </p:txBody>
      </p:sp>
    </p:spTree>
  </p:cSld>
  <p:clrMap bg1="dk1" tx1="lt1" bg2="dk2" tx2="lt2" accent1="accent1" accent2="accent2" accent3="accent3" accent4="accent4" accent5="accent5" accent6="accent6" hlink="hlink" folHlink="folHlink"/>
  <p:sldLayoutIdLst>
    <p:sldLayoutId id="2147484709"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10" r:id="rId12"/>
    <p:sldLayoutId id="2147484703" r:id="rId13"/>
    <p:sldLayoutId id="2147484711" r:id="rId14"/>
    <p:sldLayoutId id="2147484704" r:id="rId15"/>
    <p:sldLayoutId id="2147484705" r:id="rId16"/>
    <p:sldLayoutId id="2147484706" r:id="rId17"/>
  </p:sldLayoutIdLst>
  <p:txStyles>
    <p:titleStyle>
      <a:lvl1pPr algn="l" defTabSz="457200" rtl="0" eaLnBrk="0" fontAlgn="base" hangingPunct="0">
        <a:spcBef>
          <a:spcPct val="0"/>
        </a:spcBef>
        <a:spcAft>
          <a:spcPct val="0"/>
        </a:spcAft>
        <a:defRPr sz="3200" kern="1200" cap="all">
          <a:ln w="3175" cmpd="sng">
            <a:noFill/>
          </a:ln>
          <a:solidFill>
            <a:schemeClr val="tx1"/>
          </a:solidFill>
          <a:latin typeface="+mj-lt"/>
          <a:ea typeface="+mj-ea"/>
          <a:cs typeface="+mj-cs"/>
        </a:defRPr>
      </a:lvl1pPr>
      <a:lvl2pPr algn="l" defTabSz="457200" rtl="0" eaLnBrk="0" fontAlgn="base" hangingPunct="0">
        <a:spcBef>
          <a:spcPct val="0"/>
        </a:spcBef>
        <a:spcAft>
          <a:spcPct val="0"/>
        </a:spcAft>
        <a:defRPr sz="3200">
          <a:solidFill>
            <a:schemeClr val="tx1"/>
          </a:solidFill>
          <a:latin typeface="Century Gothic" panose="020B0502020202020204" pitchFamily="34" charset="0"/>
        </a:defRPr>
      </a:lvl2pPr>
      <a:lvl3pPr algn="l" defTabSz="457200" rtl="0" eaLnBrk="0" fontAlgn="base" hangingPunct="0">
        <a:spcBef>
          <a:spcPct val="0"/>
        </a:spcBef>
        <a:spcAft>
          <a:spcPct val="0"/>
        </a:spcAft>
        <a:defRPr sz="3200">
          <a:solidFill>
            <a:schemeClr val="tx1"/>
          </a:solidFill>
          <a:latin typeface="Century Gothic" panose="020B0502020202020204" pitchFamily="34" charset="0"/>
        </a:defRPr>
      </a:lvl3pPr>
      <a:lvl4pPr algn="l" defTabSz="457200" rtl="0" eaLnBrk="0" fontAlgn="base" hangingPunct="0">
        <a:spcBef>
          <a:spcPct val="0"/>
        </a:spcBef>
        <a:spcAft>
          <a:spcPct val="0"/>
        </a:spcAft>
        <a:defRPr sz="3200">
          <a:solidFill>
            <a:schemeClr val="tx1"/>
          </a:solidFill>
          <a:latin typeface="Century Gothic" panose="020B0502020202020204" pitchFamily="34" charset="0"/>
        </a:defRPr>
      </a:lvl4pPr>
      <a:lvl5pPr algn="l" defTabSz="457200" rtl="0" eaLnBrk="0" fontAlgn="base" hangingPunct="0">
        <a:spcBef>
          <a:spcPct val="0"/>
        </a:spcBef>
        <a:spcAft>
          <a:spcPct val="0"/>
        </a:spcAft>
        <a:defRPr sz="32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2000" kern="1200">
          <a:solidFill>
            <a:srgbClr val="0F496F"/>
          </a:solidFill>
          <a:latin typeface="+mn-lt"/>
          <a:ea typeface="+mn-ea"/>
          <a:cs typeface="+mn-cs"/>
        </a:defRPr>
      </a:lvl1pPr>
      <a:lvl2pPr marL="7429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kern="1200">
          <a:solidFill>
            <a:srgbClr val="0F496F"/>
          </a:solidFill>
          <a:latin typeface="+mn-lt"/>
          <a:ea typeface="+mn-ea"/>
          <a:cs typeface="+mn-cs"/>
        </a:defRPr>
      </a:lvl2pPr>
      <a:lvl3pPr marL="1200150" indent="-2857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600" kern="1200">
          <a:solidFill>
            <a:srgbClr val="0F496F"/>
          </a:solidFill>
          <a:latin typeface="+mn-lt"/>
          <a:ea typeface="+mn-ea"/>
          <a:cs typeface="+mn-cs"/>
        </a:defRPr>
      </a:lvl3pPr>
      <a:lvl4pPr marL="15430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4pPr>
      <a:lvl5pPr marL="2000250" indent="-171450" algn="l" defTabSz="457200" rtl="0" eaLnBrk="0" fontAlgn="base" hangingPunct="0">
        <a:spcBef>
          <a:spcPct val="20000"/>
        </a:spcBef>
        <a:spcAft>
          <a:spcPts val="600"/>
        </a:spcAft>
        <a:buClr>
          <a:schemeClr val="tx1"/>
        </a:buClr>
        <a:buSzPct val="80000"/>
        <a:buFont typeface="Wingdings 3" panose="05040102010807070707" pitchFamily="18" charset="2"/>
        <a:buChar char=""/>
        <a:defRPr sz="1400" kern="1200">
          <a:solidFill>
            <a:srgbClr val="0F496F"/>
          </a:solidFill>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38.xml"/><Relationship Id="rId4" Type="http://schemas.openxmlformats.org/officeDocument/2006/relationships/audio" Target="../media/audio3.wav"/></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8.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BDFF7AB6-270F-4B6A-A27F-BA21FF5EE7B6}"/>
              </a:ext>
            </a:extLst>
          </p:cNvPr>
          <p:cNvSpPr>
            <a:spLocks noGrp="1" noChangeArrowheads="1"/>
          </p:cNvSpPr>
          <p:nvPr>
            <p:ph type="ctrTitle"/>
          </p:nvPr>
        </p:nvSpPr>
        <p:spPr>
          <a:xfrm>
            <a:off x="457200" y="228600"/>
            <a:ext cx="8153400" cy="752475"/>
          </a:xfrm>
        </p:spPr>
        <p:txBody>
          <a:bodyPr/>
          <a:lstStyle/>
          <a:p>
            <a:pPr eaLnBrk="1" fontAlgn="auto" hangingPunct="1">
              <a:spcAft>
                <a:spcPts val="0"/>
              </a:spcAft>
              <a:defRPr/>
            </a:pPr>
            <a:r>
              <a:rPr lang="en-US" altLang="zh-CN" sz="3200" dirty="0">
                <a:solidFill>
                  <a:srgbClr val="000000"/>
                </a:solidFill>
              </a:rPr>
              <a:t>Academic Communication Lesson 4</a:t>
            </a:r>
          </a:p>
        </p:txBody>
      </p:sp>
      <p:sp>
        <p:nvSpPr>
          <p:cNvPr id="139267" name="Rectangle 3">
            <a:extLst>
              <a:ext uri="{FF2B5EF4-FFF2-40B4-BE49-F238E27FC236}">
                <a16:creationId xmlns:a16="http://schemas.microsoft.com/office/drawing/2014/main" id="{1A1F24DD-2FF3-46BE-83F7-ADB69818603F}"/>
              </a:ext>
            </a:extLst>
          </p:cNvPr>
          <p:cNvSpPr>
            <a:spLocks noGrp="1" noChangeArrowheads="1"/>
          </p:cNvSpPr>
          <p:nvPr>
            <p:ph type="subTitle" idx="1"/>
          </p:nvPr>
        </p:nvSpPr>
        <p:spPr>
          <a:xfrm>
            <a:off x="609600" y="1177280"/>
            <a:ext cx="8001000" cy="4483968"/>
          </a:xfrm>
        </p:spPr>
        <p:txBody>
          <a:bodyPr rtlCol="0">
            <a:normAutofit fontScale="92500" lnSpcReduction="10000"/>
          </a:bodyPr>
          <a:lstStyle/>
          <a:p>
            <a:pPr eaLnBrk="1" fontAlgn="auto" hangingPunct="1">
              <a:defRPr/>
            </a:pPr>
            <a:r>
              <a:rPr lang="en-US" altLang="zh-CN" sz="3200" dirty="0">
                <a:ea typeface="宋体" charset="-122"/>
              </a:rPr>
              <a:t>Please pick up </a:t>
            </a:r>
            <a:r>
              <a:rPr lang="en-US" altLang="zh-CN" sz="3200" dirty="0">
                <a:solidFill>
                  <a:srgbClr val="FFFF00"/>
                </a:solidFill>
                <a:ea typeface="宋体" charset="-122"/>
              </a:rPr>
              <a:t>two</a:t>
            </a:r>
            <a:r>
              <a:rPr lang="en-US" altLang="zh-CN" sz="3200" dirty="0">
                <a:ea typeface="宋体" charset="-122"/>
              </a:rPr>
              <a:t> handouts </a:t>
            </a:r>
          </a:p>
          <a:p>
            <a:pPr eaLnBrk="1" fontAlgn="auto" hangingPunct="1">
              <a:spcBef>
                <a:spcPts val="0"/>
              </a:spcBef>
              <a:spcAft>
                <a:spcPts val="1200"/>
              </a:spcAft>
              <a:defRPr/>
            </a:pPr>
            <a:r>
              <a:rPr lang="en-US" altLang="zh-CN" sz="3200" dirty="0">
                <a:ea typeface="宋体" charset="-122"/>
              </a:rPr>
              <a:t>from the front desk.</a:t>
            </a:r>
            <a:endParaRPr lang="en-US" altLang="zh-CN" sz="2600" dirty="0">
              <a:ea typeface="宋体" charset="-122"/>
            </a:endParaRPr>
          </a:p>
          <a:p>
            <a:pPr eaLnBrk="1" fontAlgn="auto" hangingPunct="1">
              <a:lnSpc>
                <a:spcPct val="70000"/>
              </a:lnSpc>
              <a:defRPr/>
            </a:pPr>
            <a:r>
              <a:rPr lang="en-US" altLang="zh-CN" sz="2600" dirty="0">
                <a:solidFill>
                  <a:srgbClr val="002060"/>
                </a:solidFill>
                <a:ea typeface="宋体" charset="-122"/>
              </a:rPr>
              <a:t>You will also need the previous handouts</a:t>
            </a:r>
          </a:p>
          <a:p>
            <a:pPr eaLnBrk="1" fontAlgn="auto" hangingPunct="1">
              <a:lnSpc>
                <a:spcPct val="70000"/>
              </a:lnSpc>
              <a:defRPr/>
            </a:pPr>
            <a:r>
              <a:rPr lang="en-US" altLang="zh-CN" sz="2600" dirty="0">
                <a:solidFill>
                  <a:srgbClr val="002060"/>
                </a:solidFill>
                <a:ea typeface="宋体" charset="-122"/>
              </a:rPr>
              <a:t>“Typical Organization of …” </a:t>
            </a:r>
          </a:p>
          <a:p>
            <a:pPr eaLnBrk="1" fontAlgn="auto" hangingPunct="1">
              <a:lnSpc>
                <a:spcPct val="70000"/>
              </a:lnSpc>
              <a:defRPr/>
            </a:pPr>
            <a:r>
              <a:rPr lang="en-US" altLang="zh-CN" sz="2600" dirty="0">
                <a:solidFill>
                  <a:srgbClr val="002060"/>
                </a:solidFill>
                <a:ea typeface="宋体" charset="-122"/>
              </a:rPr>
              <a:t>and “Presentation Checklist”</a:t>
            </a:r>
          </a:p>
          <a:p>
            <a:pPr eaLnBrk="1" fontAlgn="auto" hangingPunct="1">
              <a:lnSpc>
                <a:spcPct val="70000"/>
              </a:lnSpc>
              <a:defRPr/>
            </a:pPr>
            <a:endParaRPr lang="en-US" altLang="zh-CN" sz="3000" dirty="0">
              <a:ea typeface="宋体" charset="-122"/>
            </a:endParaRPr>
          </a:p>
          <a:p>
            <a:pPr eaLnBrk="1" fontAlgn="auto" hangingPunct="1">
              <a:lnSpc>
                <a:spcPct val="110000"/>
              </a:lnSpc>
              <a:defRPr/>
            </a:pPr>
            <a:r>
              <a:rPr lang="en-US" altLang="zh-CN" sz="3000" dirty="0">
                <a:highlight>
                  <a:srgbClr val="00FF00"/>
                </a:highlight>
                <a:ea typeface="宋体" charset="-122"/>
              </a:rPr>
              <a:t>Please take good care of all handouts. Many are used in a later class too!</a:t>
            </a:r>
          </a:p>
          <a:p>
            <a:pPr eaLnBrk="1" fontAlgn="auto" hangingPunct="1">
              <a:lnSpc>
                <a:spcPct val="70000"/>
              </a:lnSpc>
              <a:defRPr/>
            </a:pPr>
            <a:endParaRPr lang="en-US" altLang="zh-CN" sz="3000" dirty="0">
              <a:ea typeface="宋体" charset="-122"/>
            </a:endParaRPr>
          </a:p>
          <a:p>
            <a:pPr eaLnBrk="1" fontAlgn="auto" hangingPunct="1">
              <a:lnSpc>
                <a:spcPct val="70000"/>
              </a:lnSpc>
              <a:defRPr/>
            </a:pPr>
            <a:r>
              <a:rPr lang="en-US" altLang="zh-CN" sz="2600" dirty="0">
                <a:solidFill>
                  <a:schemeClr val="tx2">
                    <a:lumMod val="60000"/>
                    <a:lumOff val="40000"/>
                  </a:schemeClr>
                </a:solidFill>
                <a:ea typeface="宋体" charset="-122"/>
              </a:rPr>
              <a:t>Course Website: staff.ustc.edu.cn/~</a:t>
            </a:r>
            <a:r>
              <a:rPr lang="en-US" altLang="zh-CN" sz="2600" dirty="0" err="1">
                <a:solidFill>
                  <a:schemeClr val="tx2">
                    <a:lumMod val="60000"/>
                    <a:lumOff val="40000"/>
                  </a:schemeClr>
                </a:solidFill>
                <a:ea typeface="宋体" charset="-122"/>
              </a:rPr>
              <a:t>acadcom</a:t>
            </a:r>
            <a:endParaRPr lang="en-US" altLang="zh-CN" sz="3000" dirty="0">
              <a:solidFill>
                <a:schemeClr val="tx2">
                  <a:lumMod val="60000"/>
                  <a:lumOff val="40000"/>
                </a:schemeClr>
              </a:solidFill>
              <a:ea typeface="宋体"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B144A8B-20D1-4DD8-AAD8-425562E46F69}"/>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sz="4400" cap="none" dirty="0">
                <a:ln>
                  <a:noFill/>
                </a:ln>
                <a:latin typeface="Arial Narrow" panose="020B0606020202030204" pitchFamily="34" charset="0"/>
                <a:cs typeface="幼圆"/>
              </a:rPr>
              <a:t>Checklist 3C: PowerPoint Slides</a:t>
            </a:r>
          </a:p>
        </p:txBody>
      </p:sp>
      <p:sp>
        <p:nvSpPr>
          <p:cNvPr id="70659" name="Rectangle 3">
            <a:extLst>
              <a:ext uri="{FF2B5EF4-FFF2-40B4-BE49-F238E27FC236}">
                <a16:creationId xmlns:a16="http://schemas.microsoft.com/office/drawing/2014/main" id="{69508BD1-22E9-4C83-91D9-DC5E9F7E6B9A}"/>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rgbClr val="FFFF00"/>
                </a:solidFill>
                <a:ea typeface="宋体" charset="-122"/>
              </a:rPr>
              <a:t>Background: not obtrusive</a:t>
            </a:r>
          </a:p>
          <a:p>
            <a:pPr lvl="1" eaLnBrk="1" fontAlgn="auto" hangingPunct="1">
              <a:defRPr/>
            </a:pPr>
            <a:r>
              <a:rPr lang="en-US" altLang="zh-CN" sz="3000" dirty="0">
                <a:solidFill>
                  <a:srgbClr val="FFFF00"/>
                </a:solidFill>
                <a:ea typeface="宋体" charset="-122"/>
              </a:rPr>
              <a:t>Distinct objects on the background must relate to the topic. (Patterns are OK)</a:t>
            </a:r>
          </a:p>
          <a:p>
            <a:pPr lvl="1" eaLnBrk="1" fontAlgn="auto" hangingPunct="1">
              <a:defRPr/>
            </a:pPr>
            <a:r>
              <a:rPr lang="en-US" altLang="zh-CN" sz="3000" dirty="0">
                <a:solidFill>
                  <a:srgbClr val="FFFF00"/>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F1FAAB4-99ED-4F81-95AA-8C628B1204C0}"/>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solidFill>
                  <a:schemeClr val="accent2">
                    <a:lumMod val="75000"/>
                  </a:schemeClr>
                </a:solidFill>
              </a:rPr>
              <a:t>Checklist 3C: PowerPoint Slides</a:t>
            </a:r>
          </a:p>
        </p:txBody>
      </p:sp>
      <p:sp>
        <p:nvSpPr>
          <p:cNvPr id="70659" name="Rectangle 3">
            <a:extLst>
              <a:ext uri="{FF2B5EF4-FFF2-40B4-BE49-F238E27FC236}">
                <a16:creationId xmlns:a16="http://schemas.microsoft.com/office/drawing/2014/main" id="{95813180-E9F8-408A-8B8C-B0392C59BB4E}"/>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rgbClr val="0303C2"/>
                </a:solidFill>
                <a:effectLst>
                  <a:outerShdw blurRad="38100" dist="38100" dir="2700000" algn="tl">
                    <a:srgbClr val="FFFFFF"/>
                  </a:outerShdw>
                </a:effectLst>
                <a:ea typeface="宋体" charset="-122"/>
              </a:rPr>
              <a:t>Background: not obtrusive</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Distinct objects on the background must relate to the topic. (Patterns are OK)</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Is this style/background OK?</a:t>
            </a:r>
          </a:p>
          <a:p>
            <a:pPr lvl="1" eaLnBrk="1" fontAlgn="auto" hangingPunct="1">
              <a:defRPr/>
            </a:pPr>
            <a:endParaRPr lang="en-US" altLang="zh-CN" sz="300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FB8CF1DD-37C9-4621-ABCF-85F5E9631618}"/>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solidFill>
                  <a:schemeClr val="accent2">
                    <a:lumMod val="75000"/>
                  </a:schemeClr>
                </a:solidFill>
              </a:rPr>
              <a:t>Checklist 3C: PowerPoint Slides</a:t>
            </a:r>
          </a:p>
        </p:txBody>
      </p:sp>
      <p:sp>
        <p:nvSpPr>
          <p:cNvPr id="70659" name="Rectangle 3">
            <a:extLst>
              <a:ext uri="{FF2B5EF4-FFF2-40B4-BE49-F238E27FC236}">
                <a16:creationId xmlns:a16="http://schemas.microsoft.com/office/drawing/2014/main" id="{2FCAEBDD-E0CE-439E-BEB4-19CC2E80A4E2}"/>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rgbClr val="0303C2"/>
                </a:solidFill>
                <a:effectLst>
                  <a:outerShdw blurRad="38100" dist="38100" dir="2700000" algn="tl">
                    <a:srgbClr val="FFFFFF"/>
                  </a:outerShdw>
                </a:effectLst>
                <a:ea typeface="宋体" charset="-122"/>
              </a:rPr>
              <a:t>Background: not obtrusive</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Distinct objects on the background must relate to the topic. (Patterns are OK)</a:t>
            </a:r>
          </a:p>
          <a:p>
            <a:pPr lvl="1" eaLnBrk="1" fontAlgn="auto" hangingPunct="1">
              <a:defRPr/>
            </a:pPr>
            <a:r>
              <a:rPr lang="en-US" altLang="zh-CN" sz="3000">
                <a:solidFill>
                  <a:srgbClr val="0303C2"/>
                </a:solidFill>
                <a:effectLst>
                  <a:outerShdw blurRad="38100" dist="38100" dir="2700000" algn="tl">
                    <a:srgbClr val="FFFFFF"/>
                  </a:outerShdw>
                </a:effectLst>
                <a:ea typeface="宋体" charset="-122"/>
              </a:rPr>
              <a:t>Is this style/background OK?</a:t>
            </a:r>
          </a:p>
          <a:p>
            <a:pPr lvl="1" eaLnBrk="1" fontAlgn="auto" hangingPunct="1">
              <a:defRPr/>
            </a:pPr>
            <a:endParaRPr lang="en-US" altLang="zh-CN" sz="300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90E5F77E-2452-428E-9070-CC84D2282338}"/>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cap="none" dirty="0">
                <a:ln>
                  <a:noFill/>
                </a:ln>
                <a:cs typeface="幼圆"/>
              </a:rPr>
              <a:t>Checklist 3C: PowerPoint Slides</a:t>
            </a:r>
          </a:p>
        </p:txBody>
      </p:sp>
      <p:sp>
        <p:nvSpPr>
          <p:cNvPr id="70659" name="Rectangle 3">
            <a:extLst>
              <a:ext uri="{FF2B5EF4-FFF2-40B4-BE49-F238E27FC236}">
                <a16:creationId xmlns:a16="http://schemas.microsoft.com/office/drawing/2014/main" id="{9C0AF099-DC9B-456C-8AA5-F31F05758673}"/>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b="1" dirty="0">
                <a:solidFill>
                  <a:schemeClr val="bg2">
                    <a:lumMod val="75000"/>
                  </a:schemeClr>
                </a:solidFill>
                <a:ea typeface="宋体" charset="-122"/>
              </a:rPr>
              <a:t>Background: not obtrusive</a:t>
            </a:r>
          </a:p>
          <a:p>
            <a:pPr lvl="1" eaLnBrk="1" fontAlgn="auto" hangingPunct="1">
              <a:defRPr/>
            </a:pPr>
            <a:r>
              <a:rPr lang="en-US" altLang="zh-CN" sz="3000" b="1" dirty="0">
                <a:solidFill>
                  <a:schemeClr val="bg2">
                    <a:lumMod val="75000"/>
                  </a:schemeClr>
                </a:solidFill>
                <a:ea typeface="宋体" charset="-122"/>
              </a:rPr>
              <a:t>Distinct objects on the background must relate to the topic. (Patterns are OK)</a:t>
            </a:r>
          </a:p>
          <a:p>
            <a:pPr lvl="1" eaLnBrk="1" fontAlgn="auto" hangingPunct="1">
              <a:defRPr/>
            </a:pPr>
            <a:r>
              <a:rPr lang="en-US" altLang="zh-CN" sz="3000" b="1" dirty="0">
                <a:solidFill>
                  <a:schemeClr val="bg2">
                    <a:lumMod val="75000"/>
                  </a:schemeClr>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
        <p:nvSpPr>
          <p:cNvPr id="23556" name="TextBox 1">
            <a:extLst>
              <a:ext uri="{FF2B5EF4-FFF2-40B4-BE49-F238E27FC236}">
                <a16:creationId xmlns:a16="http://schemas.microsoft.com/office/drawing/2014/main" id="{53474F09-EE43-45F2-82BC-DBEF67688381}"/>
              </a:ext>
            </a:extLst>
          </p:cNvPr>
          <p:cNvSpPr txBox="1">
            <a:spLocks noChangeArrowheads="1"/>
          </p:cNvSpPr>
          <p:nvPr/>
        </p:nvSpPr>
        <p:spPr bwMode="auto">
          <a:xfrm>
            <a:off x="7696200" y="5867400"/>
            <a:ext cx="114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CA" altLang="en-US" sz="2000" b="1">
                <a:solidFill>
                  <a:srgbClr val="FFFF00"/>
                </a:solidFill>
              </a:rPr>
              <a:t>LOGO</a:t>
            </a:r>
            <a:endParaRPr lang="en-CA" altLang="en-US" b="1">
              <a:solidFill>
                <a:srgbClr val="FFFF00"/>
              </a:solidFill>
            </a:endParaRPr>
          </a:p>
        </p:txBody>
      </p:sp>
      <p:sp>
        <p:nvSpPr>
          <p:cNvPr id="3" name="Rectangle 2">
            <a:extLst>
              <a:ext uri="{FF2B5EF4-FFF2-40B4-BE49-F238E27FC236}">
                <a16:creationId xmlns:a16="http://schemas.microsoft.com/office/drawing/2014/main" id="{003256F6-9530-459E-B918-69BC36EDF9F3}"/>
              </a:ext>
            </a:extLst>
          </p:cNvPr>
          <p:cNvSpPr/>
          <p:nvPr/>
        </p:nvSpPr>
        <p:spPr>
          <a:xfrm>
            <a:off x="7543800" y="5562600"/>
            <a:ext cx="1295400" cy="990600"/>
          </a:xfrm>
          <a:prstGeom prst="rect">
            <a:avLst/>
          </a:prstGeom>
          <a:noFill/>
          <a:ln w="857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4" name="TextBox 3">
            <a:extLst>
              <a:ext uri="{FF2B5EF4-FFF2-40B4-BE49-F238E27FC236}">
                <a16:creationId xmlns:a16="http://schemas.microsoft.com/office/drawing/2014/main" id="{8A649CD6-CAFF-4FE0-B654-F3A945C9DDBC}"/>
              </a:ext>
            </a:extLst>
          </p:cNvPr>
          <p:cNvSpPr txBox="1">
            <a:spLocks noChangeArrowheads="1"/>
          </p:cNvSpPr>
          <p:nvPr/>
        </p:nvSpPr>
        <p:spPr bwMode="auto">
          <a:xfrm>
            <a:off x="762000" y="4340225"/>
            <a:ext cx="5181600" cy="22479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CA" altLang="en-US" sz="2800">
                <a:solidFill>
                  <a:srgbClr val="FF0000"/>
                </a:solidFill>
              </a:rPr>
              <a:t>Fix problems like this on prepackaged PowerPoint themes. Whatever appears on your slide should be for the benefit of your audience!</a:t>
            </a:r>
          </a:p>
        </p:txBody>
      </p:sp>
      <p:cxnSp>
        <p:nvCxnSpPr>
          <p:cNvPr id="6" name="Straight Arrow Connector 5">
            <a:extLst>
              <a:ext uri="{FF2B5EF4-FFF2-40B4-BE49-F238E27FC236}">
                <a16:creationId xmlns:a16="http://schemas.microsoft.com/office/drawing/2014/main" id="{2FE8BBB9-6CEA-47D6-A771-5125B02EA043}"/>
              </a:ext>
            </a:extLst>
          </p:cNvPr>
          <p:cNvCxnSpPr>
            <a:endCxn id="3" idx="1"/>
          </p:cNvCxnSpPr>
          <p:nvPr/>
        </p:nvCxnSpPr>
        <p:spPr>
          <a:xfrm>
            <a:off x="5791200" y="5867400"/>
            <a:ext cx="1752600" cy="190500"/>
          </a:xfrm>
          <a:prstGeom prst="straightConnector1">
            <a:avLst/>
          </a:prstGeom>
          <a:ln w="66675">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44B52-E76F-41C1-B7A1-1265521B7BEB}"/>
              </a:ext>
            </a:extLst>
          </p:cNvPr>
          <p:cNvSpPr>
            <a:spLocks noGrp="1"/>
          </p:cNvSpPr>
          <p:nvPr>
            <p:ph type="title"/>
          </p:nvPr>
        </p:nvSpPr>
        <p:spPr>
          <a:xfrm>
            <a:off x="685800" y="44450"/>
            <a:ext cx="7764463" cy="1090613"/>
          </a:xfrm>
        </p:spPr>
        <p:txBody>
          <a:bodyPr/>
          <a:lstStyle/>
          <a:p>
            <a:pPr eaLnBrk="1" fontAlgn="auto" hangingPunct="1">
              <a:spcAft>
                <a:spcPts val="0"/>
              </a:spcAft>
              <a:defRPr/>
            </a:pPr>
            <a:r>
              <a:rPr lang="en-CA" dirty="0"/>
              <a:t>IS it OK to have Chinese Characters on your slides?</a:t>
            </a:r>
          </a:p>
        </p:txBody>
      </p:sp>
      <p:sp>
        <p:nvSpPr>
          <p:cNvPr id="3" name="Content Placeholder 2">
            <a:extLst>
              <a:ext uri="{FF2B5EF4-FFF2-40B4-BE49-F238E27FC236}">
                <a16:creationId xmlns:a16="http://schemas.microsoft.com/office/drawing/2014/main" id="{D3BE9C56-0F16-4777-A201-146824C80E3F}"/>
              </a:ext>
            </a:extLst>
          </p:cNvPr>
          <p:cNvSpPr>
            <a:spLocks noGrp="1"/>
          </p:cNvSpPr>
          <p:nvPr>
            <p:ph idx="1"/>
          </p:nvPr>
        </p:nvSpPr>
        <p:spPr>
          <a:xfrm>
            <a:off x="695325" y="1268413"/>
            <a:ext cx="7764463" cy="4229100"/>
          </a:xfrm>
        </p:spPr>
        <p:txBody>
          <a:bodyPr rtlCol="0" anchor="t">
            <a:normAutofit fontScale="92500" lnSpcReduction="20000"/>
          </a:bodyPr>
          <a:lstStyle/>
          <a:p>
            <a:pPr eaLnBrk="1" fontAlgn="auto" hangingPunct="1">
              <a:lnSpc>
                <a:spcPct val="110000"/>
              </a:lnSpc>
              <a:defRPr/>
            </a:pPr>
            <a:r>
              <a:rPr lang="en-CA" altLang="zh-CN" sz="2800" dirty="0">
                <a:solidFill>
                  <a:schemeClr val="bg2">
                    <a:lumMod val="75000"/>
                  </a:schemeClr>
                </a:solidFill>
                <a:ea typeface="宋体" charset="-122"/>
              </a:rPr>
              <a:t>For an international conference where the presentation language is English…</a:t>
            </a:r>
          </a:p>
          <a:p>
            <a:pPr algn="ctr" eaLnBrk="1" fontAlgn="auto" hangingPunct="1">
              <a:lnSpc>
                <a:spcPct val="110000"/>
              </a:lnSpc>
              <a:spcBef>
                <a:spcPts val="0"/>
              </a:spcBef>
              <a:spcAft>
                <a:spcPts val="0"/>
              </a:spcAft>
              <a:buFont typeface="Arial" charset="0"/>
              <a:buNone/>
              <a:defRPr/>
            </a:pPr>
            <a:r>
              <a:rPr lang="en-CA" altLang="zh-CN" sz="3000" dirty="0">
                <a:solidFill>
                  <a:srgbClr val="FFFF00"/>
                </a:solidFill>
                <a:ea typeface="宋体" charset="-122"/>
              </a:rPr>
              <a:t>only if the object of study </a:t>
            </a:r>
          </a:p>
          <a:p>
            <a:pPr algn="ctr" eaLnBrk="1" fontAlgn="auto" hangingPunct="1">
              <a:lnSpc>
                <a:spcPct val="110000"/>
              </a:lnSpc>
              <a:spcBef>
                <a:spcPts val="0"/>
              </a:spcBef>
              <a:buFont typeface="Arial" charset="0"/>
              <a:buNone/>
              <a:defRPr/>
            </a:pPr>
            <a:r>
              <a:rPr lang="en-CA" altLang="zh-CN" sz="3000" dirty="0">
                <a:solidFill>
                  <a:srgbClr val="FFFF00"/>
                </a:solidFill>
                <a:ea typeface="宋体" charset="-122"/>
              </a:rPr>
              <a:t>involves Chinese characters!</a:t>
            </a:r>
            <a:endParaRPr lang="en-CA" altLang="zh-CN" sz="2300" dirty="0">
              <a:solidFill>
                <a:srgbClr val="FFFF00"/>
              </a:solidFill>
              <a:ea typeface="宋体" charset="-122"/>
            </a:endParaRPr>
          </a:p>
          <a:p>
            <a:pPr algn="ctr" eaLnBrk="1" fontAlgn="auto" hangingPunct="1">
              <a:lnSpc>
                <a:spcPct val="110000"/>
              </a:lnSpc>
              <a:spcBef>
                <a:spcPts val="0"/>
              </a:spcBef>
              <a:buFont typeface="Arial" charset="0"/>
              <a:buNone/>
              <a:defRPr/>
            </a:pPr>
            <a:r>
              <a:rPr lang="en-CA" altLang="zh-CN" sz="2300" dirty="0">
                <a:solidFill>
                  <a:srgbClr val="FFFF00"/>
                </a:solidFill>
                <a:ea typeface="宋体" charset="-122"/>
              </a:rPr>
              <a:t>(and even then, provide an English or Pinyin version)</a:t>
            </a:r>
          </a:p>
          <a:p>
            <a:pPr eaLnBrk="1" fontAlgn="auto" hangingPunct="1">
              <a:lnSpc>
                <a:spcPct val="110000"/>
              </a:lnSpc>
              <a:defRPr/>
            </a:pPr>
            <a:r>
              <a:rPr lang="en-CA" altLang="zh-CN" sz="2800" dirty="0">
                <a:solidFill>
                  <a:schemeClr val="tx1"/>
                </a:solidFill>
                <a:ea typeface="宋体" charset="-122"/>
              </a:rPr>
              <a:t>Also avoid the Chinese font English symbols, including brackets</a:t>
            </a:r>
          </a:p>
          <a:p>
            <a:pPr marL="0" indent="0" algn="ctr" eaLnBrk="1" fontAlgn="auto" hangingPunct="1">
              <a:lnSpc>
                <a:spcPct val="110000"/>
              </a:lnSpc>
              <a:buNone/>
              <a:defRPr/>
            </a:pPr>
            <a:r>
              <a:rPr lang="en-CA" altLang="zh-CN" sz="2800" dirty="0">
                <a:solidFill>
                  <a:srgbClr val="FFFF00"/>
                </a:solidFill>
                <a:ea typeface="宋体" charset="-122"/>
              </a:rPr>
              <a:t>Use only English fonts for English text!</a:t>
            </a:r>
          </a:p>
          <a:p>
            <a:pPr lvl="1" eaLnBrk="1" fontAlgn="auto" hangingPunct="1">
              <a:lnSpc>
                <a:spcPct val="110000"/>
              </a:lnSpc>
              <a:defRPr/>
            </a:pPr>
            <a:r>
              <a:rPr lang="en-CA" altLang="zh-CN" sz="2600" dirty="0">
                <a:solidFill>
                  <a:schemeClr val="tx1"/>
                </a:solidFill>
                <a:ea typeface="宋体" charset="-122"/>
              </a:rPr>
              <a:t>(PowerPoint cannot space Chinese font symbols correctly.)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1000"/>
                                        <p:tgtEl>
                                          <p:spTgt spid="3">
                                            <p:txEl>
                                              <p:pRg st="5" end="5"/>
                                            </p:txEl>
                                          </p:spTgt>
                                        </p:tgtEl>
                                      </p:cBhvr>
                                    </p:animEffect>
                                    <p:anim calcmode="lin" valueType="num">
                                      <p:cBhvr>
                                        <p:cTn id="2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1000"/>
                                        <p:tgtEl>
                                          <p:spTgt spid="3">
                                            <p:txEl>
                                              <p:pRg st="6" end="6"/>
                                            </p:txEl>
                                          </p:spTgt>
                                        </p:tgtEl>
                                      </p:cBhvr>
                                    </p:animEffect>
                                    <p:anim calcmode="lin" valueType="num">
                                      <p:cBhvr>
                                        <p:cTn id="2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84C130-2DFC-4930-B674-6802B0A5FA13}"/>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3C: Backgrounds and Color</a:t>
            </a:r>
          </a:p>
        </p:txBody>
      </p:sp>
      <p:sp>
        <p:nvSpPr>
          <p:cNvPr id="70659" name="Rectangle 3">
            <a:extLst>
              <a:ext uri="{FF2B5EF4-FFF2-40B4-BE49-F238E27FC236}">
                <a16:creationId xmlns:a16="http://schemas.microsoft.com/office/drawing/2014/main" id="{E4233C4F-BD53-4C20-B736-2AEC2CA59893}"/>
              </a:ext>
            </a:extLst>
          </p:cNvPr>
          <p:cNvSpPr>
            <a:spLocks noGrp="1" noChangeArrowheads="1"/>
          </p:cNvSpPr>
          <p:nvPr>
            <p:ph idx="1"/>
          </p:nvPr>
        </p:nvSpPr>
        <p:spPr>
          <a:xfrm>
            <a:off x="611560" y="1163637"/>
            <a:ext cx="8229600" cy="4530725"/>
          </a:xfrm>
        </p:spPr>
        <p:txBody>
          <a:bodyPr rtlCol="0">
            <a:normAutofit/>
          </a:bodyPr>
          <a:lstStyle/>
          <a:p>
            <a:pPr eaLnBrk="1" fontAlgn="auto" hangingPunct="1">
              <a:spcAft>
                <a:spcPts val="0"/>
              </a:spcAft>
              <a:buFont typeface="Arial" panose="020B0604020202020204" pitchFamily="34" charset="0"/>
              <a:buChar char="•"/>
              <a:defRPr/>
            </a:pPr>
            <a:r>
              <a:rPr lang="en-US" altLang="zh-CN" sz="3600" dirty="0">
                <a:solidFill>
                  <a:schemeClr val="bg2">
                    <a:lumMod val="75000"/>
                  </a:schemeClr>
                </a:solidFill>
              </a:rPr>
              <a:t>Good text/background contrast: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tx1"/>
                </a:solidFill>
                <a:highlight>
                  <a:srgbClr val="FFFF00"/>
                </a:highlight>
              </a:rPr>
              <a:t>light text on </a:t>
            </a:r>
            <a:r>
              <a:rPr lang="en-US" altLang="zh-CN" sz="2800" dirty="0">
                <a:solidFill>
                  <a:srgbClr val="FFFF00"/>
                </a:solidFill>
                <a:highlight>
                  <a:srgbClr val="C0C0C0"/>
                </a:highlight>
              </a:rPr>
              <a:t>light background</a:t>
            </a:r>
            <a:r>
              <a:rPr lang="en-US" altLang="zh-CN" sz="2800" dirty="0">
                <a:solidFill>
                  <a:schemeClr val="tx1"/>
                </a:solidFill>
                <a:highlight>
                  <a:srgbClr val="FFFF99"/>
                </a:highlight>
              </a:rPr>
              <a: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bg1"/>
                </a:solidFill>
                <a:highlight>
                  <a:srgbClr val="000080"/>
                </a:highlight>
              </a:rPr>
              <a:t>dark text on </a:t>
            </a:r>
            <a:r>
              <a:rPr lang="en-US" altLang="zh-CN" sz="2800" dirty="0">
                <a:solidFill>
                  <a:srgbClr val="002060"/>
                </a:solidFill>
                <a:highlight>
                  <a:srgbClr val="000000"/>
                </a:highlight>
              </a:rPr>
              <a:t>dark background</a:t>
            </a:r>
          </a:p>
          <a:p>
            <a:pPr lvl="1" eaLnBrk="1" fontAlgn="auto" hangingPunct="1">
              <a:spcAft>
                <a:spcPts val="0"/>
              </a:spcAft>
              <a:buFont typeface="Arial" panose="020B0604020202020204" pitchFamily="34" charset="0"/>
              <a:buChar char="•"/>
              <a:defRPr/>
            </a:pPr>
            <a:endParaRPr lang="en-US" altLang="zh-CN" sz="2800" dirty="0">
              <a:solidFill>
                <a:srgbClr val="002060"/>
              </a:solidFill>
              <a:highlight>
                <a:srgbClr val="000080"/>
              </a:highlight>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eaLnBrk="1" fontAlgn="auto" hangingPunct="1">
              <a:spcAft>
                <a:spcPts val="0"/>
              </a:spcAft>
              <a:buFont typeface="Arial" panose="020B0604020202020204" pitchFamily="34" charset="0"/>
              <a:buChar char="•"/>
              <a:defRPr/>
            </a:pPr>
            <a:endParaRPr lang="en-US" altLang="zh-CN" sz="3000" dirty="0">
              <a:solidFill>
                <a:srgbClr val="002060"/>
              </a:solidFill>
              <a:effectLst>
                <a:outerShdw blurRad="38100" dist="38100" dir="2700000" algn="tl">
                  <a:srgbClr val="000000">
                    <a:alpha val="43137"/>
                  </a:srgbClr>
                </a:outerShdw>
              </a:effectLst>
              <a:highlight>
                <a:srgbClr val="00008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A84C130-2DFC-4930-B674-6802B0A5FA13}"/>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3C: Backgrounds and Color</a:t>
            </a:r>
          </a:p>
        </p:txBody>
      </p:sp>
      <p:sp>
        <p:nvSpPr>
          <p:cNvPr id="70659" name="Rectangle 3">
            <a:extLst>
              <a:ext uri="{FF2B5EF4-FFF2-40B4-BE49-F238E27FC236}">
                <a16:creationId xmlns:a16="http://schemas.microsoft.com/office/drawing/2014/main" id="{E4233C4F-BD53-4C20-B736-2AEC2CA59893}"/>
              </a:ext>
            </a:extLst>
          </p:cNvPr>
          <p:cNvSpPr>
            <a:spLocks noGrp="1" noChangeArrowheads="1"/>
          </p:cNvSpPr>
          <p:nvPr>
            <p:ph idx="1"/>
          </p:nvPr>
        </p:nvSpPr>
        <p:spPr>
          <a:xfrm>
            <a:off x="611560" y="1163637"/>
            <a:ext cx="8229600" cy="4530725"/>
          </a:xfrm>
        </p:spPr>
        <p:txBody>
          <a:bodyPr rtlCol="0">
            <a:normAutofit/>
          </a:bodyPr>
          <a:lstStyle/>
          <a:p>
            <a:pPr eaLnBrk="1" fontAlgn="auto" hangingPunct="1">
              <a:spcAft>
                <a:spcPts val="0"/>
              </a:spcAft>
              <a:buFont typeface="Arial" panose="020B0604020202020204" pitchFamily="34" charset="0"/>
              <a:buChar char="•"/>
              <a:defRPr/>
            </a:pPr>
            <a:r>
              <a:rPr lang="en-US" altLang="zh-CN" sz="3600" dirty="0">
                <a:solidFill>
                  <a:schemeClr val="bg2">
                    <a:lumMod val="75000"/>
                  </a:schemeClr>
                </a:solidFill>
              </a:rPr>
              <a:t>Good text/background contrast: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tx1"/>
                </a:solidFill>
                <a:highlight>
                  <a:srgbClr val="0000FF"/>
                </a:highlight>
              </a:rPr>
              <a:t>light text on </a:t>
            </a:r>
            <a:r>
              <a:rPr lang="en-US" altLang="zh-CN" sz="2800" dirty="0">
                <a:solidFill>
                  <a:srgbClr val="FFFF00"/>
                </a:solidFill>
                <a:highlight>
                  <a:srgbClr val="000000"/>
                </a:highlight>
              </a:rPr>
              <a:t>light background</a:t>
            </a:r>
            <a:r>
              <a:rPr lang="en-US" altLang="zh-CN" sz="2800" dirty="0">
                <a:solidFill>
                  <a:schemeClr val="tx1"/>
                </a:solidFill>
                <a:highlight>
                  <a:srgbClr val="FFFF99"/>
                </a:highlight>
              </a:rPr>
              <a: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bg1"/>
                </a:solidFill>
                <a:highlight>
                  <a:srgbClr val="FFFF00"/>
                </a:highlight>
              </a:rPr>
              <a:t>dark text on </a:t>
            </a:r>
            <a:r>
              <a:rPr lang="en-US" altLang="zh-CN" sz="2800" dirty="0">
                <a:solidFill>
                  <a:srgbClr val="002060"/>
                </a:solidFill>
                <a:highlight>
                  <a:srgbClr val="C0C0C0"/>
                </a:highlight>
              </a:rPr>
              <a:t>dark background</a:t>
            </a:r>
          </a:p>
          <a:p>
            <a:pPr lvl="1" eaLnBrk="1" fontAlgn="auto" hangingPunct="1">
              <a:spcAft>
                <a:spcPts val="0"/>
              </a:spcAft>
              <a:buFont typeface="Arial" panose="020B0604020202020204" pitchFamily="34" charset="0"/>
              <a:buChar char="•"/>
              <a:defRPr/>
            </a:pPr>
            <a:endParaRPr lang="en-US" altLang="zh-CN" sz="2800" dirty="0">
              <a:solidFill>
                <a:srgbClr val="002060"/>
              </a:solidFill>
              <a:highlight>
                <a:srgbClr val="000080"/>
              </a:highlight>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lvl="1" eaLnBrk="1" fontAlgn="auto" hangingPunct="1">
              <a:spcAft>
                <a:spcPts val="0"/>
              </a:spcAft>
              <a:buFont typeface="Arial" panose="020B0604020202020204" pitchFamily="34" charset="0"/>
              <a:buChar char="•"/>
              <a:defRPr/>
            </a:pPr>
            <a:endParaRPr lang="en-US" altLang="zh-CN" sz="2800" dirty="0">
              <a:solidFill>
                <a:schemeClr val="bg2">
                  <a:lumMod val="75000"/>
                </a:schemeClr>
              </a:solidFill>
            </a:endParaRPr>
          </a:p>
          <a:p>
            <a:pPr eaLnBrk="1" fontAlgn="auto" hangingPunct="1">
              <a:spcAft>
                <a:spcPts val="0"/>
              </a:spcAft>
              <a:buFont typeface="Arial" panose="020B0604020202020204" pitchFamily="34" charset="0"/>
              <a:buChar char="•"/>
              <a:defRPr/>
            </a:pPr>
            <a:endParaRPr lang="en-US" altLang="zh-CN" sz="3000" dirty="0">
              <a:solidFill>
                <a:srgbClr val="002060"/>
              </a:solidFill>
              <a:effectLst>
                <a:outerShdw blurRad="38100" dist="38100" dir="2700000" algn="tl">
                  <a:srgbClr val="000000">
                    <a:alpha val="43137"/>
                  </a:srgbClr>
                </a:outerShdw>
              </a:effectLst>
              <a:highlight>
                <a:srgbClr val="000080"/>
              </a:highlight>
            </a:endParaRPr>
          </a:p>
        </p:txBody>
      </p:sp>
    </p:spTree>
    <p:extLst>
      <p:ext uri="{BB962C8B-B14F-4D97-AF65-F5344CB8AC3E}">
        <p14:creationId xmlns:p14="http://schemas.microsoft.com/office/powerpoint/2010/main" val="382253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726BC19-0DC7-40B2-AB83-434DAAA519DD}"/>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3C: Backgrounds and Color</a:t>
            </a:r>
          </a:p>
        </p:txBody>
      </p:sp>
      <p:sp>
        <p:nvSpPr>
          <p:cNvPr id="70659" name="Rectangle 3">
            <a:extLst>
              <a:ext uri="{FF2B5EF4-FFF2-40B4-BE49-F238E27FC236}">
                <a16:creationId xmlns:a16="http://schemas.microsoft.com/office/drawing/2014/main" id="{349BB9A6-073D-48E1-BC8F-A37AB9137759}"/>
              </a:ext>
            </a:extLst>
          </p:cNvPr>
          <p:cNvSpPr>
            <a:spLocks noGrp="1" noChangeArrowheads="1"/>
          </p:cNvSpPr>
          <p:nvPr>
            <p:ph idx="1"/>
          </p:nvPr>
        </p:nvSpPr>
        <p:spPr>
          <a:xfrm>
            <a:off x="611560" y="1163637"/>
            <a:ext cx="8229600" cy="4530725"/>
          </a:xfrm>
        </p:spPr>
        <p:txBody>
          <a:bodyPr rtlCol="0">
            <a:normAutofit/>
          </a:bodyPr>
          <a:lstStyle/>
          <a:p>
            <a:pPr eaLnBrk="1" fontAlgn="auto" hangingPunct="1">
              <a:spcAft>
                <a:spcPts val="0"/>
              </a:spcAft>
              <a:buFont typeface="Arial" panose="020B0604020202020204" pitchFamily="34" charset="0"/>
              <a:buChar char="•"/>
              <a:defRPr/>
            </a:pPr>
            <a:r>
              <a:rPr lang="en-US" altLang="zh-CN" sz="3600" dirty="0">
                <a:solidFill>
                  <a:schemeClr val="bg2">
                    <a:lumMod val="75000"/>
                  </a:schemeClr>
                </a:solidFill>
              </a:rPr>
              <a:t>Good text/background contrast: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tx1"/>
                </a:solidFill>
                <a:highlight>
                  <a:srgbClr val="FFFF00"/>
                </a:highlight>
              </a:rPr>
              <a:t>light text on </a:t>
            </a:r>
            <a:r>
              <a:rPr lang="en-US" altLang="zh-CN" sz="2800" dirty="0">
                <a:solidFill>
                  <a:schemeClr val="tx1"/>
                </a:solidFill>
                <a:highlight>
                  <a:srgbClr val="C0C0C0"/>
                </a:highlight>
              </a:rPr>
              <a:t>light background</a:t>
            </a:r>
            <a:r>
              <a:rPr lang="en-US" altLang="zh-CN" sz="2800" dirty="0">
                <a:solidFill>
                  <a:schemeClr val="tx1"/>
                </a:solidFill>
                <a:highlight>
                  <a:srgbClr val="FFFF99"/>
                </a:highlight>
              </a:rPr>
              <a:t>   </a:t>
            </a:r>
          </a:p>
          <a:p>
            <a:pPr lvl="1" eaLnBrk="1" fontAlgn="auto" hangingPunct="1">
              <a:spcAft>
                <a:spcPts val="0"/>
              </a:spcAft>
              <a:buFont typeface="Arial" panose="020B0604020202020204" pitchFamily="34" charset="0"/>
              <a:buChar char="•"/>
              <a:defRPr/>
            </a:pPr>
            <a:r>
              <a:rPr lang="en-US" altLang="zh-CN" sz="2800" dirty="0">
                <a:solidFill>
                  <a:schemeClr val="bg2">
                    <a:lumMod val="75000"/>
                  </a:schemeClr>
                </a:solidFill>
              </a:rPr>
              <a:t>no </a:t>
            </a:r>
            <a:r>
              <a:rPr lang="en-US" altLang="zh-CN" sz="2800" dirty="0">
                <a:solidFill>
                  <a:schemeClr val="bg1"/>
                </a:solidFill>
                <a:highlight>
                  <a:srgbClr val="000080"/>
                </a:highlight>
              </a:rPr>
              <a:t>dark text on </a:t>
            </a:r>
            <a:r>
              <a:rPr lang="en-US" altLang="zh-CN" sz="2800" dirty="0">
                <a:solidFill>
                  <a:srgbClr val="002060"/>
                </a:solidFill>
                <a:highlight>
                  <a:srgbClr val="000000"/>
                </a:highlight>
              </a:rPr>
              <a:t>dark background</a:t>
            </a:r>
          </a:p>
          <a:p>
            <a:pPr lvl="1" eaLnBrk="1" fontAlgn="auto" hangingPunct="1">
              <a:spcAft>
                <a:spcPts val="0"/>
              </a:spcAft>
              <a:buFont typeface="Arial" panose="020B0604020202020204" pitchFamily="34" charset="0"/>
              <a:buChar char="•"/>
              <a:defRPr/>
            </a:pPr>
            <a:endParaRPr lang="en-US" altLang="zh-CN" sz="2800" dirty="0">
              <a:solidFill>
                <a:srgbClr val="002060"/>
              </a:solidFill>
              <a:highlight>
                <a:srgbClr val="000080"/>
              </a:highlight>
            </a:endParaRPr>
          </a:p>
          <a:p>
            <a:pPr eaLnBrk="1" fontAlgn="auto" hangingPunct="1">
              <a:spcAft>
                <a:spcPts val="0"/>
              </a:spcAft>
              <a:buFont typeface="Arial" panose="020B0604020202020204" pitchFamily="34" charset="0"/>
              <a:buChar char="•"/>
              <a:defRPr/>
            </a:pPr>
            <a:r>
              <a:rPr lang="en-US" altLang="zh-CN" sz="3600" dirty="0">
                <a:solidFill>
                  <a:schemeClr val="tx1"/>
                </a:solidFill>
              </a:rPr>
              <a:t>Use </a:t>
            </a:r>
            <a:r>
              <a:rPr lang="en-US" altLang="zh-CN" sz="3600" dirty="0">
                <a:solidFill>
                  <a:srgbClr val="FFFF00"/>
                </a:solidFill>
              </a:rPr>
              <a:t>color</a:t>
            </a:r>
            <a:r>
              <a:rPr lang="en-US" altLang="zh-CN" sz="3600" dirty="0">
                <a:solidFill>
                  <a:schemeClr val="bg2">
                    <a:lumMod val="75000"/>
                  </a:schemeClr>
                </a:solidFill>
              </a:rPr>
              <a:t> </a:t>
            </a:r>
            <a:r>
              <a:rPr lang="en-US" altLang="zh-CN" sz="3600" dirty="0">
                <a:solidFill>
                  <a:schemeClr val="tx1"/>
                </a:solidFill>
              </a:rPr>
              <a:t>to emphasize</a:t>
            </a:r>
          </a:p>
          <a:p>
            <a:pPr lvl="1" eaLnBrk="1" fontAlgn="auto" hangingPunct="1">
              <a:spcAft>
                <a:spcPts val="0"/>
              </a:spcAft>
              <a:buFont typeface="Arial" panose="020B0604020202020204" pitchFamily="34" charset="0"/>
              <a:buChar char="•"/>
              <a:defRPr/>
            </a:pPr>
            <a:r>
              <a:rPr lang="en-US" altLang="zh-CN" sz="2800" dirty="0">
                <a:solidFill>
                  <a:schemeClr val="tx1"/>
                </a:solidFill>
              </a:rPr>
              <a:t>but</a:t>
            </a:r>
            <a:r>
              <a:rPr lang="en-US" altLang="zh-CN" sz="2800" dirty="0">
                <a:solidFill>
                  <a:schemeClr val="bg2">
                    <a:lumMod val="75000"/>
                  </a:schemeClr>
                </a:solidFill>
              </a:rPr>
              <a:t> </a:t>
            </a:r>
            <a:r>
              <a:rPr lang="en-US" altLang="zh-CN" sz="2800" dirty="0">
                <a:solidFill>
                  <a:srgbClr val="E290D2"/>
                </a:solidFill>
              </a:rPr>
              <a:t>not</a:t>
            </a:r>
            <a:r>
              <a:rPr lang="en-US" altLang="zh-CN" sz="2800" dirty="0">
                <a:solidFill>
                  <a:schemeClr val="bg2">
                    <a:lumMod val="75000"/>
                  </a:schemeClr>
                </a:solidFill>
              </a:rPr>
              <a:t> </a:t>
            </a:r>
            <a:r>
              <a:rPr lang="en-US" altLang="zh-CN" sz="2800" dirty="0">
                <a:solidFill>
                  <a:srgbClr val="FF0000"/>
                </a:solidFill>
              </a:rPr>
              <a:t>too</a:t>
            </a:r>
            <a:r>
              <a:rPr lang="en-US" altLang="zh-CN" sz="2800" dirty="0">
                <a:solidFill>
                  <a:schemeClr val="bg2">
                    <a:lumMod val="75000"/>
                  </a:schemeClr>
                </a:solidFill>
              </a:rPr>
              <a:t> </a:t>
            </a:r>
            <a:r>
              <a:rPr lang="en-US" altLang="zh-CN" sz="2800" dirty="0">
                <a:solidFill>
                  <a:schemeClr val="bg2">
                    <a:lumMod val="60000"/>
                    <a:lumOff val="40000"/>
                  </a:schemeClr>
                </a:solidFill>
              </a:rPr>
              <a:t>much</a:t>
            </a:r>
            <a:r>
              <a:rPr lang="en-US" altLang="zh-CN" sz="2800" dirty="0">
                <a:solidFill>
                  <a:schemeClr val="bg2">
                    <a:lumMod val="75000"/>
                  </a:schemeClr>
                </a:solidFill>
              </a:rPr>
              <a:t> </a:t>
            </a:r>
            <a:r>
              <a:rPr lang="en-US" altLang="zh-CN" sz="2800" dirty="0">
                <a:solidFill>
                  <a:srgbClr val="FFFF00"/>
                </a:solidFill>
              </a:rPr>
              <a:t>color</a:t>
            </a:r>
            <a:r>
              <a:rPr lang="en-US" altLang="zh-CN" sz="2800" dirty="0">
                <a:solidFill>
                  <a:schemeClr val="bg2">
                    <a:lumMod val="75000"/>
                  </a:schemeClr>
                </a:solidFill>
              </a:rPr>
              <a:t> </a:t>
            </a:r>
            <a:r>
              <a:rPr lang="en-US" altLang="zh-CN" sz="2800" dirty="0">
                <a:solidFill>
                  <a:schemeClr val="tx1"/>
                </a:solidFill>
              </a:rPr>
              <a:t>(distracting)</a:t>
            </a:r>
          </a:p>
          <a:p>
            <a:pPr eaLnBrk="1" fontAlgn="auto" hangingPunct="1">
              <a:spcAft>
                <a:spcPts val="0"/>
              </a:spcAft>
              <a:buFont typeface="Arial" panose="020B0604020202020204" pitchFamily="34" charset="0"/>
              <a:buChar char="•"/>
              <a:defRPr/>
            </a:pPr>
            <a:endParaRPr lang="en-US" altLang="zh-CN" sz="3000" dirty="0">
              <a:solidFill>
                <a:srgbClr val="002060"/>
              </a:solidFill>
              <a:effectLst>
                <a:outerShdw blurRad="38100" dist="38100" dir="2700000" algn="tl">
                  <a:srgbClr val="000000">
                    <a:alpha val="43137"/>
                  </a:srgbClr>
                </a:outerShdw>
              </a:effectLst>
              <a:highlight>
                <a:srgbClr val="000080"/>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533FD614-DE2D-45FD-A42F-AE3BE0B1DA09}"/>
              </a:ext>
            </a:extLst>
          </p:cNvPr>
          <p:cNvSpPr>
            <a:spLocks noGrp="1" noChangeArrowheads="1"/>
          </p:cNvSpPr>
          <p:nvPr>
            <p:ph type="title"/>
          </p:nvPr>
        </p:nvSpPr>
        <p:spPr>
          <a:xfrm>
            <a:off x="469900" y="404813"/>
            <a:ext cx="6554788" cy="1524000"/>
          </a:xfrm>
        </p:spPr>
        <p:txBody>
          <a:bodyPr/>
          <a:lstStyle/>
          <a:p>
            <a:pPr eaLnBrk="1" fontAlgn="auto" hangingPunct="1">
              <a:spcAft>
                <a:spcPts val="0"/>
              </a:spcAft>
              <a:defRPr/>
            </a:pPr>
            <a:r>
              <a:rPr lang="en-US" altLang="zh-CN" dirty="0"/>
              <a:t>3C: Paragraphs &amp; Sentences?</a:t>
            </a:r>
          </a:p>
        </p:txBody>
      </p:sp>
      <p:sp>
        <p:nvSpPr>
          <p:cNvPr id="72707" name="Rectangle 3">
            <a:extLst>
              <a:ext uri="{FF2B5EF4-FFF2-40B4-BE49-F238E27FC236}">
                <a16:creationId xmlns:a16="http://schemas.microsoft.com/office/drawing/2014/main" id="{FCEA0B94-B7FF-441D-9CE4-EF1BCB2839BD}"/>
              </a:ext>
            </a:extLst>
          </p:cNvPr>
          <p:cNvSpPr>
            <a:spLocks noGrp="1" noChangeArrowheads="1"/>
          </p:cNvSpPr>
          <p:nvPr>
            <p:ph idx="1"/>
          </p:nvPr>
        </p:nvSpPr>
        <p:spPr>
          <a:xfrm>
            <a:off x="473075" y="1412875"/>
            <a:ext cx="8229600" cy="4392613"/>
          </a:xfrm>
        </p:spPr>
        <p:txBody>
          <a:bodyPr/>
          <a:lstStyle/>
          <a:p>
            <a:pPr eaLnBrk="1" hangingPunct="1">
              <a:spcAft>
                <a:spcPct val="0"/>
              </a:spcAft>
              <a:buFont typeface="Arial" panose="020B0604020202020204" pitchFamily="34" charset="0"/>
              <a:buChar char="•"/>
            </a:pPr>
            <a:r>
              <a:rPr lang="en-US" altLang="zh-CN" sz="3200">
                <a:cs typeface="幼圆"/>
              </a:rPr>
              <a:t>Do NOT put complete paragraphs (&gt;20 words in a block) on slides. </a:t>
            </a:r>
          </a:p>
          <a:p>
            <a:pPr eaLnBrk="1" hangingPunct="1">
              <a:spcAft>
                <a:spcPct val="0"/>
              </a:spcAft>
              <a:buFont typeface="Arial" panose="020B0604020202020204" pitchFamily="34" charset="0"/>
              <a:buChar char="•"/>
            </a:pPr>
            <a:r>
              <a:rPr lang="en-US" altLang="zh-CN" sz="3200">
                <a:cs typeface="幼圆"/>
              </a:rPr>
              <a:t>Full sentences?</a:t>
            </a:r>
          </a:p>
          <a:p>
            <a:pPr lvl="1" eaLnBrk="1" hangingPunct="1">
              <a:spcAft>
                <a:spcPct val="0"/>
              </a:spcAft>
              <a:buFont typeface="Arial" panose="020B0604020202020204" pitchFamily="34" charset="0"/>
              <a:buChar char="•"/>
            </a:pPr>
            <a:r>
              <a:rPr lang="en-US" altLang="zh-CN" sz="2800">
                <a:cs typeface="幼圆"/>
              </a:rPr>
              <a:t>only for </a:t>
            </a:r>
            <a:r>
              <a:rPr lang="en-US" altLang="zh-CN" sz="2800">
                <a:solidFill>
                  <a:srgbClr val="FFFF00"/>
                </a:solidFill>
                <a:cs typeface="幼圆"/>
              </a:rPr>
              <a:t>very important</a:t>
            </a:r>
            <a:r>
              <a:rPr lang="en-US" altLang="zh-CN" sz="2800">
                <a:cs typeface="幼圆"/>
              </a:rPr>
              <a:t> things</a:t>
            </a:r>
          </a:p>
          <a:p>
            <a:pPr lvl="1" eaLnBrk="1" hangingPunct="1">
              <a:spcAft>
                <a:spcPct val="0"/>
              </a:spcAft>
              <a:buFont typeface="Arial" panose="020B0604020202020204" pitchFamily="34" charset="0"/>
              <a:buChar char="•"/>
            </a:pPr>
            <a:r>
              <a:rPr lang="en-US" altLang="zh-CN" sz="2800">
                <a:cs typeface="幼圆"/>
              </a:rPr>
              <a:t>must be short: &lt;15 words, hopefully &lt;10</a:t>
            </a:r>
          </a:p>
          <a:p>
            <a:pPr lvl="1" eaLnBrk="1" hangingPunct="1">
              <a:spcAft>
                <a:spcPct val="0"/>
              </a:spcAft>
              <a:buFont typeface="Arial" panose="020B0604020202020204" pitchFamily="34" charset="0"/>
              <a:buChar char="•"/>
            </a:pPr>
            <a:r>
              <a:rPr lang="en-US" altLang="zh-CN" sz="2800">
                <a:cs typeface="幼圆"/>
              </a:rPr>
              <a:t>Do not say exactly what is on the slide!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70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270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70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27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EA03B257-1EE2-4564-B8D2-221EC5A475ED}"/>
              </a:ext>
            </a:extLst>
          </p:cNvPr>
          <p:cNvSpPr>
            <a:spLocks noGrp="1" noChangeArrowheads="1"/>
          </p:cNvSpPr>
          <p:nvPr>
            <p:ph type="title"/>
          </p:nvPr>
        </p:nvSpPr>
        <p:spPr>
          <a:xfrm>
            <a:off x="395288" y="115888"/>
            <a:ext cx="6554787" cy="762000"/>
          </a:xfrm>
        </p:spPr>
        <p:txBody>
          <a:bodyPr>
            <a:normAutofit/>
          </a:bodyPr>
          <a:lstStyle/>
          <a:p>
            <a:pPr eaLnBrk="1" fontAlgn="auto" hangingPunct="1">
              <a:spcAft>
                <a:spcPts val="0"/>
              </a:spcAft>
              <a:defRPr/>
            </a:pPr>
            <a:r>
              <a:rPr lang="en-US" altLang="zh-CN" dirty="0"/>
              <a:t>3C: Paragraphs &amp; Sentences?</a:t>
            </a:r>
          </a:p>
        </p:txBody>
      </p:sp>
      <p:sp>
        <p:nvSpPr>
          <p:cNvPr id="28675" name="Rectangle 3">
            <a:extLst>
              <a:ext uri="{FF2B5EF4-FFF2-40B4-BE49-F238E27FC236}">
                <a16:creationId xmlns:a16="http://schemas.microsoft.com/office/drawing/2014/main" id="{74D80FF6-88CC-4E99-A94E-3781C107FF88}"/>
              </a:ext>
            </a:extLst>
          </p:cNvPr>
          <p:cNvSpPr>
            <a:spLocks noGrp="1" noChangeArrowheads="1"/>
          </p:cNvSpPr>
          <p:nvPr>
            <p:ph idx="1"/>
          </p:nvPr>
        </p:nvSpPr>
        <p:spPr>
          <a:xfrm>
            <a:off x="179388" y="877888"/>
            <a:ext cx="8569324" cy="4919662"/>
          </a:xfrm>
        </p:spPr>
        <p:txBody>
          <a:bodyPr/>
          <a:lstStyle/>
          <a:p>
            <a:pPr eaLnBrk="1" hangingPunct="1">
              <a:spcAft>
                <a:spcPct val="0"/>
              </a:spcAft>
              <a:buFont typeface="Arial" panose="020B0604020202020204" pitchFamily="34" charset="0"/>
              <a:buChar char="•"/>
            </a:pPr>
            <a:r>
              <a:rPr lang="en-US" altLang="zh-CN" sz="3200" dirty="0">
                <a:cs typeface="幼圆"/>
              </a:rPr>
              <a:t>Do NOT put complete paragraphs (&gt;20 words in a block) on slides. </a:t>
            </a:r>
          </a:p>
          <a:p>
            <a:pPr eaLnBrk="1" hangingPunct="1">
              <a:spcAft>
                <a:spcPct val="0"/>
              </a:spcAft>
              <a:buFont typeface="Arial" panose="020B0604020202020204" pitchFamily="34" charset="0"/>
              <a:buChar char="•"/>
            </a:pPr>
            <a:r>
              <a:rPr lang="en-US" altLang="zh-CN" sz="3200" dirty="0">
                <a:cs typeface="幼圆"/>
              </a:rPr>
              <a:t>Full sentences?</a:t>
            </a:r>
          </a:p>
          <a:p>
            <a:pPr lvl="1" eaLnBrk="1" hangingPunct="1">
              <a:spcAft>
                <a:spcPct val="0"/>
              </a:spcAft>
              <a:buFont typeface="Arial" panose="020B0604020202020204" pitchFamily="34" charset="0"/>
              <a:buChar char="•"/>
            </a:pPr>
            <a:r>
              <a:rPr lang="en-US" altLang="zh-CN" sz="2800" dirty="0">
                <a:cs typeface="幼圆"/>
              </a:rPr>
              <a:t>must be short: &lt;15 words, hopefully &lt;10</a:t>
            </a:r>
          </a:p>
          <a:p>
            <a:pPr eaLnBrk="1" hangingPunct="1">
              <a:spcAft>
                <a:spcPct val="0"/>
              </a:spcAft>
              <a:buFont typeface="Arial" panose="020B0604020202020204" pitchFamily="34" charset="0"/>
              <a:buChar char="•"/>
            </a:pPr>
            <a:r>
              <a:rPr lang="en-US" altLang="zh-CN" sz="3200" dirty="0">
                <a:solidFill>
                  <a:schemeClr val="tx1"/>
                </a:solidFill>
                <a:cs typeface="幼圆"/>
              </a:rPr>
              <a:t>Use point form: key words &amp; phrases only</a:t>
            </a:r>
          </a:p>
          <a:p>
            <a:pPr lvl="1" eaLnBrk="1" hangingPunct="1">
              <a:spcAft>
                <a:spcPct val="0"/>
              </a:spcAft>
              <a:buFont typeface="Arial" panose="020B0604020202020204" pitchFamily="34" charset="0"/>
              <a:buChar char="•"/>
            </a:pPr>
            <a:r>
              <a:rPr lang="en-US" altLang="zh-CN" sz="2800" dirty="0">
                <a:solidFill>
                  <a:schemeClr val="tx1"/>
                </a:solidFill>
                <a:cs typeface="幼圆"/>
              </a:rPr>
              <a:t>can be read at a glance</a:t>
            </a:r>
          </a:p>
          <a:p>
            <a:pPr lvl="1" eaLnBrk="1" hangingPunct="1">
              <a:spcAft>
                <a:spcPct val="0"/>
              </a:spcAft>
              <a:buFont typeface="Arial" panose="020B0604020202020204" pitchFamily="34" charset="0"/>
              <a:buChar char="•"/>
            </a:pPr>
            <a:r>
              <a:rPr lang="en-US" altLang="zh-CN" sz="2800" dirty="0">
                <a:solidFill>
                  <a:schemeClr val="tx1"/>
                </a:solidFill>
                <a:cs typeface="幼圆"/>
              </a:rPr>
              <a:t>audience listens for how they fit </a:t>
            </a:r>
          </a:p>
          <a:p>
            <a:pPr marL="457200" lvl="1" indent="0" eaLnBrk="1" hangingPunct="1">
              <a:spcAft>
                <a:spcPct val="0"/>
              </a:spcAft>
              <a:buNone/>
            </a:pPr>
            <a:r>
              <a:rPr lang="en-US" altLang="zh-CN" sz="2800" dirty="0">
                <a:solidFill>
                  <a:schemeClr val="tx1"/>
                </a:solidFill>
                <a:cs typeface="幼圆"/>
              </a:rPr>
              <a:t>	together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5493BDBF-9D9F-4077-A60B-EC3DF6260C93}"/>
              </a:ext>
            </a:extLst>
          </p:cNvPr>
          <p:cNvSpPr>
            <a:spLocks noGrp="1" noChangeArrowheads="1"/>
          </p:cNvSpPr>
          <p:nvPr>
            <p:ph type="title"/>
          </p:nvPr>
        </p:nvSpPr>
        <p:spPr>
          <a:xfrm>
            <a:off x="685800" y="115888"/>
            <a:ext cx="7764463" cy="681037"/>
          </a:xfrm>
        </p:spPr>
        <p:txBody>
          <a:bodyPr/>
          <a:lstStyle/>
          <a:p>
            <a:pPr eaLnBrk="1" fontAlgn="auto" hangingPunct="1">
              <a:spcAft>
                <a:spcPts val="0"/>
              </a:spcAft>
              <a:defRPr/>
            </a:pPr>
            <a:r>
              <a:rPr lang="en-US" altLang="zh-CN" dirty="0"/>
              <a:t>Checklist </a:t>
            </a:r>
            <a:r>
              <a:rPr lang="en-US" altLang="zh-CN"/>
              <a:t>Section 3A</a:t>
            </a:r>
            <a:endParaRPr lang="en-US" altLang="zh-CN" dirty="0"/>
          </a:p>
        </p:txBody>
      </p:sp>
      <p:sp>
        <p:nvSpPr>
          <p:cNvPr id="140291" name="Rectangle 3">
            <a:extLst>
              <a:ext uri="{FF2B5EF4-FFF2-40B4-BE49-F238E27FC236}">
                <a16:creationId xmlns:a16="http://schemas.microsoft.com/office/drawing/2014/main" id="{4A337153-A328-4DCB-A99A-0A1781EA759D}"/>
              </a:ext>
            </a:extLst>
          </p:cNvPr>
          <p:cNvSpPr>
            <a:spLocks noGrp="1" noChangeArrowheads="1"/>
          </p:cNvSpPr>
          <p:nvPr>
            <p:ph idx="1"/>
          </p:nvPr>
        </p:nvSpPr>
        <p:spPr>
          <a:xfrm>
            <a:off x="457200" y="692150"/>
            <a:ext cx="8229600" cy="2705100"/>
          </a:xfrm>
        </p:spPr>
        <p:txBody>
          <a:bodyPr rtlCol="0" anchor="t">
            <a:normAutofit fontScale="85000" lnSpcReduction="10000"/>
          </a:bodyPr>
          <a:lstStyle/>
          <a:p>
            <a:pPr eaLnBrk="1" fontAlgn="auto" hangingPunct="1">
              <a:lnSpc>
                <a:spcPct val="110000"/>
              </a:lnSpc>
              <a:buFont typeface="Wingdings" pitchFamily="2" charset="2"/>
              <a:buNone/>
              <a:defRPr/>
            </a:pPr>
            <a:r>
              <a:rPr lang="en-US" altLang="zh-CN" sz="3000" dirty="0">
                <a:solidFill>
                  <a:schemeClr val="bg2">
                    <a:lumMod val="75000"/>
                  </a:schemeClr>
                </a:solidFill>
                <a:ea typeface="宋体" charset="-122"/>
              </a:rPr>
              <a:t>3A: Verify the timing and amount of information for 3 main sections and Body main points</a:t>
            </a:r>
          </a:p>
          <a:p>
            <a:pPr eaLnBrk="1" fontAlgn="auto" hangingPunct="1">
              <a:lnSpc>
                <a:spcPct val="110000"/>
              </a:lnSpc>
              <a:defRPr/>
            </a:pPr>
            <a:r>
              <a:rPr lang="en-US" altLang="zh-CN" sz="2800" dirty="0">
                <a:solidFill>
                  <a:schemeClr val="bg2">
                    <a:lumMod val="75000"/>
                  </a:schemeClr>
                </a:solidFill>
                <a:ea typeface="宋体" charset="-122"/>
              </a:rPr>
              <a:t>Looking at each main point &amp; the timing you’ve chosen, decide what to include or leave out</a:t>
            </a:r>
          </a:p>
          <a:p>
            <a:pPr eaLnBrk="1" fontAlgn="auto" hangingPunct="1">
              <a:lnSpc>
                <a:spcPct val="110000"/>
              </a:lnSpc>
              <a:defRPr/>
            </a:pPr>
            <a:r>
              <a:rPr lang="en-US" altLang="zh-CN" sz="2800" dirty="0">
                <a:solidFill>
                  <a:schemeClr val="bg2">
                    <a:lumMod val="75000"/>
                  </a:schemeClr>
                </a:solidFill>
                <a:ea typeface="宋体" charset="-122"/>
              </a:rPr>
              <a:t>Remember presentation purpose and central idea</a:t>
            </a:r>
          </a:p>
          <a:p>
            <a:pPr eaLnBrk="1" fontAlgn="auto" hangingPunct="1">
              <a:lnSpc>
                <a:spcPct val="110000"/>
              </a:lnSpc>
              <a:buFont typeface="Wingdings" pitchFamily="2" charset="2"/>
              <a:buNone/>
              <a:defRPr/>
            </a:pPr>
            <a:endParaRPr lang="en-US" altLang="zh-CN" dirty="0">
              <a:solidFill>
                <a:schemeClr val="bg2">
                  <a:lumMod val="75000"/>
                </a:schemeClr>
              </a:solidFill>
              <a:ea typeface="宋体" charset="-122"/>
            </a:endParaRPr>
          </a:p>
        </p:txBody>
      </p:sp>
      <p:sp>
        <p:nvSpPr>
          <p:cNvPr id="13" name="Rectangle 3">
            <a:extLst>
              <a:ext uri="{FF2B5EF4-FFF2-40B4-BE49-F238E27FC236}">
                <a16:creationId xmlns:a16="http://schemas.microsoft.com/office/drawing/2014/main" id="{84F29462-CE24-42EB-BB8E-D229120E2C83}"/>
              </a:ext>
            </a:extLst>
          </p:cNvPr>
          <p:cNvSpPr txBox="1">
            <a:spLocks noChangeArrowheads="1"/>
          </p:cNvSpPr>
          <p:nvPr/>
        </p:nvSpPr>
        <p:spPr>
          <a:xfrm>
            <a:off x="468313" y="3284538"/>
            <a:ext cx="6892925" cy="2520950"/>
          </a:xfrm>
          <a:prstGeom prst="rect">
            <a:avLst/>
          </a:prstGeom>
        </p:spPr>
        <p:txBody>
          <a:bodyPr>
            <a:normAutofit fontScale="92500" lnSpcReduction="10000"/>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fontAlgn="auto">
              <a:lnSpc>
                <a:spcPct val="110000"/>
              </a:lnSpc>
              <a:defRPr/>
            </a:pPr>
            <a:r>
              <a:rPr lang="en-US" altLang="zh-CN" sz="2800" dirty="0">
                <a:solidFill>
                  <a:schemeClr val="tx1"/>
                </a:solidFill>
                <a:ea typeface="宋体" charset="-122"/>
              </a:rPr>
              <a:t>Time is valuable</a:t>
            </a:r>
          </a:p>
          <a:p>
            <a:pPr fontAlgn="auto">
              <a:lnSpc>
                <a:spcPct val="110000"/>
              </a:lnSpc>
              <a:defRPr/>
            </a:pPr>
            <a:r>
              <a:rPr lang="en-US" altLang="zh-CN" sz="2800" dirty="0">
                <a:solidFill>
                  <a:schemeClr val="tx1"/>
                </a:solidFill>
                <a:ea typeface="宋体" charset="-122"/>
              </a:rPr>
              <a:t>Difficult points may not be worth the time so you may have to leave them out or compress. </a:t>
            </a:r>
          </a:p>
          <a:p>
            <a:pPr lvl="1" fontAlgn="auto">
              <a:lnSpc>
                <a:spcPct val="110000"/>
              </a:lnSpc>
              <a:defRPr/>
            </a:pPr>
            <a:r>
              <a:rPr lang="en-US" altLang="zh-CN" sz="2600" dirty="0">
                <a:solidFill>
                  <a:schemeClr val="tx1"/>
                </a:solidFill>
                <a:ea typeface="宋体" charset="-122"/>
              </a:rPr>
              <a:t>“For details, read the paper”</a:t>
            </a:r>
          </a:p>
          <a:p>
            <a:pPr fontAlgn="auto">
              <a:lnSpc>
                <a:spcPct val="110000"/>
              </a:lnSpc>
              <a:buFont typeface="Wingdings" pitchFamily="2" charset="2"/>
              <a:buNone/>
              <a:defRPr/>
            </a:pPr>
            <a:endParaRPr lang="en-US" altLang="zh-CN" dirty="0">
              <a:ea typeface="宋体" charset="-122"/>
            </a:endParaRPr>
          </a:p>
          <a:p>
            <a:pPr fontAlgn="auto">
              <a:lnSpc>
                <a:spcPct val="110000"/>
              </a:lnSpc>
              <a:buFont typeface="Wingdings" pitchFamily="2" charset="2"/>
              <a:buNone/>
              <a:defRPr/>
            </a:pPr>
            <a:endParaRPr lang="en-US" altLang="zh-CN" dirty="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barn(inVertical)">
                                      <p:cBhvr>
                                        <p:cTn id="7" dur="500"/>
                                        <p:tgtEl>
                                          <p:spTgt spid="1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3">
                                            <p:txEl>
                                              <p:pRg st="1" end="1"/>
                                            </p:txEl>
                                          </p:spTgt>
                                        </p:tgtEl>
                                        <p:attrNameLst>
                                          <p:attrName>style.visibility</p:attrName>
                                        </p:attrNameLst>
                                      </p:cBhvr>
                                      <p:to>
                                        <p:strVal val="visible"/>
                                      </p:to>
                                    </p:set>
                                    <p:animEffect transition="in" filter="barn(inVertical)">
                                      <p:cBhvr>
                                        <p:cTn id="10" dur="500"/>
                                        <p:tgtEl>
                                          <p:spTgt spid="13">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xEl>
                                              <p:pRg st="2" end="2"/>
                                            </p:txEl>
                                          </p:spTgt>
                                        </p:tgtEl>
                                        <p:attrNameLst>
                                          <p:attrName>style.visibility</p:attrName>
                                        </p:attrNameLst>
                                      </p:cBhvr>
                                      <p:to>
                                        <p:strVal val="visible"/>
                                      </p:to>
                                    </p:set>
                                    <p:animEffect transition="in" filter="barn(inVertical)">
                                      <p:cBhvr>
                                        <p:cTn id="13"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a:extLst>
              <a:ext uri="{FF2B5EF4-FFF2-40B4-BE49-F238E27FC236}">
                <a16:creationId xmlns:a16="http://schemas.microsoft.com/office/drawing/2014/main" id="{96260DB5-0BE5-4328-9E41-E3089E01BCD6}"/>
              </a:ext>
            </a:extLst>
          </p:cNvPr>
          <p:cNvSpPr>
            <a:spLocks noGrp="1" noChangeArrowheads="1"/>
          </p:cNvSpPr>
          <p:nvPr>
            <p:ph idx="1"/>
          </p:nvPr>
        </p:nvSpPr>
        <p:spPr>
          <a:xfrm>
            <a:off x="457200" y="381000"/>
            <a:ext cx="8229600" cy="5711825"/>
          </a:xfrm>
        </p:spPr>
        <p:txBody>
          <a:bodyPr/>
          <a:lstStyle/>
          <a:p>
            <a:pPr eaLnBrk="1" hangingPunct="1">
              <a:spcAft>
                <a:spcPct val="0"/>
              </a:spcAft>
              <a:buFont typeface="Arial" panose="020B0604020202020204" pitchFamily="34" charset="0"/>
              <a:buChar char="•"/>
            </a:pPr>
            <a:r>
              <a:rPr lang="en-US" altLang="zh-CN" sz="2400">
                <a:cs typeface="幼圆"/>
              </a:rPr>
              <a:t>Long blocks of text attract the attention of the audience, so people start reading the long sentence or paragraph. That means they are not listening to you as you speak, unless you are reading out loud the same paragraph, like a primary school teacher reading to students. Either way, it is bad for your presentation.</a:t>
            </a:r>
          </a:p>
          <a:p>
            <a:pPr eaLnBrk="1" hangingPunct="1">
              <a:spcAft>
                <a:spcPct val="0"/>
              </a:spcAft>
              <a:buFont typeface="Arial" panose="020B0604020202020204" pitchFamily="34" charset="0"/>
              <a:buChar char="•"/>
            </a:pPr>
            <a:r>
              <a:rPr lang="en-US" altLang="zh-CN" sz="2400">
                <a:solidFill>
                  <a:schemeClr val="tx1"/>
                </a:solidFill>
                <a:cs typeface="幼圆"/>
              </a:rPr>
              <a:t>Avoid long text blocks or sentences:</a:t>
            </a:r>
          </a:p>
          <a:p>
            <a:pPr lvl="1" eaLnBrk="1" hangingPunct="1">
              <a:spcAft>
                <a:spcPct val="0"/>
              </a:spcAft>
              <a:buFont typeface="Arial" panose="020B0604020202020204" pitchFamily="34" charset="0"/>
              <a:buChar char="•"/>
            </a:pPr>
            <a:r>
              <a:rPr lang="en-US" altLang="zh-CN" sz="2400">
                <a:solidFill>
                  <a:schemeClr val="tx1"/>
                </a:solidFill>
                <a:cs typeface="幼圆"/>
              </a:rPr>
              <a:t>people read instead of listening</a:t>
            </a:r>
          </a:p>
          <a:p>
            <a:pPr lvl="1" eaLnBrk="1" hangingPunct="1">
              <a:spcAft>
                <a:spcPct val="0"/>
              </a:spcAft>
              <a:buFont typeface="Arial" panose="020B0604020202020204" pitchFamily="34" charset="0"/>
              <a:buChar char="•"/>
            </a:pPr>
            <a:r>
              <a:rPr lang="en-US" altLang="zh-CN" sz="2400">
                <a:solidFill>
                  <a:schemeClr val="tx1"/>
                </a:solidFill>
                <a:cs typeface="幼圆"/>
              </a:rPr>
              <a:t>attention lost</a:t>
            </a:r>
          </a:p>
          <a:p>
            <a:pPr lvl="1" eaLnBrk="1" hangingPunct="1">
              <a:spcAft>
                <a:spcPct val="0"/>
              </a:spcAft>
              <a:buFont typeface="Arial" panose="020B0604020202020204" pitchFamily="34" charset="0"/>
              <a:buChar char="•"/>
            </a:pPr>
            <a:r>
              <a:rPr lang="en-US" altLang="zh-CN" sz="2400">
                <a:solidFill>
                  <a:schemeClr val="tx1"/>
                </a:solidFill>
                <a:cs typeface="幼圆"/>
              </a:rPr>
              <a:t>Speaker reads out loud? NO!</a:t>
            </a:r>
            <a:endParaRPr lang="en-US" altLang="zh-CN" sz="2800">
              <a:solidFill>
                <a:schemeClr val="tx1"/>
              </a:solidFill>
              <a:cs typeface="幼圆"/>
            </a:endParaRPr>
          </a:p>
        </p:txBody>
      </p:sp>
      <p:sp>
        <p:nvSpPr>
          <p:cNvPr id="81925" name="Line 5">
            <a:extLst>
              <a:ext uri="{FF2B5EF4-FFF2-40B4-BE49-F238E27FC236}">
                <a16:creationId xmlns:a16="http://schemas.microsoft.com/office/drawing/2014/main" id="{FFF66725-2F05-49CD-8CC3-94664284480B}"/>
              </a:ext>
            </a:extLst>
          </p:cNvPr>
          <p:cNvSpPr>
            <a:spLocks noChangeShapeType="1"/>
          </p:cNvSpPr>
          <p:nvPr/>
        </p:nvSpPr>
        <p:spPr bwMode="auto">
          <a:xfrm flipV="1">
            <a:off x="900113" y="981075"/>
            <a:ext cx="6985000" cy="24479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81926" name="Line 6">
            <a:extLst>
              <a:ext uri="{FF2B5EF4-FFF2-40B4-BE49-F238E27FC236}">
                <a16:creationId xmlns:a16="http://schemas.microsoft.com/office/drawing/2014/main" id="{65608010-EBFA-41DC-9EB4-4287C712C06A}"/>
              </a:ext>
            </a:extLst>
          </p:cNvPr>
          <p:cNvSpPr>
            <a:spLocks noChangeShapeType="1"/>
          </p:cNvSpPr>
          <p:nvPr/>
        </p:nvSpPr>
        <p:spPr bwMode="auto">
          <a:xfrm>
            <a:off x="900113" y="981075"/>
            <a:ext cx="7343775" cy="24479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192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92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9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BC44195-21DF-4E82-A105-254327E6A301}"/>
              </a:ext>
            </a:extLst>
          </p:cNvPr>
          <p:cNvSpPr>
            <a:spLocks noGrp="1" noChangeArrowheads="1"/>
          </p:cNvSpPr>
          <p:nvPr>
            <p:ph type="title"/>
          </p:nvPr>
        </p:nvSpPr>
        <p:spPr>
          <a:xfrm>
            <a:off x="685800" y="44450"/>
            <a:ext cx="7764463" cy="762000"/>
          </a:xfrm>
        </p:spPr>
        <p:txBody>
          <a:bodyPr/>
          <a:lstStyle/>
          <a:p>
            <a:pPr eaLnBrk="1" fontAlgn="auto" hangingPunct="1">
              <a:spcAft>
                <a:spcPts val="0"/>
              </a:spcAft>
              <a:defRPr/>
            </a:pPr>
            <a:r>
              <a:rPr lang="en-US" altLang="zh-CN" dirty="0"/>
              <a:t>3C: PPT offers Transitions</a:t>
            </a:r>
          </a:p>
        </p:txBody>
      </p:sp>
      <p:sp>
        <p:nvSpPr>
          <p:cNvPr id="73731" name="Rectangle 3">
            <a:extLst>
              <a:ext uri="{FF2B5EF4-FFF2-40B4-BE49-F238E27FC236}">
                <a16:creationId xmlns:a16="http://schemas.microsoft.com/office/drawing/2014/main" id="{4D448540-B4E9-429C-82DB-085CCB6296B5}"/>
              </a:ext>
            </a:extLst>
          </p:cNvPr>
          <p:cNvSpPr>
            <a:spLocks noGrp="1" noChangeArrowheads="1"/>
          </p:cNvSpPr>
          <p:nvPr>
            <p:ph idx="1"/>
          </p:nvPr>
        </p:nvSpPr>
        <p:spPr>
          <a:xfrm>
            <a:off x="685800" y="908050"/>
            <a:ext cx="7764463" cy="5041900"/>
          </a:xfrm>
        </p:spPr>
        <p:txBody>
          <a:bodyPr rtlCol="0" anchor="t">
            <a:noAutofit/>
          </a:bodyPr>
          <a:lstStyle/>
          <a:p>
            <a:pPr eaLnBrk="1" fontAlgn="auto" hangingPunct="1">
              <a:defRPr/>
            </a:pPr>
            <a:r>
              <a:rPr lang="en-US" altLang="zh-CN" sz="3200" dirty="0">
                <a:solidFill>
                  <a:schemeClr val="bg2">
                    <a:lumMod val="75000"/>
                  </a:schemeClr>
                </a:solidFill>
                <a:ea typeface="宋体" charset="-122"/>
              </a:rPr>
              <a:t>Visual transitions: </a:t>
            </a:r>
          </a:p>
          <a:p>
            <a:pPr lvl="1" eaLnBrk="1" fontAlgn="auto" hangingPunct="1">
              <a:defRPr/>
            </a:pPr>
            <a:r>
              <a:rPr lang="en-US" altLang="zh-CN" sz="2800" dirty="0">
                <a:solidFill>
                  <a:schemeClr val="bg2">
                    <a:lumMod val="75000"/>
                  </a:schemeClr>
                </a:solidFill>
                <a:ea typeface="宋体" charset="-122"/>
              </a:rPr>
              <a:t>Simple is good – “appear” is the usual</a:t>
            </a:r>
          </a:p>
          <a:p>
            <a:pPr lvl="1" eaLnBrk="1" fontAlgn="auto" hangingPunct="1">
              <a:defRPr/>
            </a:pPr>
            <a:r>
              <a:rPr lang="en-US" altLang="zh-CN" sz="2800" dirty="0">
                <a:solidFill>
                  <a:schemeClr val="bg2">
                    <a:lumMod val="75000"/>
                  </a:schemeClr>
                </a:solidFill>
                <a:ea typeface="宋体" charset="-122"/>
              </a:rPr>
              <a:t>This is “fly-in” – also OK</a:t>
            </a:r>
          </a:p>
          <a:p>
            <a:pPr lvl="1" eaLnBrk="1" fontAlgn="auto" hangingPunct="1">
              <a:defRPr/>
            </a:pPr>
            <a:r>
              <a:rPr lang="en-US" altLang="zh-CN" sz="2800" dirty="0">
                <a:solidFill>
                  <a:schemeClr val="bg2">
                    <a:lumMod val="75000"/>
                  </a:schemeClr>
                </a:solidFill>
                <a:ea typeface="宋体" charset="-122"/>
              </a:rPr>
              <a:t>No fancy ones – too distracting</a:t>
            </a:r>
          </a:p>
          <a:p>
            <a:pPr eaLnBrk="1" fontAlgn="auto" hangingPunct="1">
              <a:defRPr/>
            </a:pPr>
            <a:r>
              <a:rPr lang="en-US" altLang="zh-CN" sz="3200" dirty="0">
                <a:solidFill>
                  <a:schemeClr val="tx2">
                    <a:lumMod val="40000"/>
                    <a:lumOff val="60000"/>
                  </a:schemeClr>
                </a:solidFill>
                <a:ea typeface="宋体" charset="-122"/>
              </a:rPr>
              <a:t>Do not use audio transitions</a:t>
            </a:r>
          </a:p>
          <a:p>
            <a:pPr lvl="1" eaLnBrk="1" fontAlgn="auto" hangingPunct="1">
              <a:defRPr/>
            </a:pPr>
            <a:r>
              <a:rPr lang="en-US" altLang="zh-CN" sz="2800" dirty="0">
                <a:solidFill>
                  <a:schemeClr val="tx2">
                    <a:lumMod val="40000"/>
                    <a:lumOff val="60000"/>
                  </a:schemeClr>
                </a:solidFill>
                <a:ea typeface="宋体" charset="-122"/>
              </a:rPr>
              <a:t>too distracting</a:t>
            </a:r>
          </a:p>
          <a:p>
            <a:pPr lvl="1" eaLnBrk="1" fontAlgn="auto" hangingPunct="1">
              <a:defRPr/>
            </a:pPr>
            <a:r>
              <a:rPr lang="en-US" altLang="zh-CN" sz="2800" dirty="0">
                <a:solidFill>
                  <a:schemeClr val="tx2">
                    <a:lumMod val="40000"/>
                    <a:lumOff val="60000"/>
                  </a:schemeClr>
                </a:solidFill>
                <a:ea typeface="宋体" charset="-122"/>
              </a:rPr>
              <a:t>too funny</a:t>
            </a:r>
            <a:endParaRPr lang="en-US" altLang="zh-CN" dirty="0">
              <a:solidFill>
                <a:schemeClr val="tx2">
                  <a:lumMod val="40000"/>
                  <a:lumOff val="60000"/>
                </a:schemeClr>
              </a:solidFill>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73731">
                                            <p:txEl>
                                              <p:pRg st="2" end="2"/>
                                            </p:txEl>
                                          </p:spTgt>
                                        </p:tgtEl>
                                        <p:attrNameLst>
                                          <p:attrName>style.visibility</p:attrName>
                                        </p:attrNameLst>
                                      </p:cBhvr>
                                      <p:to>
                                        <p:strVal val="visible"/>
                                      </p:to>
                                    </p:set>
                                    <p:anim calcmode="lin" valueType="num">
                                      <p:cBhvr additive="base">
                                        <p:cTn id="11" dur="500" fill="hold"/>
                                        <p:tgtEl>
                                          <p:spTgt spid="7373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37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ntr" presetSubtype="0" fill="hold" nodeType="clickEffect">
                                  <p:stCondLst>
                                    <p:cond delay="0"/>
                                  </p:stCondLst>
                                  <p:childTnLst>
                                    <p:set>
                                      <p:cBhvr>
                                        <p:cTn id="16" dur="1" fill="hold">
                                          <p:stCondLst>
                                            <p:cond delay="0"/>
                                          </p:stCondLst>
                                        </p:cTn>
                                        <p:tgtEl>
                                          <p:spTgt spid="73731">
                                            <p:txEl>
                                              <p:pRg st="3" end="3"/>
                                            </p:txEl>
                                          </p:spTgt>
                                        </p:tgtEl>
                                        <p:attrNameLst>
                                          <p:attrName>style.visibility</p:attrName>
                                        </p:attrNameLst>
                                      </p:cBhvr>
                                      <p:to>
                                        <p:strVal val="visible"/>
                                      </p:to>
                                    </p:set>
                                    <p:animEffect transition="in" filter="wipe(down)">
                                      <p:cBhvr>
                                        <p:cTn id="17" dur="580">
                                          <p:stCondLst>
                                            <p:cond delay="0"/>
                                          </p:stCondLst>
                                        </p:cTn>
                                        <p:tgtEl>
                                          <p:spTgt spid="73731">
                                            <p:txEl>
                                              <p:pRg st="3" end="3"/>
                                            </p:txEl>
                                          </p:spTgt>
                                        </p:tgtEl>
                                      </p:cBhvr>
                                    </p:animEffect>
                                    <p:anim calcmode="lin" valueType="num">
                                      <p:cBhvr>
                                        <p:cTn id="18" dur="1822" tmFilter="0,0; 0.14,0.36; 0.43,0.73; 0.71,0.91; 1.0,1.0">
                                          <p:stCondLst>
                                            <p:cond delay="0"/>
                                          </p:stCondLst>
                                        </p:cTn>
                                        <p:tgtEl>
                                          <p:spTgt spid="73731">
                                            <p:txEl>
                                              <p:pRg st="3" end="3"/>
                                            </p:txEl>
                                          </p:spTgt>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73731">
                                            <p:txEl>
                                              <p:pRg st="3" end="3"/>
                                            </p:txEl>
                                          </p:spTgt>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73731">
                                            <p:txEl>
                                              <p:pRg st="3" end="3"/>
                                            </p:txEl>
                                          </p:spTgt>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73731">
                                            <p:txEl>
                                              <p:pRg st="3" end="3"/>
                                            </p:txEl>
                                          </p:spTgt>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73731">
                                            <p:txEl>
                                              <p:pRg st="3" end="3"/>
                                            </p:txEl>
                                          </p:spTgt>
                                        </p:tgtEl>
                                        <p:attrNameLst>
                                          <p:attrName>ppt_y</p:attrName>
                                        </p:attrNameLst>
                                      </p:cBhvr>
                                      <p:tavLst>
                                        <p:tav tm="0" fmla="#ppt_y-sin(pi*$)/81">
                                          <p:val>
                                            <p:fltVal val="0"/>
                                          </p:val>
                                        </p:tav>
                                        <p:tav tm="100000">
                                          <p:val>
                                            <p:fltVal val="1"/>
                                          </p:val>
                                        </p:tav>
                                      </p:tavLst>
                                    </p:anim>
                                    <p:animScale>
                                      <p:cBhvr>
                                        <p:cTn id="23" dur="26">
                                          <p:stCondLst>
                                            <p:cond delay="650"/>
                                          </p:stCondLst>
                                        </p:cTn>
                                        <p:tgtEl>
                                          <p:spTgt spid="73731">
                                            <p:txEl>
                                              <p:pRg st="3" end="3"/>
                                            </p:txEl>
                                          </p:spTgt>
                                        </p:tgtEl>
                                      </p:cBhvr>
                                      <p:to x="100000" y="60000"/>
                                    </p:animScale>
                                    <p:animScale>
                                      <p:cBhvr>
                                        <p:cTn id="24" dur="166" decel="50000">
                                          <p:stCondLst>
                                            <p:cond delay="676"/>
                                          </p:stCondLst>
                                        </p:cTn>
                                        <p:tgtEl>
                                          <p:spTgt spid="73731">
                                            <p:txEl>
                                              <p:pRg st="3" end="3"/>
                                            </p:txEl>
                                          </p:spTgt>
                                        </p:tgtEl>
                                      </p:cBhvr>
                                      <p:to x="100000" y="100000"/>
                                    </p:animScale>
                                    <p:animScale>
                                      <p:cBhvr>
                                        <p:cTn id="25" dur="26">
                                          <p:stCondLst>
                                            <p:cond delay="1312"/>
                                          </p:stCondLst>
                                        </p:cTn>
                                        <p:tgtEl>
                                          <p:spTgt spid="73731">
                                            <p:txEl>
                                              <p:pRg st="3" end="3"/>
                                            </p:txEl>
                                          </p:spTgt>
                                        </p:tgtEl>
                                      </p:cBhvr>
                                      <p:to x="100000" y="80000"/>
                                    </p:animScale>
                                    <p:animScale>
                                      <p:cBhvr>
                                        <p:cTn id="26" dur="166" decel="50000">
                                          <p:stCondLst>
                                            <p:cond delay="1338"/>
                                          </p:stCondLst>
                                        </p:cTn>
                                        <p:tgtEl>
                                          <p:spTgt spid="73731">
                                            <p:txEl>
                                              <p:pRg st="3" end="3"/>
                                            </p:txEl>
                                          </p:spTgt>
                                        </p:tgtEl>
                                      </p:cBhvr>
                                      <p:to x="100000" y="100000"/>
                                    </p:animScale>
                                    <p:animScale>
                                      <p:cBhvr>
                                        <p:cTn id="27" dur="26">
                                          <p:stCondLst>
                                            <p:cond delay="1642"/>
                                          </p:stCondLst>
                                        </p:cTn>
                                        <p:tgtEl>
                                          <p:spTgt spid="73731">
                                            <p:txEl>
                                              <p:pRg st="3" end="3"/>
                                            </p:txEl>
                                          </p:spTgt>
                                        </p:tgtEl>
                                      </p:cBhvr>
                                      <p:to x="100000" y="90000"/>
                                    </p:animScale>
                                    <p:animScale>
                                      <p:cBhvr>
                                        <p:cTn id="28" dur="166" decel="50000">
                                          <p:stCondLst>
                                            <p:cond delay="1668"/>
                                          </p:stCondLst>
                                        </p:cTn>
                                        <p:tgtEl>
                                          <p:spTgt spid="73731">
                                            <p:txEl>
                                              <p:pRg st="3" end="3"/>
                                            </p:txEl>
                                          </p:spTgt>
                                        </p:tgtEl>
                                      </p:cBhvr>
                                      <p:to x="100000" y="100000"/>
                                    </p:animScale>
                                    <p:animScale>
                                      <p:cBhvr>
                                        <p:cTn id="29" dur="26">
                                          <p:stCondLst>
                                            <p:cond delay="1808"/>
                                          </p:stCondLst>
                                        </p:cTn>
                                        <p:tgtEl>
                                          <p:spTgt spid="73731">
                                            <p:txEl>
                                              <p:pRg st="3" end="3"/>
                                            </p:txEl>
                                          </p:spTgt>
                                        </p:tgtEl>
                                      </p:cBhvr>
                                      <p:to x="100000" y="95000"/>
                                    </p:animScale>
                                    <p:animScale>
                                      <p:cBhvr>
                                        <p:cTn id="30" dur="166" decel="50000">
                                          <p:stCondLst>
                                            <p:cond delay="1834"/>
                                          </p:stCondLst>
                                        </p:cTn>
                                        <p:tgtEl>
                                          <p:spTgt spid="73731">
                                            <p:txEl>
                                              <p:pRg st="3" end="3"/>
                                            </p:txEl>
                                          </p:spTgt>
                                        </p:tgtEl>
                                      </p:cBhvr>
                                      <p:to x="100000" y="100000"/>
                                    </p:animScale>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3731">
                                            <p:txEl>
                                              <p:pRg st="4" end="4"/>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3731">
                                            <p:txEl>
                                              <p:pRg st="5" end="5"/>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explod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iterate type="lt">
                                    <p:tmAbs val="500"/>
                                  </p:iterate>
                                  <p:childTnLst>
                                    <p:set>
                                      <p:cBhvr>
                                        <p:cTn id="42" dur="1" fill="hold">
                                          <p:stCondLst>
                                            <p:cond delay="0"/>
                                          </p:stCondLst>
                                        </p:cTn>
                                        <p:tgtEl>
                                          <p:spTgt spid="73731">
                                            <p:txEl>
                                              <p:pRg st="6" end="6"/>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4"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F0567914-29E6-403B-88C9-0D75728774DC}"/>
              </a:ext>
            </a:extLst>
          </p:cNvPr>
          <p:cNvSpPr>
            <a:spLocks noGrp="1" noChangeArrowheads="1"/>
          </p:cNvSpPr>
          <p:nvPr>
            <p:ph type="title"/>
          </p:nvPr>
        </p:nvSpPr>
        <p:spPr>
          <a:xfrm>
            <a:off x="685800" y="260350"/>
            <a:ext cx="7764463" cy="731838"/>
          </a:xfrm>
        </p:spPr>
        <p:txBody>
          <a:bodyPr/>
          <a:lstStyle/>
          <a:p>
            <a:pPr eaLnBrk="1" fontAlgn="auto" hangingPunct="1">
              <a:spcAft>
                <a:spcPts val="0"/>
              </a:spcAft>
              <a:defRPr/>
            </a:pPr>
            <a:r>
              <a:rPr lang="en-US" altLang="zh-CN" dirty="0"/>
              <a:t>3C: Spelling &amp; Grammar</a:t>
            </a:r>
          </a:p>
        </p:txBody>
      </p:sp>
      <p:sp>
        <p:nvSpPr>
          <p:cNvPr id="106499" name="Rectangle 3">
            <a:extLst>
              <a:ext uri="{FF2B5EF4-FFF2-40B4-BE49-F238E27FC236}">
                <a16:creationId xmlns:a16="http://schemas.microsoft.com/office/drawing/2014/main" id="{EFF31AF7-7462-4773-A615-0E80AE426A69}"/>
              </a:ext>
            </a:extLst>
          </p:cNvPr>
          <p:cNvSpPr>
            <a:spLocks noGrp="1" noChangeArrowheads="1"/>
          </p:cNvSpPr>
          <p:nvPr>
            <p:ph idx="1"/>
          </p:nvPr>
        </p:nvSpPr>
        <p:spPr>
          <a:xfrm>
            <a:off x="457200" y="1052513"/>
            <a:ext cx="8229600" cy="5029200"/>
          </a:xfrm>
        </p:spPr>
        <p:txBody>
          <a:bodyPr rtlCol="0" anchor="t">
            <a:normAutofit/>
          </a:bodyPr>
          <a:lstStyle/>
          <a:p>
            <a:pPr eaLnBrk="1" fontAlgn="auto" hangingPunct="1">
              <a:defRPr/>
            </a:pPr>
            <a:r>
              <a:rPr lang="en-US" altLang="zh-CN" sz="3200" b="1" dirty="0">
                <a:solidFill>
                  <a:schemeClr val="bg2">
                    <a:lumMod val="75000"/>
                  </a:schemeClr>
                </a:solidFill>
                <a:ea typeface="宋体" charset="-122"/>
              </a:rPr>
              <a:t>No</a:t>
            </a:r>
            <a:r>
              <a:rPr lang="en-US" altLang="zh-CN" sz="3200" dirty="0">
                <a:solidFill>
                  <a:schemeClr val="bg2">
                    <a:lumMod val="75000"/>
                  </a:schemeClr>
                </a:solidFill>
                <a:ea typeface="宋体" charset="-122"/>
              </a:rPr>
              <a:t> spelling mistakes on </a:t>
            </a:r>
            <a:r>
              <a:rPr lang="en-US" altLang="zh-CN" sz="3200" dirty="0" err="1">
                <a:solidFill>
                  <a:schemeClr val="bg2">
                    <a:lumMod val="75000"/>
                  </a:schemeClr>
                </a:solidFill>
                <a:ea typeface="宋体" charset="-122"/>
              </a:rPr>
              <a:t>yor</a:t>
            </a:r>
            <a:r>
              <a:rPr lang="en-US" altLang="zh-CN" sz="3200" dirty="0">
                <a:solidFill>
                  <a:schemeClr val="bg2">
                    <a:lumMod val="75000"/>
                  </a:schemeClr>
                </a:solidFill>
                <a:ea typeface="宋体" charset="-122"/>
              </a:rPr>
              <a:t> slides</a:t>
            </a:r>
          </a:p>
          <a:p>
            <a:pPr lvl="1" eaLnBrk="1" fontAlgn="auto" hangingPunct="1">
              <a:defRPr/>
            </a:pPr>
            <a:r>
              <a:rPr lang="en-US" altLang="zh-CN" sz="2800" dirty="0" err="1">
                <a:solidFill>
                  <a:schemeClr val="bg2">
                    <a:lumMod val="75000"/>
                  </a:schemeClr>
                </a:solidFill>
                <a:ea typeface="宋体" charset="-122"/>
              </a:rPr>
              <a:t>chek</a:t>
            </a:r>
            <a:r>
              <a:rPr lang="en-US" altLang="zh-CN" sz="2800" dirty="0">
                <a:solidFill>
                  <a:schemeClr val="bg2">
                    <a:lumMod val="75000"/>
                  </a:schemeClr>
                </a:solidFill>
                <a:ea typeface="宋体" charset="-122"/>
              </a:rPr>
              <a:t> with computer</a:t>
            </a:r>
          </a:p>
          <a:p>
            <a:pPr lvl="1" eaLnBrk="1" fontAlgn="auto" hangingPunct="1">
              <a:defRPr/>
            </a:pPr>
            <a:r>
              <a:rPr lang="en-US" altLang="zh-CN" sz="2800" dirty="0">
                <a:solidFill>
                  <a:schemeClr val="bg2">
                    <a:lumMod val="75000"/>
                  </a:schemeClr>
                </a:solidFill>
                <a:ea typeface="宋体" charset="-122"/>
              </a:rPr>
              <a:t>triple-check by hand: “meet” ≠ “meat”</a:t>
            </a:r>
          </a:p>
          <a:p>
            <a:pPr eaLnBrk="1" fontAlgn="auto" hangingPunct="1">
              <a:defRPr/>
            </a:pPr>
            <a:endParaRPr lang="en-US" altLang="zh-CN" sz="3200" b="1" dirty="0">
              <a:solidFill>
                <a:schemeClr val="bg2">
                  <a:lumMod val="75000"/>
                </a:schemeClr>
              </a:solidFill>
              <a:ea typeface="宋体" charset="-122"/>
            </a:endParaRPr>
          </a:p>
          <a:p>
            <a:pPr eaLnBrk="1" fontAlgn="auto" hangingPunct="1">
              <a:defRPr/>
            </a:pPr>
            <a:r>
              <a:rPr lang="en-US" altLang="zh-CN" sz="3200" b="1" dirty="0">
                <a:solidFill>
                  <a:schemeClr val="tx2">
                    <a:lumMod val="40000"/>
                    <a:lumOff val="60000"/>
                  </a:schemeClr>
                </a:solidFill>
                <a:ea typeface="宋体" charset="-122"/>
              </a:rPr>
              <a:t>No</a:t>
            </a:r>
            <a:r>
              <a:rPr lang="en-US" altLang="zh-CN" sz="3200" dirty="0">
                <a:solidFill>
                  <a:schemeClr val="tx2">
                    <a:lumMod val="40000"/>
                    <a:lumOff val="60000"/>
                  </a:schemeClr>
                </a:solidFill>
                <a:ea typeface="宋体" charset="-122"/>
              </a:rPr>
              <a:t> grammar / wording mistakes</a:t>
            </a:r>
          </a:p>
          <a:p>
            <a:pPr lvl="1" eaLnBrk="1" fontAlgn="auto" hangingPunct="1">
              <a:defRPr/>
            </a:pPr>
            <a:r>
              <a:rPr lang="en-US" altLang="zh-CN" sz="2800" dirty="0">
                <a:solidFill>
                  <a:schemeClr val="tx2">
                    <a:lumMod val="40000"/>
                    <a:lumOff val="60000"/>
                  </a:schemeClr>
                </a:solidFill>
                <a:ea typeface="宋体" charset="-122"/>
              </a:rPr>
              <a:t>Point form is more forgiving but…</a:t>
            </a:r>
          </a:p>
          <a:p>
            <a:pPr lvl="1" eaLnBrk="1" fontAlgn="auto" hangingPunct="1">
              <a:defRPr/>
            </a:pPr>
            <a:r>
              <a:rPr lang="en-US" altLang="zh-CN" sz="2800" dirty="0">
                <a:solidFill>
                  <a:schemeClr val="tx2">
                    <a:lumMod val="40000"/>
                    <a:lumOff val="60000"/>
                  </a:schemeClr>
                </a:solidFill>
                <a:ea typeface="宋体" charset="-122"/>
              </a:rPr>
              <a:t>Mistakes: still can happens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64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49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64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49174FC-03CC-43BD-A9C2-1B649043D776}"/>
              </a:ext>
            </a:extLst>
          </p:cNvPr>
          <p:cNvSpPr>
            <a:spLocks noGrp="1" noChangeArrowheads="1"/>
          </p:cNvSpPr>
          <p:nvPr>
            <p:ph type="title"/>
          </p:nvPr>
        </p:nvSpPr>
        <p:spPr>
          <a:xfrm>
            <a:off x="457200" y="44450"/>
            <a:ext cx="8229600" cy="703263"/>
          </a:xfrm>
        </p:spPr>
        <p:txBody>
          <a:bodyPr/>
          <a:lstStyle/>
          <a:p>
            <a:pPr eaLnBrk="1" fontAlgn="auto" hangingPunct="1">
              <a:spcAft>
                <a:spcPts val="0"/>
              </a:spcAft>
              <a:defRPr/>
            </a:pPr>
            <a:r>
              <a:rPr lang="en-US" altLang="zh-CN" dirty="0"/>
              <a:t>3C: Consistent Formatting</a:t>
            </a:r>
          </a:p>
        </p:txBody>
      </p:sp>
      <p:sp>
        <p:nvSpPr>
          <p:cNvPr id="74755" name="Rectangle 3">
            <a:extLst>
              <a:ext uri="{FF2B5EF4-FFF2-40B4-BE49-F238E27FC236}">
                <a16:creationId xmlns:a16="http://schemas.microsoft.com/office/drawing/2014/main" id="{C8300AA5-7968-4068-BC89-6E55793063D8}"/>
              </a:ext>
            </a:extLst>
          </p:cNvPr>
          <p:cNvSpPr>
            <a:spLocks noGrp="1" noChangeArrowheads="1"/>
          </p:cNvSpPr>
          <p:nvPr>
            <p:ph idx="1"/>
          </p:nvPr>
        </p:nvSpPr>
        <p:spPr>
          <a:xfrm>
            <a:off x="457200" y="765175"/>
            <a:ext cx="7859713" cy="5562600"/>
          </a:xfrm>
        </p:spPr>
        <p:txBody>
          <a:bodyPr anchor="t"/>
          <a:lstStyle/>
          <a:p>
            <a:pPr eaLnBrk="1" hangingPunct="1">
              <a:lnSpc>
                <a:spcPct val="90000"/>
              </a:lnSpc>
            </a:pPr>
            <a:r>
              <a:rPr lang="en-US" altLang="zh-CN" sz="3200" dirty="0">
                <a:ea typeface="宋体" panose="02010600030101010101" pitchFamily="2" charset="-122"/>
              </a:rPr>
              <a:t>Formatting mistakes - be careful</a:t>
            </a:r>
          </a:p>
          <a:p>
            <a:pPr eaLnBrk="1" hangingPunct="1">
              <a:lnSpc>
                <a:spcPct val="90000"/>
              </a:lnSpc>
              <a:buFont typeface="Wingdings" panose="05000000000000000000" pitchFamily="2" charset="2"/>
              <a:buNone/>
            </a:pPr>
            <a:r>
              <a:rPr lang="en-US" altLang="zh-CN" sz="3200" dirty="0">
                <a:ea typeface="宋体" panose="02010600030101010101" pitchFamily="2" charset="-122"/>
              </a:rPr>
              <a:t>    -</a:t>
            </a:r>
            <a:r>
              <a:rPr lang="en-US" altLang="zh-CN" sz="2800" dirty="0">
                <a:ea typeface="宋体" panose="02010600030101010101" pitchFamily="2" charset="-122"/>
              </a:rPr>
              <a:t>points: should line up &amp; be same “style”</a:t>
            </a:r>
          </a:p>
          <a:p>
            <a:pPr eaLnBrk="1" hangingPunct="1">
              <a:lnSpc>
                <a:spcPct val="90000"/>
              </a:lnSpc>
              <a:buFont typeface="Wingdings" panose="05000000000000000000" pitchFamily="2" charset="2"/>
              <a:buNone/>
            </a:pPr>
            <a:r>
              <a:rPr lang="en-US" altLang="zh-CN" sz="2800" dirty="0">
                <a:ea typeface="宋体" panose="02010600030101010101" pitchFamily="2" charset="-122"/>
              </a:rPr>
              <a:t>   - spacing – regular</a:t>
            </a:r>
          </a:p>
          <a:p>
            <a:pPr eaLnBrk="1" hangingPunct="1">
              <a:lnSpc>
                <a:spcPct val="90000"/>
              </a:lnSpc>
              <a:buFont typeface="Wingdings" panose="05000000000000000000" pitchFamily="2" charset="2"/>
              <a:buNone/>
            </a:pPr>
            <a:r>
              <a:rPr lang="en-US" altLang="zh-CN" sz="2800" dirty="0">
                <a:ea typeface="宋体" panose="02010600030101010101" pitchFamily="2" charset="-122"/>
              </a:rPr>
              <a:t>       -Capitalization: items in list should have the same capitalization</a:t>
            </a:r>
          </a:p>
          <a:p>
            <a:pPr eaLnBrk="1" hangingPunct="1">
              <a:lnSpc>
                <a:spcPct val="90000"/>
              </a:lnSpc>
              <a:spcBef>
                <a:spcPts val="0"/>
              </a:spcBef>
            </a:pPr>
            <a:r>
              <a:rPr lang="en-US" altLang="zh-CN" sz="3200" dirty="0">
                <a:solidFill>
                  <a:schemeClr val="tx1"/>
                </a:solidFill>
                <a:ea typeface="宋体" panose="02010600030101010101" pitchFamily="2" charset="-122"/>
              </a:rPr>
              <a:t>Formatting mistakes – be careful</a:t>
            </a:r>
          </a:p>
          <a:p>
            <a:pPr lvl="1" eaLnBrk="1" hangingPunct="1">
              <a:lnSpc>
                <a:spcPct val="90000"/>
              </a:lnSpc>
              <a:spcBef>
                <a:spcPts val="0"/>
              </a:spcBef>
              <a:buFont typeface="Arial" panose="020B0604020202020204" pitchFamily="34" charset="0"/>
              <a:buChar char="•"/>
            </a:pPr>
            <a:r>
              <a:rPr lang="en-US" altLang="zh-CN" sz="2400" dirty="0">
                <a:solidFill>
                  <a:schemeClr val="tx1"/>
                </a:solidFill>
                <a:ea typeface="宋体" panose="02010600030101010101" pitchFamily="2" charset="-122"/>
              </a:rPr>
              <a:t>points: should line up &amp; be same “style”</a:t>
            </a:r>
          </a:p>
          <a:p>
            <a:pPr lvl="1" eaLnBrk="1" hangingPunct="1">
              <a:lnSpc>
                <a:spcPct val="90000"/>
              </a:lnSpc>
              <a:spcBef>
                <a:spcPts val="0"/>
              </a:spcBef>
              <a:buFont typeface="Arial" panose="020B0604020202020204" pitchFamily="34" charset="0"/>
              <a:buChar char="•"/>
            </a:pPr>
            <a:r>
              <a:rPr lang="en-US" altLang="zh-CN" sz="2400" dirty="0">
                <a:solidFill>
                  <a:schemeClr val="tx1"/>
                </a:solidFill>
                <a:ea typeface="宋体" panose="02010600030101010101" pitchFamily="2" charset="-122"/>
              </a:rPr>
              <a:t>spacing: regular</a:t>
            </a:r>
          </a:p>
          <a:p>
            <a:pPr lvl="1" eaLnBrk="1" hangingPunct="1">
              <a:lnSpc>
                <a:spcPct val="90000"/>
              </a:lnSpc>
              <a:spcBef>
                <a:spcPts val="0"/>
              </a:spcBef>
              <a:buFont typeface="Arial" panose="020B0604020202020204" pitchFamily="34" charset="0"/>
              <a:buChar char="•"/>
            </a:pPr>
            <a:r>
              <a:rPr lang="en-US" altLang="zh-CN" sz="2400" dirty="0">
                <a:solidFill>
                  <a:schemeClr val="tx1"/>
                </a:solidFill>
                <a:ea typeface="宋体" panose="02010600030101010101" pitchFamily="2" charset="-122"/>
              </a:rPr>
              <a:t>capitalization: items in list should have the same capitalization pattern</a:t>
            </a:r>
          </a:p>
          <a:p>
            <a:pPr marL="0" indent="0" eaLnBrk="1" hangingPunct="1">
              <a:lnSpc>
                <a:spcPct val="90000"/>
              </a:lnSpc>
              <a:spcBef>
                <a:spcPts val="0"/>
              </a:spcBef>
              <a:buNone/>
            </a:pPr>
            <a:r>
              <a:rPr lang="en-US" altLang="zh-CN" sz="2600" dirty="0">
                <a:solidFill>
                  <a:srgbClr val="FFFF00"/>
                </a:solidFill>
                <a:ea typeface="宋体" panose="02010600030101010101" pitchFamily="2" charset="-122"/>
              </a:rPr>
              <a:t>If you use PowerPoint’s formatting tools, </a:t>
            </a:r>
          </a:p>
          <a:p>
            <a:pPr marL="0" indent="0" eaLnBrk="1" hangingPunct="1">
              <a:lnSpc>
                <a:spcPct val="90000"/>
              </a:lnSpc>
              <a:spcBef>
                <a:spcPts val="0"/>
              </a:spcBef>
              <a:buNone/>
            </a:pPr>
            <a:r>
              <a:rPr lang="en-US" altLang="zh-CN" sz="2600" dirty="0">
                <a:solidFill>
                  <a:srgbClr val="FFFF00"/>
                </a:solidFill>
                <a:ea typeface="宋体" panose="02010600030101010101" pitchFamily="2" charset="-122"/>
              </a:rPr>
              <a:t>this should be no problem!</a:t>
            </a:r>
          </a:p>
        </p:txBody>
      </p:sp>
      <p:sp>
        <p:nvSpPr>
          <p:cNvPr id="74756" name="Line 4">
            <a:extLst>
              <a:ext uri="{FF2B5EF4-FFF2-40B4-BE49-F238E27FC236}">
                <a16:creationId xmlns:a16="http://schemas.microsoft.com/office/drawing/2014/main" id="{55C28709-9639-4153-9B43-F6B85E2B98AF}"/>
              </a:ext>
            </a:extLst>
          </p:cNvPr>
          <p:cNvSpPr>
            <a:spLocks noChangeShapeType="1"/>
          </p:cNvSpPr>
          <p:nvPr/>
        </p:nvSpPr>
        <p:spPr bwMode="auto">
          <a:xfrm>
            <a:off x="762000" y="747713"/>
            <a:ext cx="7091363" cy="2105025"/>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74757" name="Line 5">
            <a:extLst>
              <a:ext uri="{FF2B5EF4-FFF2-40B4-BE49-F238E27FC236}">
                <a16:creationId xmlns:a16="http://schemas.microsoft.com/office/drawing/2014/main" id="{ED9F185D-0F1C-4207-A869-0B3CDEC40B38}"/>
              </a:ext>
            </a:extLst>
          </p:cNvPr>
          <p:cNvSpPr>
            <a:spLocks noChangeShapeType="1"/>
          </p:cNvSpPr>
          <p:nvPr/>
        </p:nvSpPr>
        <p:spPr bwMode="auto">
          <a:xfrm flipV="1">
            <a:off x="919163" y="1173163"/>
            <a:ext cx="6934200" cy="205740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47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7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475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475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475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549174FC-03CC-43BD-A9C2-1B649043D776}"/>
              </a:ext>
            </a:extLst>
          </p:cNvPr>
          <p:cNvSpPr>
            <a:spLocks noGrp="1" noChangeArrowheads="1"/>
          </p:cNvSpPr>
          <p:nvPr>
            <p:ph type="title"/>
          </p:nvPr>
        </p:nvSpPr>
        <p:spPr>
          <a:xfrm>
            <a:off x="457200" y="44450"/>
            <a:ext cx="8229600" cy="703263"/>
          </a:xfrm>
        </p:spPr>
        <p:txBody>
          <a:bodyPr/>
          <a:lstStyle/>
          <a:p>
            <a:pPr eaLnBrk="1" fontAlgn="auto" hangingPunct="1">
              <a:spcAft>
                <a:spcPts val="0"/>
              </a:spcAft>
              <a:defRPr/>
            </a:pPr>
            <a:r>
              <a:rPr lang="en-US" altLang="zh-CN" dirty="0"/>
              <a:t>3C: Lists – bullet point and numbered</a:t>
            </a:r>
          </a:p>
        </p:txBody>
      </p:sp>
      <p:sp>
        <p:nvSpPr>
          <p:cNvPr id="74755" name="Rectangle 3">
            <a:extLst>
              <a:ext uri="{FF2B5EF4-FFF2-40B4-BE49-F238E27FC236}">
                <a16:creationId xmlns:a16="http://schemas.microsoft.com/office/drawing/2014/main" id="{C8300AA5-7968-4068-BC89-6E55793063D8}"/>
              </a:ext>
            </a:extLst>
          </p:cNvPr>
          <p:cNvSpPr>
            <a:spLocks noGrp="1" noChangeArrowheads="1"/>
          </p:cNvSpPr>
          <p:nvPr>
            <p:ph idx="1"/>
          </p:nvPr>
        </p:nvSpPr>
        <p:spPr>
          <a:xfrm>
            <a:off x="457200" y="765175"/>
            <a:ext cx="7859713" cy="5562600"/>
          </a:xfrm>
        </p:spPr>
        <p:txBody>
          <a:bodyPr anchor="t"/>
          <a:lstStyle/>
          <a:p>
            <a:pPr eaLnBrk="1" hangingPunct="1">
              <a:lnSpc>
                <a:spcPct val="90000"/>
              </a:lnSpc>
            </a:pPr>
            <a:r>
              <a:rPr lang="en-US" altLang="zh-CN" sz="2800" dirty="0">
                <a:ea typeface="宋体" panose="02010600030101010101" pitchFamily="2" charset="-122"/>
              </a:rPr>
              <a:t>Bullet point lists can use various symbols </a:t>
            </a:r>
            <a:r>
              <a:rPr lang="en-US" altLang="zh-CN" sz="2400" dirty="0">
                <a:ea typeface="宋体" panose="02010600030101010101" pitchFamily="2" charset="-122"/>
              </a:rPr>
              <a:t>(e.g., triangles for this outer list, circles for the inner)</a:t>
            </a:r>
            <a:endParaRPr lang="en-US" altLang="zh-CN" sz="2800" dirty="0">
              <a:ea typeface="宋体" panose="02010600030101010101" pitchFamily="2" charset="-122"/>
            </a:endParaRPr>
          </a:p>
          <a:p>
            <a:pPr lvl="1" eaLnBrk="1" hangingPunct="1">
              <a:lnSpc>
                <a:spcPct val="90000"/>
              </a:lnSpc>
              <a:buFont typeface="Courier New" panose="02070309020205020404" pitchFamily="49" charset="0"/>
              <a:buChar char="o"/>
            </a:pPr>
            <a:r>
              <a:rPr lang="en-US" altLang="zh-CN" sz="2400" dirty="0">
                <a:ea typeface="宋体" panose="02010600030101010101" pitchFamily="2" charset="-122"/>
              </a:rPr>
              <a:t>Learn to use PPT’s formatting; don’t try to do it yourself</a:t>
            </a:r>
          </a:p>
          <a:p>
            <a:pPr lvl="1" eaLnBrk="1" hangingPunct="1">
              <a:lnSpc>
                <a:spcPct val="90000"/>
              </a:lnSpc>
              <a:buFont typeface="Courier New" panose="02070309020205020404" pitchFamily="49" charset="0"/>
              <a:buChar char="o"/>
            </a:pPr>
            <a:r>
              <a:rPr lang="en-US" altLang="zh-CN" sz="2400" dirty="0">
                <a:ea typeface="宋体" panose="02010600030101010101" pitchFamily="2" charset="-122"/>
              </a:rPr>
              <a:t>Notice how PPT indents for second lines and lower levels have smaller font?</a:t>
            </a:r>
          </a:p>
          <a:p>
            <a:pPr eaLnBrk="1" hangingPunct="1">
              <a:lnSpc>
                <a:spcPct val="90000"/>
              </a:lnSpc>
            </a:pPr>
            <a:r>
              <a:rPr lang="en-US" altLang="zh-CN" sz="2800" dirty="0">
                <a:solidFill>
                  <a:schemeClr val="tx1"/>
                </a:solidFill>
                <a:ea typeface="宋体" panose="02010600030101010101" pitchFamily="2" charset="-122"/>
              </a:rPr>
              <a:t>PPT also makes numbered lists easy</a:t>
            </a:r>
          </a:p>
          <a:p>
            <a:pPr marL="971550" lvl="1" indent="-514350" eaLnBrk="1" hangingPunct="1">
              <a:lnSpc>
                <a:spcPct val="90000"/>
              </a:lnSpc>
              <a:buFont typeface="+mj-lt"/>
              <a:buAutoNum type="arabicPeriod"/>
            </a:pPr>
            <a:r>
              <a:rPr lang="en-US" altLang="zh-CN" sz="2400" dirty="0">
                <a:solidFill>
                  <a:schemeClr val="tx1"/>
                </a:solidFill>
                <a:ea typeface="宋体" panose="02010600030101010101" pitchFamily="2" charset="-122"/>
              </a:rPr>
              <a:t>Use digits, letters, etc.</a:t>
            </a:r>
          </a:p>
          <a:p>
            <a:pPr marL="971550" lvl="1" indent="-514350" eaLnBrk="1" hangingPunct="1">
              <a:lnSpc>
                <a:spcPct val="90000"/>
              </a:lnSpc>
              <a:buFont typeface="+mj-lt"/>
              <a:buAutoNum type="arabicPeriod"/>
            </a:pPr>
            <a:r>
              <a:rPr lang="en-US" altLang="zh-CN" sz="2400" dirty="0">
                <a:solidFill>
                  <a:schemeClr val="tx1"/>
                </a:solidFill>
                <a:ea typeface="宋体" panose="02010600030101010101" pitchFamily="2" charset="-122"/>
              </a:rPr>
              <a:t>Do </a:t>
            </a:r>
            <a:r>
              <a:rPr lang="en-US" altLang="zh-CN" sz="2400" b="1" dirty="0">
                <a:solidFill>
                  <a:srgbClr val="FFFF99"/>
                </a:solidFill>
                <a:ea typeface="宋体" panose="02010600030101010101" pitchFamily="2" charset="-122"/>
              </a:rPr>
              <a:t>not</a:t>
            </a:r>
            <a:r>
              <a:rPr lang="en-US" altLang="zh-CN" sz="2400" dirty="0">
                <a:solidFill>
                  <a:schemeClr val="tx1"/>
                </a:solidFill>
                <a:ea typeface="宋体" panose="02010600030101010101" pitchFamily="2" charset="-122"/>
              </a:rPr>
              <a:t> have a bullet </a:t>
            </a:r>
            <a:r>
              <a:rPr lang="en-US" altLang="zh-CN" sz="2400" b="1" dirty="0">
                <a:solidFill>
                  <a:srgbClr val="FFFF99"/>
                </a:solidFill>
                <a:ea typeface="宋体" panose="02010600030101010101" pitchFamily="2" charset="-122"/>
              </a:rPr>
              <a:t>and</a:t>
            </a:r>
            <a:r>
              <a:rPr lang="en-US" altLang="zh-CN" sz="2400" dirty="0">
                <a:solidFill>
                  <a:schemeClr val="tx1"/>
                </a:solidFill>
                <a:ea typeface="宋体" panose="02010600030101010101" pitchFamily="2" charset="-122"/>
              </a:rPr>
              <a:t> number for the same list item.</a:t>
            </a:r>
          </a:p>
          <a:p>
            <a:pPr marL="1428750" lvl="2" indent="-514350" eaLnBrk="1" hangingPunct="1">
              <a:lnSpc>
                <a:spcPct val="90000"/>
              </a:lnSpc>
              <a:buFont typeface="+mj-lt"/>
              <a:buAutoNum type="alphaLcParenR"/>
            </a:pPr>
            <a:r>
              <a:rPr lang="en-US" altLang="zh-CN" sz="2000" dirty="0">
                <a:solidFill>
                  <a:schemeClr val="tx1"/>
                </a:solidFill>
                <a:ea typeface="宋体" panose="02010600030101010101" pitchFamily="2" charset="-122"/>
              </a:rPr>
              <a:t>Each point is a bullet point OR a numbered point… </a:t>
            </a:r>
            <a:r>
              <a:rPr lang="en-US" altLang="zh-CN" sz="2000" b="1" dirty="0">
                <a:solidFill>
                  <a:srgbClr val="FFFF00"/>
                </a:solidFill>
                <a:ea typeface="宋体" panose="02010600030101010101" pitchFamily="2" charset="-122"/>
              </a:rPr>
              <a:t>not both. </a:t>
            </a:r>
            <a:r>
              <a:rPr lang="en-US" altLang="zh-CN" sz="2000" dirty="0">
                <a:solidFill>
                  <a:schemeClr val="tx1"/>
                </a:solidFill>
                <a:ea typeface="宋体" panose="02010600030101010101" pitchFamily="2" charset="-122"/>
              </a:rPr>
              <a:t>E.g. Do not use “►1.”</a:t>
            </a:r>
          </a:p>
          <a:p>
            <a:pPr marL="971550" lvl="1" indent="-514350" eaLnBrk="1" hangingPunct="1">
              <a:lnSpc>
                <a:spcPct val="90000"/>
              </a:lnSpc>
              <a:buFont typeface="+mj-lt"/>
              <a:buAutoNum type="arabicPeriod"/>
            </a:pPr>
            <a:endParaRPr lang="en-US" altLang="zh-CN" sz="3000" dirty="0">
              <a:solidFill>
                <a:schemeClr val="tx1"/>
              </a:solidFill>
              <a:ea typeface="宋体" panose="02010600030101010101" pitchFamily="2" charset="-122"/>
            </a:endParaRPr>
          </a:p>
          <a:p>
            <a:pPr marL="971550" lvl="1" indent="-514350" eaLnBrk="1" hangingPunct="1">
              <a:lnSpc>
                <a:spcPct val="90000"/>
              </a:lnSpc>
              <a:buFont typeface="+mj-lt"/>
              <a:buAutoNum type="arabicPeriod"/>
            </a:pPr>
            <a:endParaRPr lang="en-US" altLang="zh-CN" sz="3000" dirty="0">
              <a:solidFill>
                <a:schemeClr val="tx1"/>
              </a:solidFill>
              <a:ea typeface="宋体" panose="02010600030101010101" pitchFamily="2" charset="-122"/>
            </a:endParaRPr>
          </a:p>
          <a:p>
            <a:pPr lvl="1" eaLnBrk="1" hangingPunct="1">
              <a:lnSpc>
                <a:spcPct val="90000"/>
              </a:lnSpc>
              <a:spcBef>
                <a:spcPts val="0"/>
              </a:spcBef>
            </a:pPr>
            <a:r>
              <a:rPr lang="en-US" altLang="zh-CN" sz="2400" dirty="0">
                <a:solidFill>
                  <a:schemeClr val="tx1"/>
                </a:solidFill>
                <a:ea typeface="宋体" panose="02010600030101010101" pitchFamily="2" charset="-122"/>
              </a:rPr>
              <a:t>points: should line up &amp; be same “style”</a:t>
            </a:r>
          </a:p>
          <a:p>
            <a:pPr lvl="1" eaLnBrk="1" hangingPunct="1">
              <a:lnSpc>
                <a:spcPct val="90000"/>
              </a:lnSpc>
              <a:spcBef>
                <a:spcPts val="0"/>
              </a:spcBef>
            </a:pPr>
            <a:r>
              <a:rPr lang="en-US" altLang="zh-CN" sz="2400" dirty="0">
                <a:solidFill>
                  <a:schemeClr val="tx1"/>
                </a:solidFill>
                <a:ea typeface="宋体" panose="02010600030101010101" pitchFamily="2" charset="-122"/>
              </a:rPr>
              <a:t>spacing: regular</a:t>
            </a:r>
          </a:p>
          <a:p>
            <a:pPr lvl="1" eaLnBrk="1" hangingPunct="1">
              <a:lnSpc>
                <a:spcPct val="90000"/>
              </a:lnSpc>
              <a:spcBef>
                <a:spcPts val="0"/>
              </a:spcBef>
            </a:pPr>
            <a:r>
              <a:rPr lang="en-US" altLang="zh-CN" sz="2400" dirty="0">
                <a:solidFill>
                  <a:schemeClr val="tx1"/>
                </a:solidFill>
                <a:ea typeface="宋体" panose="02010600030101010101" pitchFamily="2" charset="-122"/>
              </a:rPr>
              <a:t>capitalization: items in list should have the same capitalization pattern</a:t>
            </a:r>
          </a:p>
        </p:txBody>
      </p:sp>
    </p:spTree>
    <p:extLst>
      <p:ext uri="{BB962C8B-B14F-4D97-AF65-F5344CB8AC3E}">
        <p14:creationId xmlns:p14="http://schemas.microsoft.com/office/powerpoint/2010/main" val="2616163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4755">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5">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5">
                                            <p:txEl>
                                              <p:pRg st="11" end="1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4755">
                                            <p:txEl>
                                              <p:pRg st="3" end="3"/>
                                            </p:txEl>
                                          </p:spTgt>
                                        </p:tgtEl>
                                        <p:attrNameLst>
                                          <p:attrName>style.visibility</p:attrName>
                                        </p:attrNameLst>
                                      </p:cBhvr>
                                      <p:to>
                                        <p:strVal val="visible"/>
                                      </p:to>
                                    </p:set>
                                    <p:anim calcmode="lin" valueType="num">
                                      <p:cBhvr additive="base">
                                        <p:cTn id="15" dur="500" fill="hold"/>
                                        <p:tgtEl>
                                          <p:spTgt spid="74755">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4755">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4755">
                                            <p:txEl>
                                              <p:pRg st="4" end="4"/>
                                            </p:txEl>
                                          </p:spTgt>
                                        </p:tgtEl>
                                        <p:attrNameLst>
                                          <p:attrName>style.visibility</p:attrName>
                                        </p:attrNameLst>
                                      </p:cBhvr>
                                      <p:to>
                                        <p:strVal val="visible"/>
                                      </p:to>
                                    </p:set>
                                    <p:anim calcmode="lin" valueType="num">
                                      <p:cBhvr additive="base">
                                        <p:cTn id="19" dur="500" fill="hold"/>
                                        <p:tgtEl>
                                          <p:spTgt spid="747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4755">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4755">
                                            <p:txEl>
                                              <p:pRg st="5" end="5"/>
                                            </p:txEl>
                                          </p:spTgt>
                                        </p:tgtEl>
                                        <p:attrNameLst>
                                          <p:attrName>style.visibility</p:attrName>
                                        </p:attrNameLst>
                                      </p:cBhvr>
                                      <p:to>
                                        <p:strVal val="visible"/>
                                      </p:to>
                                    </p:set>
                                    <p:anim calcmode="lin" valueType="num">
                                      <p:cBhvr additive="base">
                                        <p:cTn id="23" dur="500" fill="hold"/>
                                        <p:tgtEl>
                                          <p:spTgt spid="7475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475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4755">
                                            <p:txEl>
                                              <p:pRg st="6" end="6"/>
                                            </p:txEl>
                                          </p:spTgt>
                                        </p:tgtEl>
                                        <p:attrNameLst>
                                          <p:attrName>style.visibility</p:attrName>
                                        </p:attrNameLst>
                                      </p:cBhvr>
                                      <p:to>
                                        <p:strVal val="visible"/>
                                      </p:to>
                                    </p:set>
                                    <p:anim calcmode="lin" valueType="num">
                                      <p:cBhvr additive="base">
                                        <p:cTn id="27" dur="500" fill="hold"/>
                                        <p:tgtEl>
                                          <p:spTgt spid="7475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47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45562E98-6844-4FFA-B7A4-B02150A88FC6}"/>
              </a:ext>
            </a:extLst>
          </p:cNvPr>
          <p:cNvSpPr>
            <a:spLocks noGrp="1" noChangeArrowheads="1"/>
          </p:cNvSpPr>
          <p:nvPr>
            <p:ph type="title"/>
          </p:nvPr>
        </p:nvSpPr>
        <p:spPr>
          <a:xfrm>
            <a:off x="457200" y="277813"/>
            <a:ext cx="8229600" cy="990600"/>
          </a:xfrm>
        </p:spPr>
        <p:txBody>
          <a:bodyPr/>
          <a:lstStyle/>
          <a:p>
            <a:pPr eaLnBrk="1" fontAlgn="auto" hangingPunct="1">
              <a:spcAft>
                <a:spcPts val="0"/>
              </a:spcAft>
              <a:defRPr/>
            </a:pPr>
            <a:r>
              <a:rPr lang="en-US" altLang="zh-CN" dirty="0"/>
              <a:t>3C: How much text &amp; time per slide?</a:t>
            </a:r>
          </a:p>
        </p:txBody>
      </p:sp>
      <p:sp>
        <p:nvSpPr>
          <p:cNvPr id="75779" name="Rectangle 3">
            <a:extLst>
              <a:ext uri="{FF2B5EF4-FFF2-40B4-BE49-F238E27FC236}">
                <a16:creationId xmlns:a16="http://schemas.microsoft.com/office/drawing/2014/main" id="{94FB8F84-4C57-40DF-BF4A-4A71521671ED}"/>
              </a:ext>
            </a:extLst>
          </p:cNvPr>
          <p:cNvSpPr>
            <a:spLocks noGrp="1" noChangeArrowheads="1"/>
          </p:cNvSpPr>
          <p:nvPr>
            <p:ph idx="1"/>
          </p:nvPr>
        </p:nvSpPr>
        <p:spPr>
          <a:xfrm>
            <a:off x="457200" y="1412875"/>
            <a:ext cx="8229600" cy="4038600"/>
          </a:xfrm>
        </p:spPr>
        <p:txBody>
          <a:bodyPr rtlCol="0" anchor="t">
            <a:normAutofit lnSpcReduction="10000"/>
          </a:bodyPr>
          <a:lstStyle/>
          <a:p>
            <a:pPr eaLnBrk="1" fontAlgn="auto" hangingPunct="1">
              <a:lnSpc>
                <a:spcPct val="110000"/>
              </a:lnSpc>
              <a:defRPr/>
            </a:pPr>
            <a:r>
              <a:rPr lang="en-US" altLang="zh-CN" sz="3600" dirty="0">
                <a:solidFill>
                  <a:schemeClr val="bg2">
                    <a:lumMod val="75000"/>
                  </a:schemeClr>
                </a:solidFill>
                <a:ea typeface="宋体" charset="-122"/>
              </a:rPr>
              <a:t>Text slides</a:t>
            </a:r>
          </a:p>
          <a:p>
            <a:pPr lvl="1" eaLnBrk="1" fontAlgn="auto" hangingPunct="1">
              <a:lnSpc>
                <a:spcPct val="110000"/>
              </a:lnSpc>
              <a:defRPr/>
            </a:pPr>
            <a:r>
              <a:rPr lang="en-US" altLang="zh-CN" sz="2800" dirty="0">
                <a:solidFill>
                  <a:schemeClr val="bg2">
                    <a:lumMod val="75000"/>
                  </a:schemeClr>
                </a:solidFill>
                <a:ea typeface="宋体" charset="-122"/>
              </a:rPr>
              <a:t>usually one idea per slide, maybe two</a:t>
            </a:r>
          </a:p>
          <a:p>
            <a:pPr lvl="1" eaLnBrk="1" fontAlgn="auto" hangingPunct="1">
              <a:lnSpc>
                <a:spcPct val="110000"/>
              </a:lnSpc>
              <a:defRPr/>
            </a:pPr>
            <a:r>
              <a:rPr lang="en-US" altLang="zh-CN" sz="2800" dirty="0">
                <a:solidFill>
                  <a:schemeClr val="bg2">
                    <a:lumMod val="75000"/>
                  </a:schemeClr>
                </a:solidFill>
                <a:ea typeface="宋体" charset="-122"/>
              </a:rPr>
              <a:t>except for summary slides </a:t>
            </a:r>
          </a:p>
          <a:p>
            <a:pPr eaLnBrk="1" fontAlgn="auto" hangingPunct="1">
              <a:lnSpc>
                <a:spcPct val="110000"/>
              </a:lnSpc>
              <a:defRPr/>
            </a:pPr>
            <a:endParaRPr lang="en-US" altLang="zh-CN" sz="3200" dirty="0">
              <a:solidFill>
                <a:schemeClr val="bg2">
                  <a:lumMod val="75000"/>
                </a:schemeClr>
              </a:solidFill>
              <a:effectLst>
                <a:outerShdw blurRad="38100" dist="38100" dir="2700000" algn="tl">
                  <a:srgbClr val="78346F"/>
                </a:outerShdw>
              </a:effectLst>
              <a:ea typeface="宋体" charset="-122"/>
            </a:endParaRPr>
          </a:p>
          <a:p>
            <a:pPr eaLnBrk="1" fontAlgn="auto" hangingPunct="1">
              <a:lnSpc>
                <a:spcPct val="110000"/>
              </a:lnSpc>
              <a:defRPr/>
            </a:pPr>
            <a:r>
              <a:rPr lang="en-US" altLang="zh-CN" sz="3600" dirty="0">
                <a:solidFill>
                  <a:schemeClr val="tx1"/>
                </a:solidFill>
                <a:ea typeface="宋体" charset="-122"/>
              </a:rPr>
              <a:t>Plan for 30-60 seconds per slide</a:t>
            </a:r>
          </a:p>
          <a:p>
            <a:pPr lvl="1" eaLnBrk="1" fontAlgn="auto" hangingPunct="1">
              <a:lnSpc>
                <a:spcPct val="110000"/>
              </a:lnSpc>
              <a:defRPr/>
            </a:pPr>
            <a:r>
              <a:rPr lang="en-US" altLang="zh-CN" sz="2400" dirty="0">
                <a:solidFill>
                  <a:schemeClr val="tx1"/>
                </a:solidFill>
                <a:ea typeface="宋体" charset="-122"/>
              </a:rPr>
              <a:t>maybe 90 seconds for complicated slide</a:t>
            </a:r>
          </a:p>
          <a:p>
            <a:pPr lvl="1" eaLnBrk="1" fontAlgn="auto" hangingPunct="1">
              <a:lnSpc>
                <a:spcPct val="110000"/>
              </a:lnSpc>
              <a:defRPr/>
            </a:pPr>
            <a:endParaRPr lang="en-US" altLang="zh-CN" b="1"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74AF52DA-0CE2-43A5-AEEB-B6F6775DBBAF}"/>
              </a:ext>
            </a:extLst>
          </p:cNvPr>
          <p:cNvSpPr>
            <a:spLocks noGrp="1" noChangeArrowheads="1"/>
          </p:cNvSpPr>
          <p:nvPr>
            <p:ph type="title"/>
          </p:nvPr>
        </p:nvSpPr>
        <p:spPr>
          <a:xfrm>
            <a:off x="688975" y="115888"/>
            <a:ext cx="7766050" cy="1152872"/>
          </a:xfrm>
        </p:spPr>
        <p:txBody>
          <a:bodyPr/>
          <a:lstStyle/>
          <a:p>
            <a:pPr eaLnBrk="1" fontAlgn="auto" hangingPunct="1">
              <a:spcAft>
                <a:spcPts val="0"/>
              </a:spcAft>
              <a:defRPr/>
            </a:pPr>
            <a:r>
              <a:rPr lang="en-US" altLang="zh-CN" dirty="0"/>
              <a:t>3C: What size should the text be?</a:t>
            </a:r>
          </a:p>
        </p:txBody>
      </p:sp>
      <p:sp>
        <p:nvSpPr>
          <p:cNvPr id="151555" name="Rectangle 3">
            <a:extLst>
              <a:ext uri="{FF2B5EF4-FFF2-40B4-BE49-F238E27FC236}">
                <a16:creationId xmlns:a16="http://schemas.microsoft.com/office/drawing/2014/main" id="{C87880D1-A1EB-434B-B933-F82157B020FC}"/>
              </a:ext>
            </a:extLst>
          </p:cNvPr>
          <p:cNvSpPr>
            <a:spLocks noGrp="1" noChangeArrowheads="1"/>
          </p:cNvSpPr>
          <p:nvPr>
            <p:ph idx="1"/>
          </p:nvPr>
        </p:nvSpPr>
        <p:spPr>
          <a:xfrm>
            <a:off x="457200" y="1196752"/>
            <a:ext cx="8229600" cy="4608736"/>
          </a:xfrm>
        </p:spPr>
        <p:txBody>
          <a:bodyPr/>
          <a:lstStyle/>
          <a:p>
            <a:pPr eaLnBrk="1" hangingPunct="1">
              <a:spcAft>
                <a:spcPct val="0"/>
              </a:spcAft>
              <a:buFont typeface="Arial" panose="020B0604020202020204" pitchFamily="34" charset="0"/>
              <a:buChar char="•"/>
            </a:pPr>
            <a:r>
              <a:rPr lang="en-US" altLang="zh-CN" sz="3200" dirty="0">
                <a:cs typeface="幼圆"/>
              </a:rPr>
              <a:t>Text size needs to be big enough for people at the back of the room.</a:t>
            </a:r>
          </a:p>
          <a:p>
            <a:pPr lvl="1" eaLnBrk="1" hangingPunct="1">
              <a:spcAft>
                <a:spcPct val="0"/>
              </a:spcAft>
              <a:buFont typeface="Arial" panose="020B0604020202020204" pitchFamily="34" charset="0"/>
              <a:buChar char="•"/>
            </a:pPr>
            <a:r>
              <a:rPr lang="en-US" altLang="zh-CN" sz="2800" dirty="0">
                <a:cs typeface="幼圆"/>
              </a:rPr>
              <a:t>(except maybe for unimportant labels)</a:t>
            </a:r>
            <a:endParaRPr lang="en-US" altLang="zh-CN" sz="3000" dirty="0">
              <a:cs typeface="幼圆"/>
            </a:endParaRPr>
          </a:p>
          <a:p>
            <a:pPr lvl="1" eaLnBrk="1" hangingPunct="1">
              <a:spcAft>
                <a:spcPct val="0"/>
              </a:spcAft>
              <a:buFont typeface="Arial" panose="020B0604020202020204" pitchFamily="34" charset="0"/>
              <a:buChar char="•"/>
            </a:pPr>
            <a:endParaRPr lang="en-US" altLang="zh-CN" sz="1600" dirty="0">
              <a:cs typeface="幼圆"/>
            </a:endParaRPr>
          </a:p>
          <a:p>
            <a:pPr eaLnBrk="1" hangingPunct="1">
              <a:spcAft>
                <a:spcPct val="0"/>
              </a:spcAft>
              <a:buFont typeface="Arial" panose="020B0604020202020204" pitchFamily="34" charset="0"/>
              <a:buChar char="•"/>
            </a:pPr>
            <a:r>
              <a:rPr lang="en-US" altLang="zh-CN" sz="3200" dirty="0">
                <a:solidFill>
                  <a:schemeClr val="tx1"/>
                </a:solidFill>
                <a:cs typeface="幼圆"/>
              </a:rPr>
              <a:t>32 point (like PPT first level) is good.</a:t>
            </a:r>
          </a:p>
          <a:p>
            <a:pPr lvl="1" eaLnBrk="1" hangingPunct="1">
              <a:spcAft>
                <a:spcPct val="0"/>
              </a:spcAft>
              <a:buFont typeface="Arial" panose="020B0604020202020204" pitchFamily="34" charset="0"/>
              <a:buChar char="•"/>
            </a:pPr>
            <a:r>
              <a:rPr lang="en-US" altLang="zh-CN" sz="2800" dirty="0">
                <a:solidFill>
                  <a:schemeClr val="tx1"/>
                </a:solidFill>
                <a:cs typeface="幼圆"/>
              </a:rPr>
              <a:t>28 point is good</a:t>
            </a:r>
          </a:p>
          <a:p>
            <a:pPr lvl="2" eaLnBrk="1" hangingPunct="1">
              <a:spcAft>
                <a:spcPct val="0"/>
              </a:spcAft>
              <a:buFont typeface="Arial" panose="020B0604020202020204" pitchFamily="34" charset="0"/>
              <a:buChar char="•"/>
            </a:pPr>
            <a:r>
              <a:rPr lang="en-US" altLang="zh-CN" sz="2400" dirty="0">
                <a:solidFill>
                  <a:schemeClr val="tx1"/>
                </a:solidFill>
                <a:cs typeface="幼圆"/>
              </a:rPr>
              <a:t>24 point is still OK</a:t>
            </a:r>
          </a:p>
          <a:p>
            <a:pPr lvl="3" eaLnBrk="1" hangingPunct="1">
              <a:spcAft>
                <a:spcPct val="0"/>
              </a:spcAft>
              <a:buFont typeface="Arial" panose="020B0604020202020204" pitchFamily="34" charset="0"/>
              <a:buChar char="•"/>
            </a:pPr>
            <a:r>
              <a:rPr lang="en-US" altLang="zh-CN" sz="2000" dirty="0">
                <a:solidFill>
                  <a:schemeClr val="tx1"/>
                </a:solidFill>
                <a:cs typeface="幼圆"/>
              </a:rPr>
              <a:t>20 point is getting too small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15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15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155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15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30C86392-64D7-44C2-9F52-8DC697F57250}"/>
              </a:ext>
            </a:extLst>
          </p:cNvPr>
          <p:cNvSpPr>
            <a:spLocks noGrp="1" noChangeArrowheads="1"/>
          </p:cNvSpPr>
          <p:nvPr>
            <p:ph type="title"/>
          </p:nvPr>
        </p:nvSpPr>
        <p:spPr>
          <a:xfrm>
            <a:off x="490538" y="44450"/>
            <a:ext cx="8153400" cy="681038"/>
          </a:xfrm>
        </p:spPr>
        <p:txBody>
          <a:bodyPr/>
          <a:lstStyle/>
          <a:p>
            <a:pPr eaLnBrk="1" fontAlgn="auto" hangingPunct="1">
              <a:spcAft>
                <a:spcPts val="0"/>
              </a:spcAft>
              <a:defRPr/>
            </a:pPr>
            <a:r>
              <a:rPr lang="en-US" altLang="zh-CN" dirty="0"/>
              <a:t>3C: Figures/Tables/Diagrams</a:t>
            </a:r>
          </a:p>
        </p:txBody>
      </p:sp>
      <p:sp>
        <p:nvSpPr>
          <p:cNvPr id="76803" name="Rectangle 3">
            <a:extLst>
              <a:ext uri="{FF2B5EF4-FFF2-40B4-BE49-F238E27FC236}">
                <a16:creationId xmlns:a16="http://schemas.microsoft.com/office/drawing/2014/main" id="{37D10099-BD59-4A8B-923B-AAF2068E95D0}"/>
              </a:ext>
            </a:extLst>
          </p:cNvPr>
          <p:cNvSpPr>
            <a:spLocks noGrp="1" noChangeArrowheads="1"/>
          </p:cNvSpPr>
          <p:nvPr>
            <p:ph idx="1"/>
          </p:nvPr>
        </p:nvSpPr>
        <p:spPr>
          <a:xfrm>
            <a:off x="685800" y="692150"/>
            <a:ext cx="7764463" cy="5105400"/>
          </a:xfrm>
        </p:spPr>
        <p:txBody>
          <a:bodyPr anchor="t"/>
          <a:lstStyle/>
          <a:p>
            <a:pPr eaLnBrk="1" hangingPunct="1"/>
            <a:r>
              <a:rPr lang="en-US" altLang="zh-CN" sz="3200" dirty="0">
                <a:ea typeface="宋体" panose="02010600030101010101" pitchFamily="2" charset="-122"/>
              </a:rPr>
              <a:t>Tables and diagrams from paper?</a:t>
            </a:r>
          </a:p>
          <a:p>
            <a:pPr lvl="1" eaLnBrk="1" hangingPunct="1"/>
            <a:r>
              <a:rPr lang="en-US" altLang="zh-CN" sz="2800" dirty="0">
                <a:ea typeface="宋体" panose="02010600030101010101" pitchFamily="2" charset="-122"/>
              </a:rPr>
              <a:t>Yes! But you usually have to recopy labels (same label, bigger letters)</a:t>
            </a:r>
          </a:p>
          <a:p>
            <a:pPr lvl="1" eaLnBrk="1" hangingPunct="1"/>
            <a:endParaRPr lang="en-US" altLang="zh-CN" sz="2400" dirty="0">
              <a:ea typeface="宋体" panose="02010600030101010101" pitchFamily="2" charset="-122"/>
            </a:endParaRPr>
          </a:p>
          <a:p>
            <a:pPr eaLnBrk="1" hangingPunct="1"/>
            <a:r>
              <a:rPr lang="en-US" altLang="zh-CN" sz="3200" dirty="0">
                <a:solidFill>
                  <a:schemeClr val="tx1"/>
                </a:solidFill>
                <a:ea typeface="宋体" panose="02010600030101010101" pitchFamily="2" charset="-122"/>
              </a:rPr>
              <a:t>Replace long figure captions with concise captions (key words)</a:t>
            </a:r>
          </a:p>
          <a:p>
            <a:pPr lvl="1" eaLnBrk="1" hangingPunct="1"/>
            <a:r>
              <a:rPr lang="en-US" altLang="zh-CN" sz="2800" dirty="0">
                <a:solidFill>
                  <a:schemeClr val="tx1"/>
                </a:solidFill>
                <a:ea typeface="宋体" panose="02010600030101010101" pitchFamily="2" charset="-122"/>
              </a:rPr>
              <a:t>too much text is uselessly small</a:t>
            </a:r>
          </a:p>
          <a:p>
            <a:pPr lvl="1" eaLnBrk="1" hangingPunct="1"/>
            <a:r>
              <a:rPr lang="en-US" altLang="zh-CN" sz="2800" dirty="0">
                <a:solidFill>
                  <a:schemeClr val="tx1"/>
                </a:solidFill>
                <a:ea typeface="宋体" panose="02010600030101010101" pitchFamily="2" charset="-122"/>
              </a:rPr>
              <a:t>paragraphs distract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8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0166B030-BB86-46F4-A8B5-038519120C63}"/>
              </a:ext>
            </a:extLst>
          </p:cNvPr>
          <p:cNvSpPr>
            <a:spLocks noGrp="1" noChangeArrowheads="1"/>
          </p:cNvSpPr>
          <p:nvPr>
            <p:ph type="title"/>
          </p:nvPr>
        </p:nvSpPr>
        <p:spPr>
          <a:xfrm>
            <a:off x="457200" y="177800"/>
            <a:ext cx="8229600" cy="1090613"/>
          </a:xfrm>
        </p:spPr>
        <p:txBody>
          <a:bodyPr/>
          <a:lstStyle/>
          <a:p>
            <a:pPr eaLnBrk="1" fontAlgn="auto" hangingPunct="1">
              <a:spcAft>
                <a:spcPts val="0"/>
              </a:spcAft>
              <a:defRPr/>
            </a:pPr>
            <a:r>
              <a:rPr lang="en-US" altLang="zh-CN" dirty="0"/>
              <a:t>3C: Make figures big enough to show detail – Respect your audience!</a:t>
            </a:r>
          </a:p>
        </p:txBody>
      </p:sp>
      <p:sp>
        <p:nvSpPr>
          <p:cNvPr id="77827" name="Rectangle 3">
            <a:extLst>
              <a:ext uri="{FF2B5EF4-FFF2-40B4-BE49-F238E27FC236}">
                <a16:creationId xmlns:a16="http://schemas.microsoft.com/office/drawing/2014/main" id="{B8300FC9-5502-471B-B2DB-F74CD654FAE0}"/>
              </a:ext>
            </a:extLst>
          </p:cNvPr>
          <p:cNvSpPr>
            <a:spLocks noGrp="1" noChangeArrowheads="1"/>
          </p:cNvSpPr>
          <p:nvPr>
            <p:ph idx="1"/>
          </p:nvPr>
        </p:nvSpPr>
        <p:spPr>
          <a:xfrm>
            <a:off x="457200" y="1524000"/>
            <a:ext cx="8229600" cy="3921125"/>
          </a:xfrm>
        </p:spPr>
        <p:txBody>
          <a:bodyPr rtlCol="0" anchor="t">
            <a:normAutofit fontScale="92500"/>
          </a:bodyPr>
          <a:lstStyle/>
          <a:p>
            <a:pPr marL="0" indent="0" eaLnBrk="1" fontAlgn="auto" hangingPunct="1">
              <a:lnSpc>
                <a:spcPct val="110000"/>
              </a:lnSpc>
              <a:buFont typeface="Arial" charset="0"/>
              <a:buNone/>
              <a:defRPr/>
            </a:pPr>
            <a:r>
              <a:rPr lang="en-US" altLang="zh-CN" sz="3000" dirty="0">
                <a:solidFill>
                  <a:schemeClr val="bg2">
                    <a:lumMod val="75000"/>
                  </a:schemeClr>
                </a:solidFill>
                <a:ea typeface="宋体" charset="-122"/>
              </a:rPr>
              <a:t>Size of diagrams, figures, and tables: </a:t>
            </a:r>
          </a:p>
          <a:p>
            <a:pPr eaLnBrk="1" fontAlgn="auto" hangingPunct="1">
              <a:lnSpc>
                <a:spcPct val="110000"/>
              </a:lnSpc>
              <a:defRPr/>
            </a:pPr>
            <a:r>
              <a:rPr lang="en-US" altLang="zh-CN" sz="3000" dirty="0">
                <a:solidFill>
                  <a:schemeClr val="bg2">
                    <a:lumMod val="75000"/>
                  </a:schemeClr>
                </a:solidFill>
                <a:ea typeface="宋体" charset="-122"/>
              </a:rPr>
              <a:t>Think from the audience point of view – Can a viewer at the back of the room easily see the detail you want them to notice?</a:t>
            </a:r>
          </a:p>
          <a:p>
            <a:pPr eaLnBrk="1" fontAlgn="auto" hangingPunct="1">
              <a:lnSpc>
                <a:spcPct val="110000"/>
              </a:lnSpc>
              <a:defRPr/>
            </a:pPr>
            <a:r>
              <a:rPr lang="en-US" altLang="zh-CN" sz="3000" dirty="0">
                <a:solidFill>
                  <a:schemeClr val="tx1"/>
                </a:solidFill>
                <a:ea typeface="宋体" charset="-122"/>
              </a:rPr>
              <a:t>Delete fancy edges, background, title, …         to get more space for the figure</a:t>
            </a:r>
          </a:p>
          <a:p>
            <a:pPr marL="0" indent="0" eaLnBrk="1" fontAlgn="auto" hangingPunct="1">
              <a:lnSpc>
                <a:spcPct val="110000"/>
              </a:lnSpc>
              <a:defRPr/>
            </a:pPr>
            <a:r>
              <a:rPr lang="en-US" altLang="zh-CN" sz="3000" dirty="0">
                <a:solidFill>
                  <a:schemeClr val="tx1"/>
                </a:solidFill>
                <a:ea typeface="宋体" charset="-122"/>
              </a:rPr>
              <a:t>Leave an empty border at screen edges</a:t>
            </a:r>
          </a:p>
        </p:txBody>
      </p:sp>
      <p:sp>
        <p:nvSpPr>
          <p:cNvPr id="2" name="Rectangle 1">
            <a:extLst>
              <a:ext uri="{FF2B5EF4-FFF2-40B4-BE49-F238E27FC236}">
                <a16:creationId xmlns:a16="http://schemas.microsoft.com/office/drawing/2014/main" id="{D000E10B-2794-4232-A96C-DA479F80558D}"/>
              </a:ext>
            </a:extLst>
          </p:cNvPr>
          <p:cNvSpPr/>
          <p:nvPr/>
        </p:nvSpPr>
        <p:spPr>
          <a:xfrm>
            <a:off x="304800" y="177800"/>
            <a:ext cx="8534400" cy="6275388"/>
          </a:xfrm>
          <a:prstGeom prst="rect">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5" name="Rectangle 4">
            <a:extLst>
              <a:ext uri="{FF2B5EF4-FFF2-40B4-BE49-F238E27FC236}">
                <a16:creationId xmlns:a16="http://schemas.microsoft.com/office/drawing/2014/main" id="{285DF0EE-CE8E-438C-A498-F9F2FC9F81F0}"/>
              </a:ext>
            </a:extLst>
          </p:cNvPr>
          <p:cNvSpPr/>
          <p:nvPr/>
        </p:nvSpPr>
        <p:spPr>
          <a:xfrm>
            <a:off x="0" y="0"/>
            <a:ext cx="9144000" cy="68580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
        <p:nvSpPr>
          <p:cNvPr id="6" name="Rectangle 5">
            <a:extLst>
              <a:ext uri="{FF2B5EF4-FFF2-40B4-BE49-F238E27FC236}">
                <a16:creationId xmlns:a16="http://schemas.microsoft.com/office/drawing/2014/main" id="{FE6D852C-C2FA-4E93-A50A-3151D92C4CD7}"/>
              </a:ext>
            </a:extLst>
          </p:cNvPr>
          <p:cNvSpPr/>
          <p:nvPr/>
        </p:nvSpPr>
        <p:spPr>
          <a:xfrm>
            <a:off x="304800" y="188913"/>
            <a:ext cx="8534400" cy="525621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CECA709C-4543-4CC4-AEE1-EE1F2FE8C7CA}"/>
              </a:ext>
            </a:extLst>
          </p:cNvPr>
          <p:cNvSpPr>
            <a:spLocks noGrp="1" noChangeArrowheads="1"/>
          </p:cNvSpPr>
          <p:nvPr>
            <p:ph type="title"/>
          </p:nvPr>
        </p:nvSpPr>
        <p:spPr/>
        <p:txBody>
          <a:bodyPr/>
          <a:lstStyle/>
          <a:p>
            <a:pPr eaLnBrk="1" hangingPunct="1"/>
            <a:r>
              <a:rPr lang="en-US" altLang="zh-CN">
                <a:ea typeface="宋体" panose="02010600030101010101" pitchFamily="2" charset="-122"/>
              </a:rPr>
              <a:t>My Diagram, done badly</a:t>
            </a:r>
          </a:p>
        </p:txBody>
      </p:sp>
      <p:graphicFrame>
        <p:nvGraphicFramePr>
          <p:cNvPr id="2" name="Object 4">
            <a:extLst>
              <a:ext uri="{FF2B5EF4-FFF2-40B4-BE49-F238E27FC236}">
                <a16:creationId xmlns:a16="http://schemas.microsoft.com/office/drawing/2014/main" id="{ADB8EE9C-D19F-49D4-B7AA-A69BC1F44E43}"/>
              </a:ext>
            </a:extLst>
          </p:cNvPr>
          <p:cNvGraphicFramePr>
            <a:graphicFrameLocks noGrp="1" noChangeAspect="1"/>
          </p:cNvGraphicFramePr>
          <p:nvPr>
            <p:ph idx="1"/>
          </p:nvPr>
        </p:nvGraphicFramePr>
        <p:xfrm>
          <a:off x="1893888" y="1930400"/>
          <a:ext cx="5278437"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82950" name="Text Box 6">
            <a:extLst>
              <a:ext uri="{FF2B5EF4-FFF2-40B4-BE49-F238E27FC236}">
                <a16:creationId xmlns:a16="http://schemas.microsoft.com/office/drawing/2014/main" id="{E0DA3AE7-B4B3-4719-8F39-20EA6FFC2A81}"/>
              </a:ext>
            </a:extLst>
          </p:cNvPr>
          <p:cNvSpPr txBox="1">
            <a:spLocks noChangeArrowheads="1"/>
          </p:cNvSpPr>
          <p:nvPr/>
        </p:nvSpPr>
        <p:spPr bwMode="auto">
          <a:xfrm>
            <a:off x="1447800" y="152400"/>
            <a:ext cx="60198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2800">
                <a:latin typeface="Arial" panose="020B0604020202020204" pitchFamily="34" charset="0"/>
              </a:rPr>
              <a:t>(This is a bad background anyway – “cute” and unrelated to science)</a:t>
            </a:r>
          </a:p>
        </p:txBody>
      </p:sp>
      <p:sp>
        <p:nvSpPr>
          <p:cNvPr id="38917" name="Text Box 8">
            <a:extLst>
              <a:ext uri="{FF2B5EF4-FFF2-40B4-BE49-F238E27FC236}">
                <a16:creationId xmlns:a16="http://schemas.microsoft.com/office/drawing/2014/main" id="{16320009-F9D5-4DFD-ABF0-D5FA70A5E83E}"/>
              </a:ext>
            </a:extLst>
          </p:cNvPr>
          <p:cNvSpPr txBox="1">
            <a:spLocks noChangeArrowheads="1"/>
          </p:cNvSpPr>
          <p:nvPr/>
        </p:nvSpPr>
        <p:spPr bwMode="auto">
          <a:xfrm>
            <a:off x="2209800" y="5354638"/>
            <a:ext cx="464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1600">
                <a:latin typeface="Arial" panose="020B0604020202020204" pitchFamily="34" charset="0"/>
              </a:rPr>
              <a:t>Sales of widgets in four quarters of 2008 by female agents working in metropolitan centers in three regions of the US. Vertical axis shows thousands of boxes sold. Third quarter spike in East region includes one 60,000-box sale.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a:extLst>
              <a:ext uri="{FF2B5EF4-FFF2-40B4-BE49-F238E27FC236}">
                <a16:creationId xmlns:a16="http://schemas.microsoft.com/office/drawing/2014/main" id="{BF8D200D-9D17-44A6-BB58-E1101EC623F3}"/>
              </a:ext>
            </a:extLst>
          </p:cNvPr>
          <p:cNvSpPr>
            <a:spLocks noGrp="1" noChangeArrowheads="1"/>
          </p:cNvSpPr>
          <p:nvPr>
            <p:ph type="title"/>
          </p:nvPr>
        </p:nvSpPr>
        <p:spPr>
          <a:xfrm>
            <a:off x="468313" y="260350"/>
            <a:ext cx="8207375" cy="1296988"/>
          </a:xfrm>
        </p:spPr>
        <p:txBody>
          <a:bodyPr>
            <a:normAutofit fontScale="90000"/>
          </a:bodyPr>
          <a:lstStyle/>
          <a:p>
            <a:pPr eaLnBrk="1" fontAlgn="auto" hangingPunct="1">
              <a:spcAft>
                <a:spcPts val="0"/>
              </a:spcAft>
              <a:defRPr/>
            </a:pPr>
            <a:r>
              <a:rPr lang="en-US" altLang="zh-CN" sz="4000" dirty="0"/>
              <a:t>Checklist Section 3B: </a:t>
            </a:r>
            <a:br>
              <a:rPr lang="en-US" altLang="zh-CN" sz="4000" dirty="0"/>
            </a:br>
            <a:r>
              <a:rPr lang="en-US" altLang="zh-CN" sz="4000" dirty="0"/>
              <a:t>Introduction and Conclusion</a:t>
            </a:r>
          </a:p>
        </p:txBody>
      </p:sp>
      <p:sp>
        <p:nvSpPr>
          <p:cNvPr id="141315" name="Rectangle 3">
            <a:extLst>
              <a:ext uri="{FF2B5EF4-FFF2-40B4-BE49-F238E27FC236}">
                <a16:creationId xmlns:a16="http://schemas.microsoft.com/office/drawing/2014/main" id="{23F8825A-E4B2-4DC9-A7E0-6615D2248BDD}"/>
              </a:ext>
            </a:extLst>
          </p:cNvPr>
          <p:cNvSpPr>
            <a:spLocks noGrp="1" noChangeArrowheads="1"/>
          </p:cNvSpPr>
          <p:nvPr>
            <p:ph idx="1"/>
          </p:nvPr>
        </p:nvSpPr>
        <p:spPr>
          <a:xfrm>
            <a:off x="488950" y="1557338"/>
            <a:ext cx="7764463" cy="4076700"/>
          </a:xfrm>
        </p:spPr>
        <p:txBody>
          <a:bodyPr anchor="t"/>
          <a:lstStyle/>
          <a:p>
            <a:pPr eaLnBrk="1" hangingPunct="1"/>
            <a:r>
              <a:rPr lang="en-US" altLang="zh-CN" sz="2800">
                <a:ea typeface="宋体" panose="02010600030101010101" pitchFamily="2" charset="-122"/>
              </a:rPr>
              <a:t>Add detail</a:t>
            </a:r>
          </a:p>
          <a:p>
            <a:pPr eaLnBrk="1" hangingPunct="1"/>
            <a:r>
              <a:rPr lang="en-US" altLang="zh-CN" sz="2800">
                <a:ea typeface="宋体" panose="02010600030101010101" pitchFamily="2" charset="-122"/>
              </a:rPr>
              <a:t>Remember the timing</a:t>
            </a:r>
          </a:p>
          <a:p>
            <a:pPr algn="ctr" eaLnBrk="1" hangingPunct="1">
              <a:buFont typeface="Wingdings" panose="05000000000000000000" pitchFamily="2" charset="2"/>
              <a:buNone/>
            </a:pPr>
            <a:r>
              <a:rPr lang="en-US" altLang="zh-CN" sz="2800">
                <a:solidFill>
                  <a:schemeClr val="tx1"/>
                </a:solidFill>
                <a:ea typeface="宋体" panose="02010600030101010101" pitchFamily="2" charset="-122"/>
              </a:rPr>
              <a:t>Written paper introductions and conclusions are </a:t>
            </a:r>
            <a:r>
              <a:rPr lang="en-US" altLang="zh-CN" sz="4400" b="1">
                <a:solidFill>
                  <a:srgbClr val="FFFF00"/>
                </a:solidFill>
                <a:ea typeface="宋体" panose="02010600030101010101" pitchFamily="2" charset="-122"/>
              </a:rPr>
              <a:t>NOT</a:t>
            </a:r>
            <a:r>
              <a:rPr lang="en-US" altLang="zh-CN" sz="2800">
                <a:ea typeface="宋体" panose="02010600030101010101" pitchFamily="2" charset="-122"/>
              </a:rPr>
              <a:t> </a:t>
            </a:r>
            <a:r>
              <a:rPr lang="en-US" altLang="zh-CN" sz="2800">
                <a:solidFill>
                  <a:schemeClr val="tx1"/>
                </a:solidFill>
                <a:ea typeface="宋体" panose="02010600030101010101" pitchFamily="2" charset="-122"/>
              </a:rPr>
              <a:t>the same as oral presentation introductions and conclusions.</a:t>
            </a:r>
          </a:p>
          <a:p>
            <a:pPr eaLnBrk="1" hangingPunct="1">
              <a:buFont typeface="Wingdings" panose="05000000000000000000" pitchFamily="2" charset="2"/>
              <a:buNone/>
            </a:pPr>
            <a:endParaRPr lang="zh-CN" altLang="en-US">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500" fill="hold"/>
                                        <p:tgtEl>
                                          <p:spTgt spid="141315">
                                            <p:txEl>
                                              <p:pRg st="2" end="2"/>
                                            </p:txEl>
                                          </p:spTgt>
                                        </p:tgtEl>
                                      </p:cBhvr>
                                      <p:by x="150000" y="150000"/>
                                    </p:animScale>
                                  </p:childTnLst>
                                </p:cTn>
                              </p:par>
                            </p:childTnLst>
                          </p:cTn>
                        </p:par>
                        <p:par>
                          <p:cTn id="7" fill="hold" nodeType="afterGroup">
                            <p:stCondLst>
                              <p:cond delay="500"/>
                            </p:stCondLst>
                            <p:childTnLst>
                              <p:par>
                                <p:cTn id="8" presetID="6" presetClass="emph" presetSubtype="0" fill="hold" nodeType="afterEffect">
                                  <p:stCondLst>
                                    <p:cond delay="0"/>
                                  </p:stCondLst>
                                  <p:childTnLst>
                                    <p:animScale>
                                      <p:cBhvr>
                                        <p:cTn id="9" dur="500" fill="hold"/>
                                        <p:tgtEl>
                                          <p:spTgt spid="141315">
                                            <p:txEl>
                                              <p:pRg st="2" end="2"/>
                                            </p:txEl>
                                          </p:spTgt>
                                        </p:tgtEl>
                                      </p:cBhvr>
                                      <p:by x="66000" y="66000"/>
                                    </p:animScale>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mph" presetSubtype="0" fill="hold" nodeType="clickEffect">
                                  <p:stCondLst>
                                    <p:cond delay="0"/>
                                  </p:stCondLst>
                                  <p:childTnLst>
                                    <p:animRot by="21600000">
                                      <p:cBhvr>
                                        <p:cTn id="13" dur="2000" fill="hold"/>
                                        <p:tgtEl>
                                          <p:spTgt spid="141315">
                                            <p:txEl>
                                              <p:pRg st="2" end="2"/>
                                            </p:txEl>
                                          </p:spTgt>
                                        </p:tgtEl>
                                        <p:attrNameLst>
                                          <p:attrName>r</p:attrName>
                                        </p:attrNameLst>
                                      </p:cBhvr>
                                    </p:animRo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mph" presetSubtype="0" fill="hold" nodeType="clickEffect">
                                  <p:stCondLst>
                                    <p:cond delay="0"/>
                                  </p:stCondLst>
                                  <p:childTnLst>
                                    <p:animRot by="43200000">
                                      <p:cBhvr>
                                        <p:cTn id="17" dur="2000" fill="hold"/>
                                        <p:tgtEl>
                                          <p:spTgt spid="141315">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a:extLst>
              <a:ext uri="{FF2B5EF4-FFF2-40B4-BE49-F238E27FC236}">
                <a16:creationId xmlns:a16="http://schemas.microsoft.com/office/drawing/2014/main" id="{73587FB9-6A46-4B4B-8CE6-ED201E123F34}"/>
              </a:ext>
            </a:extLst>
          </p:cNvPr>
          <p:cNvSpPr>
            <a:spLocks noGrp="1" noChangeArrowheads="1"/>
          </p:cNvSpPr>
          <p:nvPr>
            <p:ph type="title"/>
          </p:nvPr>
        </p:nvSpPr>
        <p:spPr/>
        <p:txBody>
          <a:bodyPr/>
          <a:lstStyle/>
          <a:p>
            <a:pPr eaLnBrk="1" hangingPunct="1"/>
            <a:r>
              <a:rPr lang="en-US" altLang="zh-CN">
                <a:ea typeface="宋体" panose="02010600030101010101" pitchFamily="2" charset="-122"/>
              </a:rPr>
              <a:t>My Diagram, done badly</a:t>
            </a:r>
          </a:p>
        </p:txBody>
      </p:sp>
      <p:graphicFrame>
        <p:nvGraphicFramePr>
          <p:cNvPr id="2" name="Object 3">
            <a:extLst>
              <a:ext uri="{FF2B5EF4-FFF2-40B4-BE49-F238E27FC236}">
                <a16:creationId xmlns:a16="http://schemas.microsoft.com/office/drawing/2014/main" id="{810103B3-7FD0-404D-95C2-074F7C06918E}"/>
              </a:ext>
            </a:extLst>
          </p:cNvPr>
          <p:cNvGraphicFramePr>
            <a:graphicFrameLocks noGrp="1" noChangeAspect="1"/>
          </p:cNvGraphicFramePr>
          <p:nvPr>
            <p:ph idx="1"/>
          </p:nvPr>
        </p:nvGraphicFramePr>
        <p:xfrm>
          <a:off x="2082800" y="2463800"/>
          <a:ext cx="4292600" cy="2852738"/>
        </p:xfrm>
        <a:graphic>
          <a:graphicData uri="http://schemas.openxmlformats.org/drawingml/2006/chart">
            <c:chart xmlns:c="http://schemas.openxmlformats.org/drawingml/2006/chart" xmlns:r="http://schemas.openxmlformats.org/officeDocument/2006/relationships" r:id="rId2"/>
          </a:graphicData>
        </a:graphic>
      </p:graphicFrame>
      <p:sp>
        <p:nvSpPr>
          <p:cNvPr id="39940" name="Text Box 5">
            <a:extLst>
              <a:ext uri="{FF2B5EF4-FFF2-40B4-BE49-F238E27FC236}">
                <a16:creationId xmlns:a16="http://schemas.microsoft.com/office/drawing/2014/main" id="{1B4E5128-5E89-44A8-B308-9E619DD96E2A}"/>
              </a:ext>
            </a:extLst>
          </p:cNvPr>
          <p:cNvSpPr txBox="1">
            <a:spLocks noChangeArrowheads="1"/>
          </p:cNvSpPr>
          <p:nvPr/>
        </p:nvSpPr>
        <p:spPr bwMode="auto">
          <a:xfrm>
            <a:off x="2209800" y="5354638"/>
            <a:ext cx="464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zh-CN" sz="1600"/>
              <a:t>Sales of widgets in four quarters of 2008 by female agents working in metropolitan centers in three regions of the US. Vertical axis shows thousands of boxes sold. Third quarter spike in East region includes one 60,000-box sale.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a:extLst>
              <a:ext uri="{FF2B5EF4-FFF2-40B4-BE49-F238E27FC236}">
                <a16:creationId xmlns:a16="http://schemas.microsoft.com/office/drawing/2014/main" id="{CFDE3070-9480-4652-A335-4851C7D7BD5B}"/>
              </a:ext>
            </a:extLst>
          </p:cNvPr>
          <p:cNvSpPr>
            <a:spLocks noGrp="1" noChangeArrowheads="1"/>
          </p:cNvSpPr>
          <p:nvPr>
            <p:ph type="title"/>
          </p:nvPr>
        </p:nvSpPr>
        <p:spPr/>
        <p:txBody>
          <a:bodyPr/>
          <a:lstStyle/>
          <a:p>
            <a:pPr eaLnBrk="1" hangingPunct="1"/>
            <a:r>
              <a:rPr lang="en-US" altLang="zh-CN" sz="3200">
                <a:ea typeface="宋体" panose="02010600030101010101" pitchFamily="2" charset="-122"/>
              </a:rPr>
              <a:t>My Diagram, still bad, but better label</a:t>
            </a:r>
          </a:p>
        </p:txBody>
      </p:sp>
      <p:graphicFrame>
        <p:nvGraphicFramePr>
          <p:cNvPr id="2" name="Object 3">
            <a:extLst>
              <a:ext uri="{FF2B5EF4-FFF2-40B4-BE49-F238E27FC236}">
                <a16:creationId xmlns:a16="http://schemas.microsoft.com/office/drawing/2014/main" id="{CA1BB2E7-A713-4E99-BD05-E2A7F173097F}"/>
              </a:ext>
            </a:extLst>
          </p:cNvPr>
          <p:cNvGraphicFramePr>
            <a:graphicFrameLocks noGrp="1" noChangeAspect="1"/>
          </p:cNvGraphicFramePr>
          <p:nvPr>
            <p:ph idx="1"/>
          </p:nvPr>
        </p:nvGraphicFramePr>
        <p:xfrm>
          <a:off x="2046288" y="2463800"/>
          <a:ext cx="5275262" cy="3521075"/>
        </p:xfrm>
        <a:graphic>
          <a:graphicData uri="http://schemas.openxmlformats.org/drawingml/2006/chart">
            <c:chart xmlns:c="http://schemas.openxmlformats.org/drawingml/2006/chart" xmlns:r="http://schemas.openxmlformats.org/officeDocument/2006/relationships" r:id="rId2"/>
          </a:graphicData>
        </a:graphic>
      </p:graphicFrame>
      <p:sp>
        <p:nvSpPr>
          <p:cNvPr id="40964" name="Text Box 5">
            <a:extLst>
              <a:ext uri="{FF2B5EF4-FFF2-40B4-BE49-F238E27FC236}">
                <a16:creationId xmlns:a16="http://schemas.microsoft.com/office/drawing/2014/main" id="{06244C18-113B-44EA-99CD-2E59E119C2F6}"/>
              </a:ext>
            </a:extLst>
          </p:cNvPr>
          <p:cNvSpPr txBox="1">
            <a:spLocks noChangeArrowheads="1"/>
          </p:cNvSpPr>
          <p:nvPr/>
        </p:nvSpPr>
        <p:spPr bwMode="auto">
          <a:xfrm>
            <a:off x="1371600" y="59436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zh-CN"/>
              <a:t>Widget Sales in US by women in cities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AutoShape 2">
            <a:extLst>
              <a:ext uri="{FF2B5EF4-FFF2-40B4-BE49-F238E27FC236}">
                <a16:creationId xmlns:a16="http://schemas.microsoft.com/office/drawing/2014/main" id="{7B42310D-11DD-4A28-837B-417941372D1F}"/>
              </a:ext>
            </a:extLst>
          </p:cNvPr>
          <p:cNvSpPr>
            <a:spLocks noGrp="1" noChangeArrowheads="1"/>
          </p:cNvSpPr>
          <p:nvPr>
            <p:ph type="title"/>
          </p:nvPr>
        </p:nvSpPr>
        <p:spPr>
          <a:xfrm>
            <a:off x="685800" y="152400"/>
            <a:ext cx="7924800" cy="685800"/>
          </a:xfrm>
        </p:spPr>
        <p:txBody>
          <a:bodyPr/>
          <a:lstStyle/>
          <a:p>
            <a:pPr eaLnBrk="1" hangingPunct="1"/>
            <a:r>
              <a:rPr lang="en-US" altLang="zh-CN">
                <a:ea typeface="宋体" panose="02010600030101010101" pitchFamily="2" charset="-122"/>
              </a:rPr>
              <a:t>My Diagram, still some problems</a:t>
            </a:r>
          </a:p>
        </p:txBody>
      </p:sp>
      <p:graphicFrame>
        <p:nvGraphicFramePr>
          <p:cNvPr id="2" name="Object 3">
            <a:extLst>
              <a:ext uri="{FF2B5EF4-FFF2-40B4-BE49-F238E27FC236}">
                <a16:creationId xmlns:a16="http://schemas.microsoft.com/office/drawing/2014/main" id="{69654936-22E7-4299-9B5D-2D88F62926D4}"/>
              </a:ext>
            </a:extLst>
          </p:cNvPr>
          <p:cNvGraphicFramePr>
            <a:graphicFrameLocks noGrp="1" noChangeAspect="1"/>
          </p:cNvGraphicFramePr>
          <p:nvPr>
            <p:ph idx="1"/>
          </p:nvPr>
        </p:nvGraphicFramePr>
        <p:xfrm>
          <a:off x="635000" y="742950"/>
          <a:ext cx="7924800" cy="5221288"/>
        </p:xfrm>
        <a:graphic>
          <a:graphicData uri="http://schemas.openxmlformats.org/drawingml/2006/chart">
            <c:chart xmlns:c="http://schemas.openxmlformats.org/drawingml/2006/chart" xmlns:r="http://schemas.openxmlformats.org/officeDocument/2006/relationships" r:id="rId2"/>
          </a:graphicData>
        </a:graphic>
      </p:graphicFrame>
      <p:sp>
        <p:nvSpPr>
          <p:cNvPr id="41988" name="Text Box 4">
            <a:extLst>
              <a:ext uri="{FF2B5EF4-FFF2-40B4-BE49-F238E27FC236}">
                <a16:creationId xmlns:a16="http://schemas.microsoft.com/office/drawing/2014/main" id="{FF31B3F9-F197-4927-9E6D-C5085040240C}"/>
              </a:ext>
            </a:extLst>
          </p:cNvPr>
          <p:cNvSpPr txBox="1">
            <a:spLocks noChangeArrowheads="1"/>
          </p:cNvSpPr>
          <p:nvPr/>
        </p:nvSpPr>
        <p:spPr bwMode="auto">
          <a:xfrm>
            <a:off x="1123950" y="5934075"/>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zh-CN"/>
              <a:t>Widget Sales in US by women in cities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AutoShape 2">
            <a:extLst>
              <a:ext uri="{FF2B5EF4-FFF2-40B4-BE49-F238E27FC236}">
                <a16:creationId xmlns:a16="http://schemas.microsoft.com/office/drawing/2014/main" id="{4D09451E-08FB-4DE5-9316-9CA58B9C03C2}"/>
              </a:ext>
            </a:extLst>
          </p:cNvPr>
          <p:cNvSpPr>
            <a:spLocks noGrp="1" noChangeArrowheads="1"/>
          </p:cNvSpPr>
          <p:nvPr>
            <p:ph type="title"/>
          </p:nvPr>
        </p:nvSpPr>
        <p:spPr>
          <a:xfrm>
            <a:off x="685800" y="152400"/>
            <a:ext cx="7924800" cy="685800"/>
          </a:xfrm>
        </p:spPr>
        <p:txBody>
          <a:bodyPr/>
          <a:lstStyle/>
          <a:p>
            <a:pPr eaLnBrk="1" hangingPunct="1"/>
            <a:r>
              <a:rPr lang="en-US" altLang="zh-CN" sz="3200">
                <a:solidFill>
                  <a:schemeClr val="tx1"/>
                </a:solidFill>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7B1FDD0C-56E5-4FA7-BA0B-16DF407241A3}"/>
              </a:ext>
            </a:extLst>
          </p:cNvPr>
          <p:cNvGraphicFramePr>
            <a:graphicFrameLocks noGrp="1" noChangeAspect="1"/>
          </p:cNvGraphicFramePr>
          <p:nvPr>
            <p:ph idx="1"/>
          </p:nvPr>
        </p:nvGraphicFramePr>
        <p:xfrm>
          <a:off x="374650" y="671513"/>
          <a:ext cx="8323263" cy="54816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FAF2467B-2D94-4FA4-BE42-E679D9161602}"/>
              </a:ext>
            </a:extLst>
          </p:cNvPr>
          <p:cNvSpPr>
            <a:spLocks noGrp="1" noChangeArrowheads="1"/>
          </p:cNvSpPr>
          <p:nvPr>
            <p:ph type="title"/>
          </p:nvPr>
        </p:nvSpPr>
        <p:spPr>
          <a:xfrm>
            <a:off x="685800" y="152400"/>
            <a:ext cx="7848600" cy="685800"/>
          </a:xfrm>
        </p:spPr>
        <p:txBody>
          <a:bodyPr/>
          <a:lstStyle/>
          <a:p>
            <a:pPr eaLnBrk="1" hangingPunct="1"/>
            <a:r>
              <a:rPr lang="en-US" altLang="zh-CN" sz="3200" b="1">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EEE2CD94-5086-49B9-929C-6A8AE970127D}"/>
              </a:ext>
            </a:extLst>
          </p:cNvPr>
          <p:cNvGraphicFramePr>
            <a:graphicFrameLocks noGrp="1" noChangeAspect="1"/>
          </p:cNvGraphicFramePr>
          <p:nvPr>
            <p:ph idx="1"/>
          </p:nvPr>
        </p:nvGraphicFramePr>
        <p:xfrm>
          <a:off x="588963" y="655638"/>
          <a:ext cx="8035925" cy="529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9A0A8BC-1CA8-4213-B3C0-940C198D93C3}"/>
              </a:ext>
            </a:extLst>
          </p:cNvPr>
          <p:cNvSpPr>
            <a:spLocks noGrp="1" noChangeArrowheads="1"/>
          </p:cNvSpPr>
          <p:nvPr>
            <p:ph type="title"/>
          </p:nvPr>
        </p:nvSpPr>
        <p:spPr/>
        <p:txBody>
          <a:bodyPr/>
          <a:lstStyle/>
          <a:p>
            <a:pPr eaLnBrk="1" hangingPunct="1"/>
            <a:r>
              <a:rPr lang="en-US" altLang="zh-CN">
                <a:ea typeface="宋体" panose="02010600030101010101" pitchFamily="2" charset="-122"/>
              </a:rPr>
              <a:t>My Diagram, done badly</a:t>
            </a:r>
          </a:p>
        </p:txBody>
      </p:sp>
      <p:graphicFrame>
        <p:nvGraphicFramePr>
          <p:cNvPr id="2" name="Object 3">
            <a:extLst>
              <a:ext uri="{FF2B5EF4-FFF2-40B4-BE49-F238E27FC236}">
                <a16:creationId xmlns:a16="http://schemas.microsoft.com/office/drawing/2014/main" id="{2FAB1BD4-D228-4B7C-8AD1-097F2CFFB654}"/>
              </a:ext>
            </a:extLst>
          </p:cNvPr>
          <p:cNvGraphicFramePr>
            <a:graphicFrameLocks noGrp="1" noChangeAspect="1"/>
          </p:cNvGraphicFramePr>
          <p:nvPr>
            <p:ph idx="1"/>
          </p:nvPr>
        </p:nvGraphicFramePr>
        <p:xfrm>
          <a:off x="1893888" y="1930400"/>
          <a:ext cx="5278437" cy="3454400"/>
        </p:xfrm>
        <a:graphic>
          <a:graphicData uri="http://schemas.openxmlformats.org/drawingml/2006/chart">
            <c:chart xmlns:c="http://schemas.openxmlformats.org/drawingml/2006/chart" xmlns:r="http://schemas.openxmlformats.org/officeDocument/2006/relationships" r:id="rId2"/>
          </a:graphicData>
        </a:graphic>
      </p:graphicFrame>
      <p:sp>
        <p:nvSpPr>
          <p:cNvPr id="45060" name="Text Box 5">
            <a:extLst>
              <a:ext uri="{FF2B5EF4-FFF2-40B4-BE49-F238E27FC236}">
                <a16:creationId xmlns:a16="http://schemas.microsoft.com/office/drawing/2014/main" id="{AB1EB85E-629D-42D0-88E1-4E99C40917D1}"/>
              </a:ext>
            </a:extLst>
          </p:cNvPr>
          <p:cNvSpPr txBox="1">
            <a:spLocks noChangeArrowheads="1"/>
          </p:cNvSpPr>
          <p:nvPr/>
        </p:nvSpPr>
        <p:spPr bwMode="auto">
          <a:xfrm>
            <a:off x="2209800" y="5354638"/>
            <a:ext cx="46482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eaLnBrk="1" hangingPunct="1">
              <a:spcBef>
                <a:spcPct val="50000"/>
              </a:spcBef>
              <a:buFontTx/>
              <a:buNone/>
            </a:pPr>
            <a:r>
              <a:rPr lang="en-US" altLang="zh-CN" sz="1600">
                <a:latin typeface="Arial" panose="020B0604020202020204" pitchFamily="34" charset="0"/>
              </a:rPr>
              <a:t>Sales of widgets in four quarters of 2008 by female agents working in metropolitan centers in three regions of the US. Vertical axis shows thousands of boxes sold. Third quarter spike in East region includes one 60,000-box sale.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866D3C2-852D-4E11-B18A-7BA866AA44C7}"/>
              </a:ext>
            </a:extLst>
          </p:cNvPr>
          <p:cNvSpPr>
            <a:spLocks noGrp="1" noChangeArrowheads="1"/>
          </p:cNvSpPr>
          <p:nvPr>
            <p:ph type="title"/>
          </p:nvPr>
        </p:nvSpPr>
        <p:spPr>
          <a:xfrm>
            <a:off x="395288" y="152400"/>
            <a:ext cx="8139112" cy="685800"/>
          </a:xfrm>
        </p:spPr>
        <p:txBody>
          <a:bodyPr/>
          <a:lstStyle/>
          <a:p>
            <a:pPr eaLnBrk="1" hangingPunct="1"/>
            <a:r>
              <a:rPr lang="en-US" altLang="zh-CN" sz="3200" b="1">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EF732C61-CAEF-4052-8907-4A8FA6D676C5}"/>
              </a:ext>
            </a:extLst>
          </p:cNvPr>
          <p:cNvGraphicFramePr>
            <a:graphicFrameLocks noGrp="1" noChangeAspect="1"/>
          </p:cNvGraphicFramePr>
          <p:nvPr>
            <p:ph idx="1"/>
          </p:nvPr>
        </p:nvGraphicFramePr>
        <p:xfrm>
          <a:off x="588963" y="655638"/>
          <a:ext cx="8035925" cy="529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rgbClr val="99FF99"/>
        </a:solidFill>
        <a:effectLst/>
      </p:bgPr>
    </p:bg>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B573BB5-B555-4128-8BE6-64A06FC75126}"/>
              </a:ext>
            </a:extLst>
          </p:cNvPr>
          <p:cNvSpPr>
            <a:spLocks noGrp="1" noChangeArrowheads="1"/>
          </p:cNvSpPr>
          <p:nvPr>
            <p:ph type="title"/>
          </p:nvPr>
        </p:nvSpPr>
        <p:spPr>
          <a:xfrm>
            <a:off x="395288" y="152400"/>
            <a:ext cx="8139112" cy="685800"/>
          </a:xfrm>
        </p:spPr>
        <p:txBody>
          <a:bodyPr/>
          <a:lstStyle/>
          <a:p>
            <a:pPr eaLnBrk="1" hangingPunct="1"/>
            <a:r>
              <a:rPr lang="en-US" altLang="zh-CN" sz="3200" b="1">
                <a:ea typeface="宋体" panose="02010600030101010101" pitchFamily="2" charset="-122"/>
              </a:rPr>
              <a:t>Widget Sales in US by women in cities</a:t>
            </a:r>
          </a:p>
        </p:txBody>
      </p:sp>
      <p:graphicFrame>
        <p:nvGraphicFramePr>
          <p:cNvPr id="2" name="Object 3">
            <a:extLst>
              <a:ext uri="{FF2B5EF4-FFF2-40B4-BE49-F238E27FC236}">
                <a16:creationId xmlns:a16="http://schemas.microsoft.com/office/drawing/2014/main" id="{368966CD-C7F4-4EAF-A3CC-20CF5C705EEB}"/>
              </a:ext>
            </a:extLst>
          </p:cNvPr>
          <p:cNvGraphicFramePr>
            <a:graphicFrameLocks noGrp="1" noChangeAspect="1"/>
          </p:cNvGraphicFramePr>
          <p:nvPr>
            <p:ph idx="1"/>
          </p:nvPr>
        </p:nvGraphicFramePr>
        <p:xfrm>
          <a:off x="588963" y="655638"/>
          <a:ext cx="8035925" cy="52990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9931CFA4-F6D9-481F-89EA-9F8DC6156115}"/>
              </a:ext>
            </a:extLst>
          </p:cNvPr>
          <p:cNvSpPr>
            <a:spLocks noGrp="1" noChangeArrowheads="1"/>
          </p:cNvSpPr>
          <p:nvPr>
            <p:ph type="title"/>
          </p:nvPr>
        </p:nvSpPr>
        <p:spPr>
          <a:xfrm>
            <a:off x="381000" y="304800"/>
            <a:ext cx="8305800" cy="676275"/>
          </a:xfrm>
        </p:spPr>
        <p:txBody>
          <a:bodyPr/>
          <a:lstStyle/>
          <a:p>
            <a:pPr eaLnBrk="1" fontAlgn="auto" hangingPunct="1">
              <a:spcAft>
                <a:spcPts val="0"/>
              </a:spcAft>
              <a:defRPr/>
            </a:pPr>
            <a:r>
              <a:rPr lang="en-US" altLang="zh-CN" dirty="0"/>
              <a:t>3C: Use variety, not just text</a:t>
            </a:r>
          </a:p>
        </p:txBody>
      </p:sp>
      <p:sp>
        <p:nvSpPr>
          <p:cNvPr id="78851" name="Rectangle 3">
            <a:extLst>
              <a:ext uri="{FF2B5EF4-FFF2-40B4-BE49-F238E27FC236}">
                <a16:creationId xmlns:a16="http://schemas.microsoft.com/office/drawing/2014/main" id="{3D5C2FFF-94FA-4565-9195-B223A8B2C84D}"/>
              </a:ext>
            </a:extLst>
          </p:cNvPr>
          <p:cNvSpPr>
            <a:spLocks noGrp="1" noChangeArrowheads="1"/>
          </p:cNvSpPr>
          <p:nvPr>
            <p:ph idx="1"/>
          </p:nvPr>
        </p:nvSpPr>
        <p:spPr>
          <a:xfrm>
            <a:off x="401638" y="1196975"/>
            <a:ext cx="7764462" cy="4941888"/>
          </a:xfrm>
        </p:spPr>
        <p:txBody>
          <a:bodyPr anchor="t"/>
          <a:lstStyle/>
          <a:p>
            <a:pPr eaLnBrk="1" hangingPunct="1">
              <a:spcAft>
                <a:spcPts val="300"/>
              </a:spcAft>
            </a:pPr>
            <a:r>
              <a:rPr lang="en-US" altLang="zh-CN" sz="3200" dirty="0">
                <a:ea typeface="宋体" panose="02010600030101010101" pitchFamily="2" charset="-122"/>
              </a:rPr>
              <a:t>How many “just-text” slides in a row?</a:t>
            </a:r>
          </a:p>
          <a:p>
            <a:pPr lvl="1" eaLnBrk="1" hangingPunct="1">
              <a:spcAft>
                <a:spcPts val="300"/>
              </a:spcAft>
            </a:pPr>
            <a:r>
              <a:rPr lang="en-US" altLang="zh-CN" sz="2400" dirty="0">
                <a:ea typeface="宋体" panose="02010600030101010101" pitchFamily="2" charset="-122"/>
              </a:rPr>
              <a:t>Aim for picture, table, diagram, chart… every 5 slides </a:t>
            </a:r>
            <a:r>
              <a:rPr lang="en-US" altLang="zh-CN" sz="2400" dirty="0">
                <a:solidFill>
                  <a:srgbClr val="FFFF00"/>
                </a:solidFill>
                <a:ea typeface="宋体" panose="02010600030101010101" pitchFamily="2" charset="-122"/>
              </a:rPr>
              <a:t>or less </a:t>
            </a:r>
            <a:r>
              <a:rPr lang="en-US" altLang="zh-CN" sz="2400" dirty="0">
                <a:solidFill>
                  <a:schemeClr val="bg1"/>
                </a:solidFill>
                <a:ea typeface="宋体" panose="02010600030101010101" pitchFamily="2" charset="-122"/>
              </a:rPr>
              <a:t>(See sample presentation slides)</a:t>
            </a:r>
          </a:p>
          <a:p>
            <a:pPr lvl="1" eaLnBrk="1" hangingPunct="1">
              <a:spcAft>
                <a:spcPts val="300"/>
              </a:spcAft>
            </a:pPr>
            <a:r>
              <a:rPr lang="en-US" altLang="zh-CN" sz="2400" dirty="0">
                <a:ea typeface="宋体" panose="02010600030101010101" pitchFamily="2" charset="-122"/>
              </a:rPr>
              <a:t>Many </a:t>
            </a:r>
            <a:r>
              <a:rPr lang="en-US" altLang="zh-CN" sz="2400" dirty="0">
                <a:solidFill>
                  <a:srgbClr val="FFFF00"/>
                </a:solidFill>
                <a:ea typeface="宋体" panose="02010600030101010101" pitchFamily="2" charset="-122"/>
              </a:rPr>
              <a:t>non-text</a:t>
            </a:r>
            <a:r>
              <a:rPr lang="en-US" altLang="zh-CN" sz="2400" dirty="0">
                <a:ea typeface="宋体" panose="02010600030101010101" pitchFamily="2" charset="-122"/>
              </a:rPr>
              <a:t> slides in a row is fine since they are more interesting than just plain text.</a:t>
            </a:r>
            <a:endParaRPr lang="en-US" altLang="zh-CN" dirty="0">
              <a:solidFill>
                <a:srgbClr val="FFFF00"/>
              </a:solidFill>
              <a:ea typeface="宋体" panose="02010600030101010101" pitchFamily="2" charset="-122"/>
            </a:endParaRPr>
          </a:p>
          <a:p>
            <a:pPr eaLnBrk="1" hangingPunct="1">
              <a:spcAft>
                <a:spcPts val="300"/>
              </a:spcAft>
            </a:pPr>
            <a:r>
              <a:rPr lang="en-US" altLang="zh-CN" sz="3200" dirty="0">
                <a:solidFill>
                  <a:schemeClr val="tx1"/>
                </a:solidFill>
                <a:ea typeface="宋体" panose="02010600030101010101" pitchFamily="2" charset="-122"/>
              </a:rPr>
              <a:t>Video? </a:t>
            </a:r>
          </a:p>
          <a:p>
            <a:pPr lvl="1" eaLnBrk="1" hangingPunct="1">
              <a:spcAft>
                <a:spcPts val="300"/>
              </a:spcAft>
            </a:pPr>
            <a:r>
              <a:rPr lang="en-US" altLang="zh-CN" sz="2800" dirty="0">
                <a:solidFill>
                  <a:schemeClr val="tx1"/>
                </a:solidFill>
                <a:ea typeface="宋体" panose="02010600030101010101" pitchFamily="2" charset="-122"/>
              </a:rPr>
              <a:t>short (&lt;30 seconds) is good if important</a:t>
            </a:r>
          </a:p>
          <a:p>
            <a:pPr lvl="1" eaLnBrk="1" hangingPunct="1">
              <a:spcAft>
                <a:spcPts val="300"/>
              </a:spcAft>
            </a:pPr>
            <a:r>
              <a:rPr lang="en-US" altLang="zh-CN" sz="2800" dirty="0">
                <a:solidFill>
                  <a:schemeClr val="tx1"/>
                </a:solidFill>
                <a:ea typeface="宋体" panose="02010600030101010101" pitchFamily="2" charset="-122"/>
              </a:rPr>
              <a:t>best with </a:t>
            </a:r>
            <a:r>
              <a:rPr lang="en-US" altLang="zh-CN" sz="2800" dirty="0">
                <a:solidFill>
                  <a:srgbClr val="FFFF00"/>
                </a:solidFill>
                <a:ea typeface="宋体" panose="02010600030101010101" pitchFamily="2" charset="-122"/>
              </a:rPr>
              <a:t>no audio </a:t>
            </a:r>
            <a:r>
              <a:rPr lang="en-US" altLang="zh-CN" sz="2800" dirty="0">
                <a:solidFill>
                  <a:schemeClr val="tx1"/>
                </a:solidFill>
                <a:ea typeface="宋体" panose="02010600030101010101" pitchFamily="2" charset="-122"/>
              </a:rPr>
              <a:t>so you comment   as audience watches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885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8851">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8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A3095C9E-9CE8-44CC-9866-56CEDEE150CC}"/>
              </a:ext>
            </a:extLst>
          </p:cNvPr>
          <p:cNvSpPr>
            <a:spLocks noGrp="1" noChangeArrowheads="1"/>
          </p:cNvSpPr>
          <p:nvPr>
            <p:ph type="title"/>
          </p:nvPr>
        </p:nvSpPr>
        <p:spPr>
          <a:xfrm>
            <a:off x="457200" y="0"/>
            <a:ext cx="8229600" cy="1143000"/>
          </a:xfrm>
        </p:spPr>
        <p:txBody>
          <a:bodyPr/>
          <a:lstStyle/>
          <a:p>
            <a:pPr eaLnBrk="1" fontAlgn="auto" hangingPunct="1">
              <a:spcAft>
                <a:spcPts val="0"/>
              </a:spcAft>
              <a:defRPr/>
            </a:pPr>
            <a:r>
              <a:rPr lang="en-US" altLang="zh-CN" dirty="0"/>
              <a:t>3C: Use variety in Titles!</a:t>
            </a:r>
          </a:p>
        </p:txBody>
      </p:sp>
      <p:sp>
        <p:nvSpPr>
          <p:cNvPr id="78851" name="Rectangle 3">
            <a:extLst>
              <a:ext uri="{FF2B5EF4-FFF2-40B4-BE49-F238E27FC236}">
                <a16:creationId xmlns:a16="http://schemas.microsoft.com/office/drawing/2014/main" id="{A321DF91-9968-41E5-A114-CE3FC77C9A6B}"/>
              </a:ext>
            </a:extLst>
          </p:cNvPr>
          <p:cNvSpPr>
            <a:spLocks noGrp="1" noChangeArrowheads="1"/>
          </p:cNvSpPr>
          <p:nvPr>
            <p:ph idx="1"/>
          </p:nvPr>
        </p:nvSpPr>
        <p:spPr>
          <a:xfrm>
            <a:off x="457200" y="990600"/>
            <a:ext cx="8229600" cy="5410200"/>
          </a:xfrm>
        </p:spPr>
        <p:txBody>
          <a:bodyPr anchor="t"/>
          <a:lstStyle/>
          <a:p>
            <a:pPr eaLnBrk="1" hangingPunct="1">
              <a:spcAft>
                <a:spcPct val="0"/>
              </a:spcAft>
            </a:pPr>
            <a:r>
              <a:rPr lang="en-US" altLang="zh-CN" sz="2800">
                <a:ea typeface="宋体" panose="02010600030101010101" pitchFamily="2" charset="-122"/>
              </a:rPr>
              <a:t>No more than 2 slides with the same title</a:t>
            </a:r>
          </a:p>
          <a:p>
            <a:pPr eaLnBrk="1" hangingPunct="1">
              <a:spcAft>
                <a:spcPct val="0"/>
              </a:spcAft>
            </a:pPr>
            <a:r>
              <a:rPr lang="en-US" altLang="zh-CN" sz="2800">
                <a:ea typeface="宋体" panose="02010600030101010101" pitchFamily="2" charset="-122"/>
              </a:rPr>
              <a:t>Bad: </a:t>
            </a:r>
          </a:p>
          <a:p>
            <a:pPr lvl="1" eaLnBrk="1" hangingPunct="1">
              <a:spcAft>
                <a:spcPct val="0"/>
              </a:spcAft>
            </a:pPr>
            <a:r>
              <a:rPr lang="en-US" altLang="zh-CN" sz="2400">
                <a:ea typeface="宋体" panose="02010600030101010101" pitchFamily="2" charset="-122"/>
              </a:rPr>
              <a:t>Introduction					- Method</a:t>
            </a:r>
          </a:p>
          <a:p>
            <a:pPr lvl="1" eaLnBrk="1" hangingPunct="1">
              <a:spcAft>
                <a:spcPct val="0"/>
              </a:spcAft>
            </a:pPr>
            <a:r>
              <a:rPr lang="en-US" altLang="zh-CN" sz="2400">
                <a:ea typeface="宋体" panose="02010600030101010101" pitchFamily="2" charset="-122"/>
              </a:rPr>
              <a:t>Introduction					- Method</a:t>
            </a:r>
          </a:p>
          <a:p>
            <a:pPr lvl="1" eaLnBrk="1" hangingPunct="1">
              <a:spcAft>
                <a:spcPct val="0"/>
              </a:spcAft>
            </a:pPr>
            <a:r>
              <a:rPr lang="en-US" altLang="zh-CN" sz="2400">
                <a:ea typeface="宋体" panose="02010600030101010101" pitchFamily="2" charset="-122"/>
              </a:rPr>
              <a:t>Introduction					- Method</a:t>
            </a:r>
          </a:p>
          <a:p>
            <a:pPr lvl="1" eaLnBrk="1" hangingPunct="1">
              <a:spcAft>
                <a:spcPct val="0"/>
              </a:spcAft>
            </a:pPr>
            <a:r>
              <a:rPr lang="en-US" altLang="zh-CN" sz="2400">
                <a:ea typeface="宋体" panose="02010600030101010101" pitchFamily="2" charset="-122"/>
              </a:rPr>
              <a:t>…								- …</a:t>
            </a:r>
          </a:p>
          <a:p>
            <a:pPr eaLnBrk="1" hangingPunct="1">
              <a:spcAft>
                <a:spcPct val="0"/>
              </a:spcAft>
            </a:pPr>
            <a:r>
              <a:rPr lang="en-US" altLang="zh-CN" sz="2800">
                <a:solidFill>
                  <a:schemeClr val="tx1"/>
                </a:solidFill>
                <a:ea typeface="宋体" panose="02010600030101010101" pitchFamily="2" charset="-122"/>
              </a:rPr>
              <a:t>Good:</a:t>
            </a:r>
          </a:p>
          <a:p>
            <a:pPr lvl="1" eaLnBrk="1" hangingPunct="1">
              <a:spcAft>
                <a:spcPct val="0"/>
              </a:spcAft>
            </a:pPr>
            <a:r>
              <a:rPr lang="en-US" altLang="zh-CN" sz="2400">
                <a:solidFill>
                  <a:schemeClr val="tx1"/>
                </a:solidFill>
                <a:ea typeface="宋体" panose="02010600030101010101" pitchFamily="2" charset="-122"/>
              </a:rPr>
              <a:t>Method: Raw Materials</a:t>
            </a:r>
          </a:p>
          <a:p>
            <a:pPr lvl="1" eaLnBrk="1" hangingPunct="1">
              <a:spcAft>
                <a:spcPct val="0"/>
              </a:spcAft>
            </a:pPr>
            <a:r>
              <a:rPr lang="en-US" altLang="zh-CN" sz="2400">
                <a:solidFill>
                  <a:schemeClr val="tx1"/>
                </a:solidFill>
                <a:ea typeface="宋体" panose="02010600030101010101" pitchFamily="2" charset="-122"/>
              </a:rPr>
              <a:t>Method: Conditions</a:t>
            </a:r>
          </a:p>
          <a:p>
            <a:pPr lvl="1" eaLnBrk="1" hangingPunct="1">
              <a:spcAft>
                <a:spcPct val="0"/>
              </a:spcAft>
            </a:pPr>
            <a:r>
              <a:rPr lang="en-US" altLang="zh-CN" sz="2400">
                <a:solidFill>
                  <a:schemeClr val="tx1"/>
                </a:solidFill>
                <a:ea typeface="宋体" panose="02010600030101010101" pitchFamily="2" charset="-122"/>
              </a:rPr>
              <a:t>Method: Equipment</a:t>
            </a:r>
          </a:p>
        </p:txBody>
      </p:sp>
      <p:cxnSp>
        <p:nvCxnSpPr>
          <p:cNvPr id="3" name="Straight Connector 2">
            <a:extLst>
              <a:ext uri="{FF2B5EF4-FFF2-40B4-BE49-F238E27FC236}">
                <a16:creationId xmlns:a16="http://schemas.microsoft.com/office/drawing/2014/main" id="{F101D0FA-6B73-4DD9-846C-B47947665417}"/>
              </a:ext>
            </a:extLst>
          </p:cNvPr>
          <p:cNvCxnSpPr/>
          <p:nvPr/>
        </p:nvCxnSpPr>
        <p:spPr>
          <a:xfrm>
            <a:off x="4191000" y="1981200"/>
            <a:ext cx="0" cy="2133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BC95973-CF42-4D64-8372-FB979972CE2F}"/>
              </a:ext>
            </a:extLst>
          </p:cNvPr>
          <p:cNvCxnSpPr>
            <a:cxnSpLocks/>
          </p:cNvCxnSpPr>
          <p:nvPr/>
        </p:nvCxnSpPr>
        <p:spPr>
          <a:xfrm>
            <a:off x="1295400" y="1981200"/>
            <a:ext cx="1908175" cy="13763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60B582A-C16C-41DB-BC61-194C700253B9}"/>
              </a:ext>
            </a:extLst>
          </p:cNvPr>
          <p:cNvCxnSpPr>
            <a:cxnSpLocks/>
          </p:cNvCxnSpPr>
          <p:nvPr/>
        </p:nvCxnSpPr>
        <p:spPr>
          <a:xfrm flipV="1">
            <a:off x="1295400" y="1981200"/>
            <a:ext cx="1908175" cy="15922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052778-5E64-47A9-82B0-F07914F36E50}"/>
              </a:ext>
            </a:extLst>
          </p:cNvPr>
          <p:cNvCxnSpPr>
            <a:cxnSpLocks/>
          </p:cNvCxnSpPr>
          <p:nvPr/>
        </p:nvCxnSpPr>
        <p:spPr>
          <a:xfrm>
            <a:off x="5024438" y="1981200"/>
            <a:ext cx="1924050" cy="15922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EF8E4BA-A636-4B67-BC29-30B180D2B358}"/>
              </a:ext>
            </a:extLst>
          </p:cNvPr>
          <p:cNvCxnSpPr>
            <a:cxnSpLocks/>
          </p:cNvCxnSpPr>
          <p:nvPr/>
        </p:nvCxnSpPr>
        <p:spPr>
          <a:xfrm flipV="1">
            <a:off x="4572000" y="1981200"/>
            <a:ext cx="2303463" cy="1376363"/>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885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85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8851">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85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2535B1A0-B380-4BC4-9FFA-FF13E7C3F9DC}"/>
              </a:ext>
            </a:extLst>
          </p:cNvPr>
          <p:cNvSpPr>
            <a:spLocks noGrp="1" noChangeArrowheads="1"/>
          </p:cNvSpPr>
          <p:nvPr>
            <p:ph type="title"/>
          </p:nvPr>
        </p:nvSpPr>
        <p:spPr>
          <a:xfrm>
            <a:off x="457200" y="277813"/>
            <a:ext cx="8229600" cy="1627187"/>
          </a:xfrm>
        </p:spPr>
        <p:txBody>
          <a:bodyPr/>
          <a:lstStyle/>
          <a:p>
            <a:pPr eaLnBrk="1" fontAlgn="auto" hangingPunct="1">
              <a:spcAft>
                <a:spcPts val="0"/>
              </a:spcAft>
              <a:defRPr/>
            </a:pPr>
            <a:r>
              <a:rPr lang="en-US" altLang="zh-CN" dirty="0"/>
              <a:t>3B: Planning your Introduction Section &amp; Conclusion Section</a:t>
            </a:r>
          </a:p>
        </p:txBody>
      </p:sp>
      <p:sp>
        <p:nvSpPr>
          <p:cNvPr id="142339" name="Rectangle 3">
            <a:extLst>
              <a:ext uri="{FF2B5EF4-FFF2-40B4-BE49-F238E27FC236}">
                <a16:creationId xmlns:a16="http://schemas.microsoft.com/office/drawing/2014/main" id="{31F442AC-3698-4662-B8D2-B4133B8589C6}"/>
              </a:ext>
            </a:extLst>
          </p:cNvPr>
          <p:cNvSpPr>
            <a:spLocks noGrp="1" noChangeArrowheads="1"/>
          </p:cNvSpPr>
          <p:nvPr>
            <p:ph idx="1"/>
          </p:nvPr>
        </p:nvSpPr>
        <p:spPr>
          <a:xfrm>
            <a:off x="457200" y="1773238"/>
            <a:ext cx="8229600" cy="4357687"/>
          </a:xfrm>
        </p:spPr>
        <p:txBody>
          <a:bodyPr rtlCol="0" anchor="t">
            <a:normAutofit/>
          </a:bodyPr>
          <a:lstStyle/>
          <a:p>
            <a:pPr eaLnBrk="1" fontAlgn="auto" hangingPunct="1">
              <a:defRPr/>
            </a:pPr>
            <a:r>
              <a:rPr lang="en-US" altLang="zh-CN" sz="2800" dirty="0">
                <a:solidFill>
                  <a:schemeClr val="bg2">
                    <a:lumMod val="75000"/>
                  </a:schemeClr>
                </a:solidFill>
                <a:ea typeface="宋体" charset="-122"/>
              </a:rPr>
              <a:t>Think about what you want in your talk</a:t>
            </a:r>
          </a:p>
          <a:p>
            <a:pPr eaLnBrk="1" fontAlgn="auto" hangingPunct="1">
              <a:buFont typeface="Wingdings" pitchFamily="2" charset="2"/>
              <a:buNone/>
              <a:defRPr/>
            </a:pPr>
            <a:r>
              <a:rPr lang="en-US" altLang="zh-CN" sz="2800" dirty="0">
                <a:solidFill>
                  <a:schemeClr val="bg2">
                    <a:lumMod val="75000"/>
                  </a:schemeClr>
                </a:solidFill>
                <a:ea typeface="宋体" charset="-122"/>
              </a:rPr>
              <a:t>	E.g. How will you attract attention at the beginning of your Intro?</a:t>
            </a:r>
          </a:p>
          <a:p>
            <a:pPr eaLnBrk="1" fontAlgn="auto" hangingPunct="1">
              <a:defRPr/>
            </a:pPr>
            <a:r>
              <a:rPr lang="en-US" altLang="zh-CN" sz="2800" dirty="0">
                <a:solidFill>
                  <a:schemeClr val="bg2">
                    <a:lumMod val="75000"/>
                  </a:schemeClr>
                </a:solidFill>
                <a:ea typeface="宋体" charset="-122"/>
              </a:rPr>
              <a:t>Consider the questions at the bottom of last lesson’s handout “Typical organization…”</a:t>
            </a:r>
          </a:p>
          <a:p>
            <a:pPr lvl="1" eaLnBrk="1" fontAlgn="auto" hangingPunct="1">
              <a:defRPr/>
            </a:pPr>
            <a:r>
              <a:rPr lang="en-US" altLang="zh-CN" sz="2600" dirty="0">
                <a:solidFill>
                  <a:schemeClr val="bg2">
                    <a:lumMod val="75000"/>
                  </a:schemeClr>
                </a:solidFill>
                <a:ea typeface="宋体" charset="-122"/>
              </a:rPr>
              <a:t>(also on next slide)</a:t>
            </a:r>
          </a:p>
          <a:p>
            <a:pPr eaLnBrk="1" fontAlgn="auto" hangingPunct="1">
              <a:buFont typeface="Wingdings" pitchFamily="2" charset="2"/>
              <a:buNone/>
              <a:defRPr/>
            </a:pPr>
            <a:endParaRPr lang="en-US" altLang="zh-CN" sz="2800" dirty="0">
              <a:solidFill>
                <a:schemeClr val="bg2">
                  <a:lumMod val="75000"/>
                </a:schemeClr>
              </a:solidFill>
              <a:ea typeface="宋体" charset="-122"/>
            </a:endParaRPr>
          </a:p>
          <a:p>
            <a:pPr eaLnBrk="1" fontAlgn="auto" hangingPunct="1">
              <a:buFont typeface="Wingdings" pitchFamily="2" charset="2"/>
              <a:buNone/>
              <a:defRPr/>
            </a:pPr>
            <a:endParaRPr lang="zh-CN" altLang="en-US"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E98E79B7-4E8D-4FBE-ACA2-4BF3CF67A3E7}"/>
              </a:ext>
            </a:extLst>
          </p:cNvPr>
          <p:cNvSpPr>
            <a:spLocks noGrp="1" noChangeArrowheads="1"/>
          </p:cNvSpPr>
          <p:nvPr>
            <p:ph idx="1"/>
          </p:nvPr>
        </p:nvSpPr>
        <p:spPr>
          <a:xfrm>
            <a:off x="457200" y="776878"/>
            <a:ext cx="8229600" cy="4608512"/>
          </a:xfrm>
          <a:scene3d>
            <a:camera prst="orthographicFront"/>
            <a:lightRig rig="threePt" dir="t"/>
          </a:scene3d>
          <a:sp3d z="31750"/>
        </p:spPr>
        <p:txBody>
          <a:bodyPr/>
          <a:lstStyle/>
          <a:p>
            <a:pPr eaLnBrk="1" hangingPunct="1">
              <a:lnSpc>
                <a:spcPct val="90000"/>
              </a:lnSpc>
              <a:spcAft>
                <a:spcPct val="0"/>
              </a:spcAft>
              <a:buFont typeface="Arial" panose="020B0604020202020204" pitchFamily="34" charset="0"/>
              <a:buChar char="•"/>
            </a:pPr>
            <a:r>
              <a:rPr lang="en-US" altLang="zh-CN" sz="3200" dirty="0">
                <a:cs typeface="幼圆"/>
              </a:rPr>
              <a:t>Use Diagrams</a:t>
            </a:r>
          </a:p>
          <a:p>
            <a:pPr lvl="1" eaLnBrk="1" hangingPunct="1">
              <a:lnSpc>
                <a:spcPct val="90000"/>
              </a:lnSpc>
              <a:spcAft>
                <a:spcPct val="0"/>
              </a:spcAft>
              <a:buFont typeface="Arial" panose="020B0604020202020204" pitchFamily="34" charset="0"/>
              <a:buChar char="•"/>
            </a:pPr>
            <a:r>
              <a:rPr lang="en-US" altLang="zh-CN" sz="2400" dirty="0">
                <a:cs typeface="幼圆"/>
              </a:rPr>
              <a:t>explain ideas and experimental setups</a:t>
            </a:r>
          </a:p>
          <a:p>
            <a:pPr eaLnBrk="1" hangingPunct="1">
              <a:lnSpc>
                <a:spcPct val="90000"/>
              </a:lnSpc>
              <a:spcAft>
                <a:spcPct val="0"/>
              </a:spcAft>
              <a:buFont typeface="Arial" panose="020B0604020202020204" pitchFamily="34" charset="0"/>
              <a:buChar char="•"/>
            </a:pPr>
            <a:r>
              <a:rPr lang="en-US" altLang="zh-CN" sz="3200" dirty="0">
                <a:cs typeface="幼圆"/>
              </a:rPr>
              <a:t>Show </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tables of information</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pictures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argument outlines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equation details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experiment details</a:t>
            </a:r>
          </a:p>
          <a:p>
            <a:pPr lvl="1" eaLnBrk="1" hangingPunct="1">
              <a:lnSpc>
                <a:spcPct val="90000"/>
              </a:lnSpc>
              <a:spcBef>
                <a:spcPct val="0"/>
              </a:spcBef>
              <a:spcAft>
                <a:spcPct val="0"/>
              </a:spcAft>
              <a:buFont typeface="Arial" panose="020B0604020202020204" pitchFamily="34" charset="0"/>
              <a:buChar char="•"/>
            </a:pPr>
            <a:r>
              <a:rPr lang="en-US" altLang="zh-CN" sz="2800" dirty="0">
                <a:cs typeface="幼圆"/>
              </a:rPr>
              <a:t>summaries </a:t>
            </a:r>
          </a:p>
          <a:p>
            <a:pPr lvl="1" eaLnBrk="1" hangingPunct="1">
              <a:lnSpc>
                <a:spcPct val="90000"/>
              </a:lnSpc>
              <a:spcBef>
                <a:spcPct val="0"/>
              </a:spcBef>
              <a:spcAft>
                <a:spcPct val="0"/>
              </a:spcAft>
              <a:buFontTx/>
              <a:buNone/>
            </a:pPr>
            <a:r>
              <a:rPr lang="en-US" altLang="zh-CN" sz="2800" dirty="0">
                <a:solidFill>
                  <a:schemeClr val="tx1"/>
                </a:solidFill>
                <a:cs typeface="幼圆"/>
              </a:rPr>
              <a:t>so you don’t have to say</a:t>
            </a:r>
          </a:p>
          <a:p>
            <a:pPr lvl="1" eaLnBrk="1" hangingPunct="1">
              <a:lnSpc>
                <a:spcPct val="90000"/>
              </a:lnSpc>
              <a:spcBef>
                <a:spcPct val="0"/>
              </a:spcBef>
              <a:spcAft>
                <a:spcPct val="0"/>
              </a:spcAft>
              <a:buFontTx/>
              <a:buNone/>
            </a:pPr>
            <a:r>
              <a:rPr lang="en-US" altLang="zh-CN" sz="2800" dirty="0">
                <a:solidFill>
                  <a:schemeClr val="tx1"/>
                </a:solidFill>
                <a:cs typeface="幼圆"/>
              </a:rPr>
              <a:t>as much!</a:t>
            </a:r>
            <a:endParaRPr lang="en-US" altLang="zh-CN" dirty="0">
              <a:solidFill>
                <a:schemeClr val="tx1"/>
              </a:solidFill>
              <a:cs typeface="幼圆"/>
            </a:endParaRPr>
          </a:p>
        </p:txBody>
      </p:sp>
      <p:pic>
        <p:nvPicPr>
          <p:cNvPr id="7" name="Picture 6">
            <a:extLst>
              <a:ext uri="{FF2B5EF4-FFF2-40B4-BE49-F238E27FC236}">
                <a16:creationId xmlns:a16="http://schemas.microsoft.com/office/drawing/2014/main" id="{FB54A915-0959-4F14-8666-A45ABD94A1F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rot="18870107">
            <a:off x="4547193" y="1641538"/>
            <a:ext cx="2471120" cy="1647413"/>
          </a:xfrm>
          <a:prstGeom prst="rect">
            <a:avLst/>
          </a:prstGeom>
          <a:solidFill>
            <a:srgbClr val="2C8AB5">
              <a:alpha val="0"/>
            </a:srgbClr>
          </a:solidFill>
          <a:scene3d>
            <a:camera prst="orthographicFront">
              <a:rot lat="0" lon="10800000" rev="0"/>
            </a:camera>
            <a:lightRig rig="threePt" dir="t"/>
          </a:scene3d>
        </p:spPr>
      </p:pic>
      <p:sp>
        <p:nvSpPr>
          <p:cNvPr id="79874" name="Rectangle 2">
            <a:extLst>
              <a:ext uri="{FF2B5EF4-FFF2-40B4-BE49-F238E27FC236}">
                <a16:creationId xmlns:a16="http://schemas.microsoft.com/office/drawing/2014/main" id="{735FD765-DDCC-442E-801C-D64E6232134B}"/>
              </a:ext>
            </a:extLst>
          </p:cNvPr>
          <p:cNvSpPr>
            <a:spLocks noGrp="1" noChangeArrowheads="1"/>
          </p:cNvSpPr>
          <p:nvPr>
            <p:ph type="title"/>
          </p:nvPr>
        </p:nvSpPr>
        <p:spPr>
          <a:xfrm>
            <a:off x="457200" y="115888"/>
            <a:ext cx="8229600" cy="630237"/>
          </a:xfrm>
        </p:spPr>
        <p:txBody>
          <a:bodyPr/>
          <a:lstStyle/>
          <a:p>
            <a:pPr eaLnBrk="1" fontAlgn="auto" hangingPunct="1">
              <a:spcAft>
                <a:spcPts val="0"/>
              </a:spcAft>
              <a:defRPr/>
            </a:pPr>
            <a:r>
              <a:rPr lang="en-US" altLang="zh-CN" dirty="0"/>
              <a:t>3C: Use time efficiently</a:t>
            </a:r>
          </a:p>
        </p:txBody>
      </p:sp>
      <p:sp>
        <p:nvSpPr>
          <p:cNvPr id="3" name="TextBox 2">
            <a:extLst>
              <a:ext uri="{FF2B5EF4-FFF2-40B4-BE49-F238E27FC236}">
                <a16:creationId xmlns:a16="http://schemas.microsoft.com/office/drawing/2014/main" id="{0955F81D-DA08-41BC-AD40-7367C8C6EFB1}"/>
              </a:ext>
            </a:extLst>
          </p:cNvPr>
          <p:cNvSpPr txBox="1">
            <a:spLocks noChangeArrowheads="1"/>
          </p:cNvSpPr>
          <p:nvPr/>
        </p:nvSpPr>
        <p:spPr bwMode="auto">
          <a:xfrm>
            <a:off x="6156176" y="2881314"/>
            <a:ext cx="2895600" cy="18161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CA" altLang="en-US" sz="2800" dirty="0">
                <a:solidFill>
                  <a:srgbClr val="FFFF00"/>
                </a:solidFill>
              </a:rPr>
              <a:t>Speaker points using mouse or hand and says </a:t>
            </a:r>
          </a:p>
          <a:p>
            <a:r>
              <a:rPr lang="en-CA" altLang="en-US" sz="2800" dirty="0">
                <a:solidFill>
                  <a:srgbClr val="FFFF00"/>
                </a:solidFill>
              </a:rPr>
              <a:t>“These things”</a:t>
            </a:r>
          </a:p>
        </p:txBody>
      </p:sp>
      <p:pic>
        <p:nvPicPr>
          <p:cNvPr id="4" name="Graphic 3" descr="Lecturer">
            <a:extLst>
              <a:ext uri="{FF2B5EF4-FFF2-40B4-BE49-F238E27FC236}">
                <a16:creationId xmlns:a16="http://schemas.microsoft.com/office/drawing/2014/main" id="{09512701-E13E-4162-B115-C2CD999D14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5437" y="981075"/>
            <a:ext cx="2087563"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par>
                          <p:cTn id="9" fill="hold">
                            <p:stCondLst>
                              <p:cond delay="0"/>
                            </p:stCondLst>
                            <p:childTnLst>
                              <p:par>
                                <p:cTn id="10" presetID="42" presetClass="entr" presetSubtype="0"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000"/>
                                        <p:tgtEl>
                                          <p:spTgt spid="7"/>
                                        </p:tgtEl>
                                      </p:cBhvr>
                                    </p:animEffect>
                                    <p:anim calcmode="lin" valueType="num">
                                      <p:cBhvr>
                                        <p:cTn id="13" dur="3000" fill="hold"/>
                                        <p:tgtEl>
                                          <p:spTgt spid="7"/>
                                        </p:tgtEl>
                                        <p:attrNameLst>
                                          <p:attrName>ppt_x</p:attrName>
                                        </p:attrNameLst>
                                      </p:cBhvr>
                                      <p:tavLst>
                                        <p:tav tm="0">
                                          <p:val>
                                            <p:strVal val="#ppt_x"/>
                                          </p:val>
                                        </p:tav>
                                        <p:tav tm="100000">
                                          <p:val>
                                            <p:strVal val="#ppt_x"/>
                                          </p:val>
                                        </p:tav>
                                      </p:tavLst>
                                    </p:anim>
                                    <p:anim calcmode="lin" valueType="num">
                                      <p:cBhvr>
                                        <p:cTn id="14"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2D2C74A0-41CB-4605-9DD9-B5F17AECFA91}"/>
              </a:ext>
            </a:extLst>
          </p:cNvPr>
          <p:cNvSpPr>
            <a:spLocks noGrp="1" noChangeArrowheads="1"/>
          </p:cNvSpPr>
          <p:nvPr>
            <p:ph type="title"/>
          </p:nvPr>
        </p:nvSpPr>
        <p:spPr>
          <a:xfrm>
            <a:off x="685800" y="44450"/>
            <a:ext cx="7764463" cy="762000"/>
          </a:xfrm>
        </p:spPr>
        <p:txBody>
          <a:bodyPr/>
          <a:lstStyle/>
          <a:p>
            <a:pPr eaLnBrk="1" fontAlgn="auto" hangingPunct="1">
              <a:spcAft>
                <a:spcPts val="0"/>
              </a:spcAft>
              <a:defRPr/>
            </a:pPr>
            <a:r>
              <a:rPr lang="en-US" altLang="zh-CN" dirty="0"/>
              <a:t>3C: Do not go backwards</a:t>
            </a:r>
          </a:p>
        </p:txBody>
      </p:sp>
      <p:sp>
        <p:nvSpPr>
          <p:cNvPr id="80899" name="Rectangle 3">
            <a:extLst>
              <a:ext uri="{FF2B5EF4-FFF2-40B4-BE49-F238E27FC236}">
                <a16:creationId xmlns:a16="http://schemas.microsoft.com/office/drawing/2014/main" id="{6CB01881-D4EA-4AA7-BA3C-AF21B6181B1E}"/>
              </a:ext>
            </a:extLst>
          </p:cNvPr>
          <p:cNvSpPr>
            <a:spLocks noGrp="1" noChangeArrowheads="1"/>
          </p:cNvSpPr>
          <p:nvPr>
            <p:ph idx="1"/>
          </p:nvPr>
        </p:nvSpPr>
        <p:spPr>
          <a:xfrm>
            <a:off x="685800" y="847725"/>
            <a:ext cx="7764463" cy="5029200"/>
          </a:xfrm>
        </p:spPr>
        <p:txBody>
          <a:bodyPr rtlCol="0" anchor="t">
            <a:normAutofit/>
          </a:bodyPr>
          <a:lstStyle/>
          <a:p>
            <a:pPr eaLnBrk="1" fontAlgn="auto" hangingPunct="1">
              <a:defRPr/>
            </a:pPr>
            <a:r>
              <a:rPr lang="en-US" altLang="zh-CN" sz="2800" dirty="0">
                <a:solidFill>
                  <a:schemeClr val="bg2">
                    <a:lumMod val="75000"/>
                  </a:schemeClr>
                </a:solidFill>
                <a:ea typeface="宋体" charset="-122"/>
              </a:rPr>
              <a:t>Nothing fancy! Just go forward.</a:t>
            </a:r>
          </a:p>
          <a:p>
            <a:pPr lvl="1" eaLnBrk="1" fontAlgn="auto" hangingPunct="1">
              <a:defRPr/>
            </a:pPr>
            <a:r>
              <a:rPr lang="en-US" altLang="zh-CN" sz="2400" dirty="0">
                <a:solidFill>
                  <a:schemeClr val="bg2">
                    <a:lumMod val="75000"/>
                  </a:schemeClr>
                </a:solidFill>
                <a:ea typeface="宋体" charset="-122"/>
              </a:rPr>
              <a:t>use copies of slides exactly where you want them</a:t>
            </a:r>
          </a:p>
          <a:p>
            <a:pPr eaLnBrk="1" fontAlgn="auto" hangingPunct="1">
              <a:defRPr/>
            </a:pPr>
            <a:r>
              <a:rPr lang="en-US" altLang="zh-CN" sz="2800" dirty="0">
                <a:solidFill>
                  <a:schemeClr val="tx1"/>
                </a:solidFill>
                <a:ea typeface="宋体" charset="-122"/>
              </a:rPr>
              <a:t>Example for a big graph/table: </a:t>
            </a:r>
          </a:p>
          <a:p>
            <a:pPr lvl="1" eaLnBrk="1" fontAlgn="auto" hangingPunct="1">
              <a:defRPr/>
            </a:pPr>
            <a:r>
              <a:rPr lang="en-US" altLang="zh-CN" sz="2400" dirty="0">
                <a:solidFill>
                  <a:schemeClr val="tx1"/>
                </a:solidFill>
                <a:ea typeface="宋体" charset="-122"/>
              </a:rPr>
              <a:t>Show figure and talk about first part</a:t>
            </a:r>
          </a:p>
          <a:p>
            <a:pPr lvl="1" eaLnBrk="1" fontAlgn="auto" hangingPunct="1">
              <a:defRPr/>
            </a:pPr>
            <a:r>
              <a:rPr lang="en-US" altLang="zh-CN" sz="2400" dirty="0">
                <a:solidFill>
                  <a:schemeClr val="tx1"/>
                </a:solidFill>
                <a:ea typeface="宋体" charset="-122"/>
              </a:rPr>
              <a:t>Talk about second part on a different slide</a:t>
            </a:r>
          </a:p>
          <a:p>
            <a:pPr lvl="1" eaLnBrk="1" fontAlgn="auto" hangingPunct="1">
              <a:defRPr/>
            </a:pPr>
            <a:r>
              <a:rPr lang="en-US" altLang="zh-CN" sz="2400" dirty="0">
                <a:solidFill>
                  <a:schemeClr val="tx1"/>
                </a:solidFill>
                <a:ea typeface="宋体" charset="-122"/>
              </a:rPr>
              <a:t>Show a </a:t>
            </a:r>
            <a:r>
              <a:rPr lang="en-US" altLang="zh-CN" sz="2400" dirty="0">
                <a:solidFill>
                  <a:srgbClr val="FFFF00"/>
                </a:solidFill>
                <a:ea typeface="宋体" charset="-122"/>
              </a:rPr>
              <a:t>copy of graph </a:t>
            </a:r>
            <a:r>
              <a:rPr lang="en-US" altLang="zh-CN" sz="2400" dirty="0">
                <a:solidFill>
                  <a:schemeClr val="tx1"/>
                </a:solidFill>
                <a:ea typeface="宋体" charset="-122"/>
              </a:rPr>
              <a:t>to talk about another part, with the current part highlighted</a:t>
            </a:r>
            <a:endParaRPr lang="en-US" altLang="zh-CN" sz="3200" dirty="0">
              <a:solidFill>
                <a:schemeClr val="tx1"/>
              </a:solidFill>
              <a:ea typeface="宋体"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49733846-647B-4207-A0BB-843A8274E956}"/>
              </a:ext>
            </a:extLst>
          </p:cNvPr>
          <p:cNvSpPr>
            <a:spLocks noGrp="1" noChangeArrowheads="1"/>
          </p:cNvSpPr>
          <p:nvPr>
            <p:ph type="title"/>
          </p:nvPr>
        </p:nvSpPr>
        <p:spPr>
          <a:xfrm>
            <a:off x="457200" y="44450"/>
            <a:ext cx="8229600" cy="631825"/>
          </a:xfrm>
        </p:spPr>
        <p:txBody>
          <a:bodyPr/>
          <a:lstStyle/>
          <a:p>
            <a:pPr eaLnBrk="1" fontAlgn="auto" hangingPunct="1">
              <a:spcAft>
                <a:spcPts val="0"/>
              </a:spcAft>
              <a:defRPr/>
            </a:pPr>
            <a:r>
              <a:rPr lang="en-US" altLang="zh-CN" dirty="0"/>
              <a:t>3C: How many slides?</a:t>
            </a:r>
          </a:p>
        </p:txBody>
      </p:sp>
      <p:sp>
        <p:nvSpPr>
          <p:cNvPr id="52227" name="Rectangle 3">
            <a:extLst>
              <a:ext uri="{FF2B5EF4-FFF2-40B4-BE49-F238E27FC236}">
                <a16:creationId xmlns:a16="http://schemas.microsoft.com/office/drawing/2014/main" id="{5695AAF8-811D-46DA-A2DB-A7B8A73CC6C6}"/>
              </a:ext>
            </a:extLst>
          </p:cNvPr>
          <p:cNvSpPr>
            <a:spLocks noGrp="1" noChangeArrowheads="1"/>
          </p:cNvSpPr>
          <p:nvPr>
            <p:ph idx="1"/>
          </p:nvPr>
        </p:nvSpPr>
        <p:spPr>
          <a:xfrm>
            <a:off x="457200" y="692150"/>
            <a:ext cx="8229600" cy="5105400"/>
          </a:xfrm>
        </p:spPr>
        <p:txBody>
          <a:bodyPr anchor="t"/>
          <a:lstStyle/>
          <a:p>
            <a:pPr eaLnBrk="1" hangingPunct="1">
              <a:lnSpc>
                <a:spcPct val="90000"/>
              </a:lnSpc>
            </a:pPr>
            <a:r>
              <a:rPr lang="en-US" altLang="zh-CN" sz="3200" dirty="0">
                <a:ea typeface="宋体" panose="02010600030101010101" pitchFamily="2" charset="-122"/>
              </a:rPr>
              <a:t>Usually take 30-60 seconds per slide</a:t>
            </a:r>
          </a:p>
          <a:p>
            <a:pPr lvl="1" eaLnBrk="1" hangingPunct="1">
              <a:lnSpc>
                <a:spcPct val="90000"/>
              </a:lnSpc>
            </a:pPr>
            <a:r>
              <a:rPr lang="en-US" altLang="zh-CN" sz="2800" dirty="0">
                <a:ea typeface="宋体" panose="02010600030101010101" pitchFamily="2" charset="-122"/>
              </a:rPr>
              <a:t>Exceptions: title slide (10-15s), quick summary slide, complicated slide (still must be &lt;90 s)</a:t>
            </a:r>
            <a:endParaRPr lang="en-US" altLang="zh-CN" sz="3200" dirty="0">
              <a:ea typeface="宋体" panose="02010600030101010101" pitchFamily="2" charset="-122"/>
            </a:endParaRPr>
          </a:p>
          <a:p>
            <a:pPr eaLnBrk="1" hangingPunct="1">
              <a:lnSpc>
                <a:spcPct val="90000"/>
              </a:lnSpc>
            </a:pPr>
            <a:r>
              <a:rPr lang="en-US" altLang="zh-CN" sz="3200" dirty="0">
                <a:solidFill>
                  <a:schemeClr val="tx1"/>
                </a:solidFill>
                <a:ea typeface="宋体" panose="02010600030101010101" pitchFamily="2" charset="-122"/>
              </a:rPr>
              <a:t>For 9-minute exam presentation:</a:t>
            </a:r>
          </a:p>
          <a:p>
            <a:pPr lvl="1" eaLnBrk="1" hangingPunct="1">
              <a:lnSpc>
                <a:spcPct val="90000"/>
              </a:lnSpc>
            </a:pPr>
            <a:r>
              <a:rPr lang="en-US" altLang="zh-CN" sz="2800" dirty="0">
                <a:solidFill>
                  <a:schemeClr val="tx1"/>
                </a:solidFill>
                <a:ea typeface="宋体" panose="02010600030101010101" pitchFamily="2" charset="-122"/>
              </a:rPr>
              <a:t>Title slide</a:t>
            </a:r>
          </a:p>
          <a:p>
            <a:pPr lvl="1" eaLnBrk="1" hangingPunct="1">
              <a:lnSpc>
                <a:spcPct val="90000"/>
              </a:lnSpc>
            </a:pPr>
            <a:r>
              <a:rPr lang="en-US" altLang="zh-CN" sz="2800" dirty="0">
                <a:solidFill>
                  <a:schemeClr val="tx1"/>
                </a:solidFill>
                <a:ea typeface="宋体" panose="02010600030101010101" pitchFamily="2" charset="-122"/>
              </a:rPr>
              <a:t>12 to 20 other slides</a:t>
            </a:r>
          </a:p>
          <a:p>
            <a:pPr eaLnBrk="1" hangingPunct="1">
              <a:lnSpc>
                <a:spcPct val="90000"/>
              </a:lnSpc>
            </a:pPr>
            <a:r>
              <a:rPr lang="en-US" altLang="zh-CN" sz="3200" dirty="0">
                <a:solidFill>
                  <a:schemeClr val="tx1"/>
                </a:solidFill>
                <a:ea typeface="宋体" panose="02010600030101010101" pitchFamily="2" charset="-122"/>
              </a:rPr>
              <a:t>(See example presentation)</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a:extLst>
              <a:ext uri="{FF2B5EF4-FFF2-40B4-BE49-F238E27FC236}">
                <a16:creationId xmlns:a16="http://schemas.microsoft.com/office/drawing/2014/main" id="{89EE32F2-14CE-4A5C-B559-B89397E53EBF}"/>
              </a:ext>
            </a:extLst>
          </p:cNvPr>
          <p:cNvSpPr>
            <a:spLocks noGrp="1" noChangeArrowheads="1"/>
          </p:cNvSpPr>
          <p:nvPr>
            <p:ph type="title"/>
          </p:nvPr>
        </p:nvSpPr>
        <p:spPr>
          <a:xfrm>
            <a:off x="533400" y="4495800"/>
            <a:ext cx="6554788" cy="1524000"/>
          </a:xfrm>
        </p:spPr>
        <p:txBody>
          <a:bodyPr/>
          <a:lstStyle/>
          <a:p>
            <a:pPr eaLnBrk="1" fontAlgn="auto" hangingPunct="1">
              <a:spcAft>
                <a:spcPts val="0"/>
              </a:spcAft>
              <a:defRPr/>
            </a:pPr>
            <a:endParaRPr lang="zh-CN" altLang="en-US"/>
          </a:p>
        </p:txBody>
      </p:sp>
      <p:sp>
        <p:nvSpPr>
          <p:cNvPr id="111619" name="Rectangle 3">
            <a:extLst>
              <a:ext uri="{FF2B5EF4-FFF2-40B4-BE49-F238E27FC236}">
                <a16:creationId xmlns:a16="http://schemas.microsoft.com/office/drawing/2014/main" id="{81B18F64-5CC1-4DAC-9A19-1E63F1CCBE52}"/>
              </a:ext>
            </a:extLst>
          </p:cNvPr>
          <p:cNvSpPr>
            <a:spLocks noGrp="1" noChangeArrowheads="1"/>
          </p:cNvSpPr>
          <p:nvPr>
            <p:ph idx="1"/>
          </p:nvPr>
        </p:nvSpPr>
        <p:spPr>
          <a:xfrm>
            <a:off x="533400" y="533400"/>
            <a:ext cx="6554788" cy="3767138"/>
          </a:xfrm>
        </p:spPr>
        <p:txBody>
          <a:bodyPr rtlCol="0" anchor="t">
            <a:normAutofit/>
          </a:bodyPr>
          <a:lstStyle/>
          <a:p>
            <a:pPr eaLnBrk="1" fontAlgn="auto" hangingPunct="1">
              <a:defRPr/>
            </a:pPr>
            <a:endParaRPr lang="zh-CN" altLang="en-US">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2FEA4671-8ABF-43CC-933E-8059A209A842}"/>
              </a:ext>
            </a:extLst>
          </p:cNvPr>
          <p:cNvSpPr>
            <a:spLocks noGrp="1" noChangeArrowheads="1"/>
          </p:cNvSpPr>
          <p:nvPr>
            <p:ph type="title"/>
          </p:nvPr>
        </p:nvSpPr>
        <p:spPr>
          <a:xfrm>
            <a:off x="528638" y="338138"/>
            <a:ext cx="6554787" cy="719137"/>
          </a:xfrm>
        </p:spPr>
        <p:txBody>
          <a:bodyPr/>
          <a:lstStyle/>
          <a:p>
            <a:pPr eaLnBrk="1" fontAlgn="auto" hangingPunct="1">
              <a:spcAft>
                <a:spcPts val="0"/>
              </a:spcAft>
              <a:defRPr/>
            </a:pPr>
            <a:r>
              <a:rPr lang="en-US" altLang="zh-CN" dirty="0"/>
              <a:t>Sample Presentation</a:t>
            </a:r>
          </a:p>
        </p:txBody>
      </p:sp>
      <p:sp>
        <p:nvSpPr>
          <p:cNvPr id="54275" name="Rectangle 3">
            <a:extLst>
              <a:ext uri="{FF2B5EF4-FFF2-40B4-BE49-F238E27FC236}">
                <a16:creationId xmlns:a16="http://schemas.microsoft.com/office/drawing/2014/main" id="{B9848656-68FF-4314-B24C-4AF8BB197739}"/>
              </a:ext>
            </a:extLst>
          </p:cNvPr>
          <p:cNvSpPr>
            <a:spLocks noGrp="1" noChangeArrowheads="1"/>
          </p:cNvSpPr>
          <p:nvPr>
            <p:ph idx="1"/>
          </p:nvPr>
        </p:nvSpPr>
        <p:spPr>
          <a:xfrm>
            <a:off x="376920" y="1067415"/>
            <a:ext cx="8390160" cy="4315941"/>
          </a:xfrm>
        </p:spPr>
        <p:txBody>
          <a:bodyPr/>
          <a:lstStyle/>
          <a:p>
            <a:pPr eaLnBrk="1" hangingPunct="1">
              <a:spcAft>
                <a:spcPct val="0"/>
              </a:spcAft>
              <a:buFont typeface="Arial" panose="020B0604020202020204" pitchFamily="34" charset="0"/>
              <a:buChar char="•"/>
            </a:pPr>
            <a:r>
              <a:rPr lang="en-US" altLang="zh-CN" sz="2800" dirty="0">
                <a:cs typeface="幼圆"/>
              </a:rPr>
              <a:t>Note the timing sheet (today’s handout)</a:t>
            </a:r>
          </a:p>
          <a:p>
            <a:pPr eaLnBrk="1" hangingPunct="1">
              <a:spcAft>
                <a:spcPct val="0"/>
              </a:spcAft>
              <a:buFont typeface="Arial" panose="020B0604020202020204" pitchFamily="34" charset="0"/>
              <a:buChar char="•"/>
            </a:pPr>
            <a:r>
              <a:rPr lang="en-US" altLang="zh-CN" sz="2800" dirty="0">
                <a:cs typeface="幼圆"/>
              </a:rPr>
              <a:t>If you want, you can follow along with the slides as printed on the handout.</a:t>
            </a:r>
          </a:p>
          <a:p>
            <a:pPr eaLnBrk="1" hangingPunct="1">
              <a:spcAft>
                <a:spcPct val="0"/>
              </a:spcAft>
              <a:buFont typeface="Arial" panose="020B0604020202020204" pitchFamily="34" charset="0"/>
              <a:buChar char="•"/>
            </a:pPr>
            <a:r>
              <a:rPr lang="en-US" altLang="zh-CN" sz="2800" dirty="0">
                <a:solidFill>
                  <a:srgbClr val="FFFF00"/>
                </a:solidFill>
                <a:cs typeface="幼圆"/>
              </a:rPr>
              <a:t>Note: The sample presentation was formatted to use a screen like ours where the bottom is hard to see. </a:t>
            </a:r>
          </a:p>
          <a:p>
            <a:pPr lvl="1" eaLnBrk="1" hangingPunct="1">
              <a:spcAft>
                <a:spcPct val="0"/>
              </a:spcAft>
              <a:buFont typeface="Arial" panose="020B0604020202020204" pitchFamily="34" charset="0"/>
              <a:buChar char="•"/>
            </a:pPr>
            <a:r>
              <a:rPr lang="en-US" altLang="zh-CN" sz="2800" dirty="0">
                <a:solidFill>
                  <a:srgbClr val="FFFF00"/>
                </a:solidFill>
                <a:cs typeface="幼圆"/>
              </a:rPr>
              <a:t>For a conference, you should assume you can use the full screen. </a:t>
            </a:r>
          </a:p>
          <a:p>
            <a:pPr lvl="1" eaLnBrk="1" hangingPunct="1">
              <a:spcAft>
                <a:spcPct val="0"/>
              </a:spcAft>
              <a:buFont typeface="Arial" panose="020B0604020202020204" pitchFamily="34" charset="0"/>
              <a:buChar char="•"/>
            </a:pPr>
            <a:r>
              <a:rPr lang="en-US" altLang="zh-CN" sz="2800" dirty="0">
                <a:solidFill>
                  <a:srgbClr val="FFFF00"/>
                </a:solidFill>
                <a:cs typeface="幼圆"/>
              </a:rPr>
              <a:t>For your exam, </a:t>
            </a:r>
            <a:r>
              <a:rPr lang="en-US" altLang="zh-CN" sz="2800">
                <a:solidFill>
                  <a:srgbClr val="FFFF00"/>
                </a:solidFill>
                <a:cs typeface="幼圆"/>
              </a:rPr>
              <a:t>you choose.</a:t>
            </a:r>
            <a:endParaRPr lang="en-US" altLang="zh-CN" sz="2800" dirty="0">
              <a:solidFill>
                <a:srgbClr val="FFFF00"/>
              </a:solidFill>
              <a:cs typeface="幼圆"/>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5C06E1F2-EA25-4BF7-8296-D998DABFD8E1}"/>
              </a:ext>
            </a:extLst>
          </p:cNvPr>
          <p:cNvSpPr>
            <a:spLocks noGrp="1" noChangeArrowheads="1"/>
          </p:cNvSpPr>
          <p:nvPr>
            <p:ph type="title"/>
          </p:nvPr>
        </p:nvSpPr>
        <p:spPr>
          <a:xfrm>
            <a:off x="457200" y="277813"/>
            <a:ext cx="8229600" cy="630907"/>
          </a:xfrm>
        </p:spPr>
        <p:txBody>
          <a:bodyPr/>
          <a:lstStyle/>
          <a:p>
            <a:pPr eaLnBrk="1" fontAlgn="auto" hangingPunct="1">
              <a:spcAft>
                <a:spcPts val="0"/>
              </a:spcAft>
              <a:defRPr/>
            </a:pPr>
            <a:r>
              <a:rPr lang="en-US" altLang="zh-CN" dirty="0"/>
              <a:t>Homework</a:t>
            </a:r>
          </a:p>
        </p:txBody>
      </p:sp>
      <p:sp>
        <p:nvSpPr>
          <p:cNvPr id="55299" name="Rectangle 3">
            <a:extLst>
              <a:ext uri="{FF2B5EF4-FFF2-40B4-BE49-F238E27FC236}">
                <a16:creationId xmlns:a16="http://schemas.microsoft.com/office/drawing/2014/main" id="{F23C0B66-2C05-46C6-8ECD-747CAA4866C3}"/>
              </a:ext>
            </a:extLst>
          </p:cNvPr>
          <p:cNvSpPr>
            <a:spLocks noGrp="1" noChangeArrowheads="1"/>
          </p:cNvSpPr>
          <p:nvPr>
            <p:ph idx="1"/>
          </p:nvPr>
        </p:nvSpPr>
        <p:spPr>
          <a:xfrm>
            <a:off x="457200" y="933414"/>
            <a:ext cx="8229600" cy="5015866"/>
          </a:xfrm>
        </p:spPr>
        <p:txBody>
          <a:bodyPr/>
          <a:lstStyle/>
          <a:p>
            <a:pPr marL="609600" indent="-609600" eaLnBrk="1" hangingPunct="1">
              <a:spcAft>
                <a:spcPct val="0"/>
              </a:spcAft>
              <a:buFont typeface="Arial" panose="020B0604020202020204" pitchFamily="34" charset="0"/>
              <a:buChar char="•"/>
            </a:pPr>
            <a:r>
              <a:rPr lang="en-US" altLang="zh-CN" sz="3200" dirty="0">
                <a:cs typeface="幼圆"/>
              </a:rPr>
              <a:t>Continue work on your presentation</a:t>
            </a:r>
          </a:p>
          <a:p>
            <a:pPr marL="609600" indent="-609600" eaLnBrk="1" hangingPunct="1">
              <a:spcAft>
                <a:spcPct val="0"/>
              </a:spcAft>
              <a:buFont typeface="Arial" panose="020B0604020202020204" pitchFamily="34" charset="0"/>
              <a:buChar char="•"/>
            </a:pPr>
            <a:r>
              <a:rPr lang="en-US" altLang="zh-CN" sz="3200" dirty="0">
                <a:cs typeface="幼圆"/>
              </a:rPr>
              <a:t>Note comments from teacher about your working outline </a:t>
            </a:r>
          </a:p>
          <a:p>
            <a:pPr marL="0" indent="0" eaLnBrk="1" hangingPunct="1">
              <a:spcAft>
                <a:spcPct val="0"/>
              </a:spcAft>
              <a:buNone/>
            </a:pPr>
            <a:r>
              <a:rPr lang="en-US" altLang="zh-CN" sz="3200" dirty="0">
                <a:solidFill>
                  <a:srgbClr val="FFFF00"/>
                </a:solidFill>
                <a:cs typeface="幼圆"/>
              </a:rPr>
              <a:t>Normal reply from teacher: </a:t>
            </a:r>
          </a:p>
          <a:p>
            <a:pPr marL="609600" indent="-609600" eaLnBrk="1" hangingPunct="1">
              <a:spcAft>
                <a:spcPct val="0"/>
              </a:spcAft>
              <a:buFont typeface="Arial" panose="020B0604020202020204" pitchFamily="34" charset="0"/>
              <a:buChar char="•"/>
            </a:pPr>
            <a:r>
              <a:rPr lang="en-US" altLang="zh-CN" sz="3200" dirty="0">
                <a:solidFill>
                  <a:srgbClr val="FFFF00"/>
                </a:solidFill>
                <a:cs typeface="幼圆"/>
              </a:rPr>
              <a:t>24-48 hours after receiving your working outline…</a:t>
            </a:r>
            <a:r>
              <a:rPr lang="en-US" altLang="zh-CN" sz="3000" dirty="0">
                <a:solidFill>
                  <a:srgbClr val="FFFF00"/>
                </a:solidFill>
                <a:cs typeface="幼圆"/>
              </a:rPr>
              <a:t> </a:t>
            </a:r>
          </a:p>
          <a:p>
            <a:pPr marL="609600" indent="-609600" eaLnBrk="1" hangingPunct="1">
              <a:spcAft>
                <a:spcPct val="0"/>
              </a:spcAft>
              <a:buFont typeface="Arial" panose="020B0604020202020204" pitchFamily="34" charset="0"/>
              <a:buChar char="•"/>
            </a:pPr>
            <a:r>
              <a:rPr lang="en-US" altLang="zh-CN" sz="3000" dirty="0">
                <a:solidFill>
                  <a:srgbClr val="FFFF00"/>
                </a:solidFill>
                <a:cs typeface="幼圆"/>
              </a:rPr>
              <a:t>…later if many WOs come in</a:t>
            </a:r>
          </a:p>
          <a:p>
            <a:pPr marL="457200" lvl="1" indent="0" eaLnBrk="1" hangingPunct="1">
              <a:spcAft>
                <a:spcPct val="0"/>
              </a:spcAft>
              <a:buNone/>
            </a:pPr>
            <a:r>
              <a:rPr lang="en-US" altLang="zh-CN" sz="3000" dirty="0">
                <a:solidFill>
                  <a:srgbClr val="FFFF00"/>
                </a:solidFill>
                <a:cs typeface="幼圆"/>
              </a:rPr>
              <a:t>  at the same time.</a:t>
            </a:r>
          </a:p>
          <a:p>
            <a:pPr marL="457200" lvl="1" indent="0" eaLnBrk="1" hangingPunct="1">
              <a:spcAft>
                <a:spcPct val="0"/>
              </a:spcAft>
              <a:buNone/>
            </a:pPr>
            <a:endParaRPr lang="en-US" altLang="zh-CN" sz="3000" dirty="0">
              <a:solidFill>
                <a:srgbClr val="FFFF00"/>
              </a:solidFill>
              <a:cs typeface="幼圆"/>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FD8290-A707-493E-83CF-9DA99BACCAD7}"/>
              </a:ext>
            </a:extLst>
          </p:cNvPr>
          <p:cNvSpPr>
            <a:spLocks noGrp="1"/>
          </p:cNvSpPr>
          <p:nvPr>
            <p:ph idx="1"/>
          </p:nvPr>
        </p:nvSpPr>
        <p:spPr>
          <a:xfrm>
            <a:off x="250825" y="260350"/>
            <a:ext cx="8642350" cy="6048375"/>
          </a:xfrm>
        </p:spPr>
        <p:txBody>
          <a:bodyPr anchor="t"/>
          <a:lstStyle/>
          <a:p>
            <a:pPr marL="0" indent="0">
              <a:spcBef>
                <a:spcPts val="0"/>
              </a:spcBef>
              <a:spcAft>
                <a:spcPts val="0"/>
              </a:spcAft>
              <a:buFont typeface="Wingdings 3" panose="05040102010807070707" pitchFamily="18" charset="2"/>
              <a:buNone/>
              <a:defRPr/>
            </a:pPr>
            <a:r>
              <a:rPr lang="en-CA" dirty="0">
                <a:solidFill>
                  <a:srgbClr val="FFFF00"/>
                </a:solidFill>
              </a:rPr>
              <a:t>Introduction</a:t>
            </a:r>
          </a:p>
          <a:p>
            <a:pPr>
              <a:spcBef>
                <a:spcPts val="0"/>
              </a:spcBef>
              <a:spcAft>
                <a:spcPts val="0"/>
              </a:spcAft>
              <a:defRPr/>
            </a:pPr>
            <a:r>
              <a:rPr lang="en-US" b="1" dirty="0">
                <a:solidFill>
                  <a:srgbClr val="00B0F0"/>
                </a:solidFill>
              </a:rPr>
              <a:t>What will you use to attract audience attention?</a:t>
            </a:r>
            <a:endParaRPr lang="en-CA" b="1" dirty="0">
              <a:solidFill>
                <a:srgbClr val="00B0F0"/>
              </a:solidFill>
            </a:endParaRPr>
          </a:p>
          <a:p>
            <a:pPr>
              <a:spcBef>
                <a:spcPts val="0"/>
              </a:spcBef>
              <a:spcAft>
                <a:spcPts val="0"/>
              </a:spcAft>
              <a:defRPr/>
            </a:pPr>
            <a:r>
              <a:rPr lang="en-US" sz="1800" dirty="0">
                <a:solidFill>
                  <a:schemeClr val="tx1"/>
                </a:solidFill>
              </a:rPr>
              <a:t>How can you summarize the result quickly in simple, non-technical language?</a:t>
            </a:r>
            <a:endParaRPr lang="en-CA" sz="1800" dirty="0">
              <a:solidFill>
                <a:schemeClr val="tx1"/>
              </a:solidFill>
            </a:endParaRPr>
          </a:p>
          <a:p>
            <a:pPr>
              <a:spcBef>
                <a:spcPts val="0"/>
              </a:spcBef>
              <a:spcAft>
                <a:spcPts val="0"/>
              </a:spcAft>
              <a:defRPr/>
            </a:pPr>
            <a:r>
              <a:rPr lang="en-US" b="1" dirty="0">
                <a:solidFill>
                  <a:schemeClr val="accent1">
                    <a:lumMod val="40000"/>
                    <a:lumOff val="60000"/>
                  </a:schemeClr>
                </a:solidFill>
              </a:rPr>
              <a:t>What could motivate the audience to care about this result?</a:t>
            </a:r>
            <a:endParaRPr lang="en-CA" b="1" dirty="0">
              <a:solidFill>
                <a:schemeClr val="accent1">
                  <a:lumMod val="40000"/>
                  <a:lumOff val="60000"/>
                </a:schemeClr>
              </a:solidFill>
            </a:endParaRPr>
          </a:p>
          <a:p>
            <a:pPr>
              <a:spcBef>
                <a:spcPts val="0"/>
              </a:spcBef>
              <a:spcAft>
                <a:spcPts val="0"/>
              </a:spcAft>
              <a:defRPr/>
            </a:pPr>
            <a:r>
              <a:rPr lang="en-US" sz="1800" dirty="0">
                <a:solidFill>
                  <a:schemeClr val="tx1"/>
                </a:solidFill>
              </a:rPr>
              <a:t>What will you need to define so people understand the </a:t>
            </a:r>
            <a:r>
              <a:rPr lang="en-US" sz="1800" dirty="0">
                <a:solidFill>
                  <a:schemeClr val="bg2">
                    <a:lumMod val="40000"/>
                    <a:lumOff val="60000"/>
                  </a:schemeClr>
                </a:solidFill>
              </a:rPr>
              <a:t>problem</a:t>
            </a:r>
            <a:r>
              <a:rPr lang="en-US" sz="1800" dirty="0">
                <a:solidFill>
                  <a:schemeClr val="tx1"/>
                </a:solidFill>
              </a:rPr>
              <a:t>?</a:t>
            </a:r>
            <a:endParaRPr lang="en-CA" sz="1800" dirty="0">
              <a:solidFill>
                <a:schemeClr val="tx1"/>
              </a:solidFill>
            </a:endParaRPr>
          </a:p>
          <a:p>
            <a:pPr>
              <a:spcBef>
                <a:spcPts val="0"/>
              </a:spcBef>
              <a:spcAft>
                <a:spcPts val="0"/>
              </a:spcAft>
              <a:defRPr/>
            </a:pPr>
            <a:r>
              <a:rPr lang="en-US" sz="1800" dirty="0">
                <a:solidFill>
                  <a:schemeClr val="tx1"/>
                </a:solidFill>
              </a:rPr>
              <a:t>What previous results (if any) will you have to mention?</a:t>
            </a:r>
            <a:endParaRPr lang="en-CA" sz="1800" dirty="0">
              <a:solidFill>
                <a:schemeClr val="tx1"/>
              </a:solidFill>
            </a:endParaRPr>
          </a:p>
          <a:p>
            <a:pPr>
              <a:spcBef>
                <a:spcPts val="0"/>
              </a:spcBef>
              <a:spcAft>
                <a:spcPts val="0"/>
              </a:spcAft>
              <a:defRPr/>
            </a:pPr>
            <a:r>
              <a:rPr lang="en-US" sz="1800" dirty="0">
                <a:solidFill>
                  <a:schemeClr val="tx1"/>
                </a:solidFill>
              </a:rPr>
              <a:t>What will you need to define so people understand your </a:t>
            </a:r>
            <a:r>
              <a:rPr lang="en-US" sz="1800" dirty="0">
                <a:solidFill>
                  <a:schemeClr val="bg2">
                    <a:lumMod val="40000"/>
                    <a:lumOff val="60000"/>
                  </a:schemeClr>
                </a:solidFill>
              </a:rPr>
              <a:t>solution</a:t>
            </a:r>
            <a:r>
              <a:rPr lang="en-US" sz="1800" dirty="0">
                <a:solidFill>
                  <a:schemeClr val="tx1"/>
                </a:solidFill>
              </a:rPr>
              <a:t>?</a:t>
            </a:r>
            <a:endParaRPr lang="en-CA" sz="1800" dirty="0">
              <a:solidFill>
                <a:schemeClr val="tx1"/>
              </a:solidFill>
            </a:endParaRPr>
          </a:p>
          <a:p>
            <a:pPr>
              <a:spcBef>
                <a:spcPts val="0"/>
              </a:spcBef>
              <a:spcAft>
                <a:spcPts val="0"/>
              </a:spcAft>
              <a:defRPr/>
            </a:pPr>
            <a:r>
              <a:rPr lang="en-US" sz="1800" dirty="0">
                <a:solidFill>
                  <a:schemeClr val="tx1"/>
                </a:solidFill>
              </a:rPr>
              <a:t>How can you preview your main result in one or two sentences (one slide)?</a:t>
            </a:r>
          </a:p>
          <a:p>
            <a:pPr>
              <a:spcBef>
                <a:spcPts val="0"/>
              </a:spcBef>
              <a:spcAft>
                <a:spcPts val="0"/>
              </a:spcAft>
              <a:defRPr/>
            </a:pPr>
            <a:endParaRPr lang="en-US" dirty="0">
              <a:solidFill>
                <a:schemeClr val="tx1"/>
              </a:solidFill>
            </a:endParaRPr>
          </a:p>
          <a:p>
            <a:pPr marL="0" indent="0">
              <a:spcBef>
                <a:spcPts val="0"/>
              </a:spcBef>
              <a:spcAft>
                <a:spcPts val="0"/>
              </a:spcAft>
              <a:buFont typeface="Wingdings 3" panose="05040102010807070707" pitchFamily="18" charset="2"/>
              <a:buNone/>
              <a:defRPr/>
            </a:pPr>
            <a:r>
              <a:rPr lang="en-US" dirty="0">
                <a:solidFill>
                  <a:srgbClr val="FFFF00"/>
                </a:solidFill>
              </a:rPr>
              <a:t>Conclusion</a:t>
            </a:r>
          </a:p>
          <a:p>
            <a:pPr>
              <a:spcBef>
                <a:spcPts val="0"/>
              </a:spcBef>
              <a:spcAft>
                <a:spcPts val="0"/>
              </a:spcAft>
              <a:defRPr/>
            </a:pPr>
            <a:r>
              <a:rPr lang="en-US" sz="1800" dirty="0">
                <a:solidFill>
                  <a:schemeClr val="tx1"/>
                </a:solidFill>
              </a:rPr>
              <a:t>How can you restate the points of the body in one sentence each?</a:t>
            </a:r>
            <a:endParaRPr lang="en-CA" sz="1800" dirty="0">
              <a:solidFill>
                <a:schemeClr val="tx1"/>
              </a:solidFill>
            </a:endParaRPr>
          </a:p>
          <a:p>
            <a:pPr>
              <a:spcBef>
                <a:spcPts val="0"/>
              </a:spcBef>
              <a:spcAft>
                <a:spcPts val="0"/>
              </a:spcAft>
              <a:defRPr/>
            </a:pPr>
            <a:r>
              <a:rPr lang="en-US" sz="1800" dirty="0">
                <a:solidFill>
                  <a:schemeClr val="tx1"/>
                </a:solidFill>
              </a:rPr>
              <a:t>What is the most important point you want the audience to remember?</a:t>
            </a:r>
            <a:endParaRPr lang="en-CA" sz="1600" dirty="0">
              <a:solidFill>
                <a:schemeClr val="tx1"/>
              </a:solidFill>
            </a:endParaRPr>
          </a:p>
          <a:p>
            <a:pPr>
              <a:spcBef>
                <a:spcPts val="0"/>
              </a:spcBef>
              <a:spcAft>
                <a:spcPts val="0"/>
              </a:spcAft>
              <a:defRPr/>
            </a:pPr>
            <a:r>
              <a:rPr lang="en-US" b="1" dirty="0">
                <a:solidFill>
                  <a:srgbClr val="00B0F0"/>
                </a:solidFill>
              </a:rPr>
              <a:t>What practical application is there of this work?</a:t>
            </a:r>
            <a:endParaRPr lang="en-CA" b="1" dirty="0">
              <a:solidFill>
                <a:srgbClr val="00B0F0"/>
              </a:solidFill>
            </a:endParaRPr>
          </a:p>
          <a:p>
            <a:pPr>
              <a:spcBef>
                <a:spcPts val="0"/>
              </a:spcBef>
              <a:spcAft>
                <a:spcPts val="0"/>
              </a:spcAft>
              <a:defRPr/>
            </a:pPr>
            <a:r>
              <a:rPr lang="en-US" sz="1800" dirty="0">
                <a:solidFill>
                  <a:schemeClr val="tx1"/>
                </a:solidFill>
              </a:rPr>
              <a:t>What further questions came up because of this work?</a:t>
            </a:r>
            <a:endParaRPr lang="en-CA" sz="1800" dirty="0">
              <a:solidFill>
                <a:schemeClr val="tx1"/>
              </a:solidFill>
            </a:endParaRPr>
          </a:p>
          <a:p>
            <a:pPr>
              <a:spcBef>
                <a:spcPts val="0"/>
              </a:spcBef>
              <a:spcAft>
                <a:spcPts val="0"/>
              </a:spcAft>
              <a:defRPr/>
            </a:pPr>
            <a:endParaRPr lang="en-CA"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DC58BDC-1F53-4307-AF9A-1C26D3AC29F1}"/>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Checklist 3C: PowerPoint Slides</a:t>
            </a:r>
          </a:p>
        </p:txBody>
      </p:sp>
      <p:sp>
        <p:nvSpPr>
          <p:cNvPr id="70659" name="Rectangle 3">
            <a:extLst>
              <a:ext uri="{FF2B5EF4-FFF2-40B4-BE49-F238E27FC236}">
                <a16:creationId xmlns:a16="http://schemas.microsoft.com/office/drawing/2014/main" id="{860C6C5D-3E2C-4133-B016-FE90616317EE}"/>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chemeClr val="bg2">
                    <a:lumMod val="75000"/>
                  </a:schemeClr>
                </a:solidFill>
                <a:ea typeface="宋体" charset="-122"/>
              </a:rPr>
              <a:t>Background: not obtrusive</a:t>
            </a:r>
          </a:p>
          <a:p>
            <a:pPr lvl="1" eaLnBrk="1" fontAlgn="auto" hangingPunct="1">
              <a:defRPr/>
            </a:pPr>
            <a:r>
              <a:rPr lang="en-US" altLang="zh-CN" sz="3000" dirty="0">
                <a:solidFill>
                  <a:schemeClr val="bg2">
                    <a:lumMod val="75000"/>
                  </a:schemeClr>
                </a:solidFill>
                <a:ea typeface="宋体" charset="-122"/>
              </a:rPr>
              <a:t>Distinct objects on the background must relate to the topic</a:t>
            </a:r>
            <a:r>
              <a:rPr lang="en-US" altLang="zh-CN" sz="3000">
                <a:solidFill>
                  <a:schemeClr val="bg2">
                    <a:lumMod val="75000"/>
                  </a:schemeClr>
                </a:solidFill>
                <a:ea typeface="宋体" charset="-122"/>
              </a:rPr>
              <a:t>. (</a:t>
            </a:r>
            <a:r>
              <a:rPr lang="en-US" altLang="zh-CN" sz="3000" dirty="0">
                <a:solidFill>
                  <a:schemeClr val="bg2">
                    <a:lumMod val="75000"/>
                  </a:schemeClr>
                </a:solidFill>
                <a:ea typeface="宋体" charset="-122"/>
              </a:rPr>
              <a:t>Patterns are OK)</a:t>
            </a:r>
          </a:p>
          <a:p>
            <a:pPr lvl="1" eaLnBrk="1" fontAlgn="auto" hangingPunct="1">
              <a:defRPr/>
            </a:pPr>
            <a:r>
              <a:rPr lang="en-US" altLang="zh-CN" sz="3000" dirty="0">
                <a:solidFill>
                  <a:schemeClr val="bg2">
                    <a:lumMod val="75000"/>
                  </a:schemeClr>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146F198-9AA2-4D1F-B5B7-EDAFDC4DD2BD}"/>
              </a:ext>
            </a:extLst>
          </p:cNvPr>
          <p:cNvSpPr>
            <a:spLocks noGrp="1" noChangeArrowheads="1"/>
          </p:cNvSpPr>
          <p:nvPr>
            <p:ph type="title"/>
          </p:nvPr>
        </p:nvSpPr>
        <p:spPr>
          <a:xfrm>
            <a:off x="457200" y="304800"/>
            <a:ext cx="8229600" cy="1143000"/>
          </a:xfrm>
        </p:spPr>
        <p:txBody>
          <a:bodyPr/>
          <a:lstStyle/>
          <a:p>
            <a:pPr eaLnBrk="1" fontAlgn="auto" hangingPunct="1">
              <a:spcAft>
                <a:spcPts val="0"/>
              </a:spcAft>
              <a:defRPr/>
            </a:pPr>
            <a:r>
              <a:rPr lang="en-US" altLang="zh-CN" dirty="0"/>
              <a:t>Checklist 3C: PowerPoint Slides</a:t>
            </a:r>
          </a:p>
        </p:txBody>
      </p:sp>
      <p:sp>
        <p:nvSpPr>
          <p:cNvPr id="70659" name="Rectangle 3">
            <a:extLst>
              <a:ext uri="{FF2B5EF4-FFF2-40B4-BE49-F238E27FC236}">
                <a16:creationId xmlns:a16="http://schemas.microsoft.com/office/drawing/2014/main" id="{B013DCCC-6D91-48AC-87F7-90617CA8FB13}"/>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chemeClr val="bg2">
                    <a:lumMod val="75000"/>
                  </a:schemeClr>
                </a:solidFill>
                <a:ea typeface="宋体" charset="-122"/>
              </a:rPr>
              <a:t>Background: not obtrusive</a:t>
            </a:r>
          </a:p>
          <a:p>
            <a:pPr lvl="1" eaLnBrk="1" fontAlgn="auto" hangingPunct="1">
              <a:defRPr/>
            </a:pPr>
            <a:r>
              <a:rPr lang="en-US" altLang="zh-CN" sz="3000" dirty="0">
                <a:solidFill>
                  <a:schemeClr val="bg2">
                    <a:lumMod val="75000"/>
                  </a:schemeClr>
                </a:solidFill>
                <a:ea typeface="宋体" charset="-122"/>
              </a:rPr>
              <a:t>Distinct objects on the background must relate to the topic. (Patterns are OK)</a:t>
            </a:r>
          </a:p>
          <a:p>
            <a:pPr lvl="1" eaLnBrk="1" fontAlgn="auto" hangingPunct="1">
              <a:defRPr/>
            </a:pPr>
            <a:r>
              <a:rPr lang="en-US" altLang="zh-CN" sz="3000" dirty="0">
                <a:solidFill>
                  <a:schemeClr val="bg2">
                    <a:lumMod val="75000"/>
                  </a:schemeClr>
                </a:solidFill>
                <a:ea typeface="宋体" charset="-122"/>
              </a:rPr>
              <a:t>Is this style/background OK?</a:t>
            </a:r>
          </a:p>
          <a:p>
            <a:pPr lvl="1" eaLnBrk="1" fontAlgn="auto" hangingPunct="1">
              <a:defRPr/>
            </a:pPr>
            <a:endParaRPr lang="en-US" altLang="zh-CN" sz="3000" dirty="0">
              <a:solidFill>
                <a:schemeClr val="bg2">
                  <a:lumMod val="75000"/>
                </a:schemeClr>
              </a:solidFill>
              <a:effectLst>
                <a:outerShdw blurRad="38100" dist="38100" dir="2700000" algn="tl">
                  <a:srgbClr val="78346F"/>
                </a:outerShdw>
              </a:effectLst>
              <a:ea typeface="宋体"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2DAB3F4C-C855-4CC9-9153-60F843D2EFB5}"/>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cap="none" dirty="0">
                <a:ln>
                  <a:noFill/>
                </a:ln>
                <a:solidFill>
                  <a:schemeClr val="bg1"/>
                </a:solidFill>
                <a:latin typeface="Arial" panose="020B0604020202020204" pitchFamily="34" charset="0"/>
                <a:cs typeface="Arial" panose="020B0604020202020204" pitchFamily="34" charset="0"/>
              </a:rPr>
              <a:t>Checklist 3C: PowerPoint Slides</a:t>
            </a:r>
          </a:p>
        </p:txBody>
      </p:sp>
      <p:sp>
        <p:nvSpPr>
          <p:cNvPr id="70659" name="Rectangle 3">
            <a:extLst>
              <a:ext uri="{FF2B5EF4-FFF2-40B4-BE49-F238E27FC236}">
                <a16:creationId xmlns:a16="http://schemas.microsoft.com/office/drawing/2014/main" id="{9C7706FC-18EA-4B19-B205-899C5BBD0942}"/>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a:solidFill>
                  <a:schemeClr val="bg1"/>
                </a:solidFill>
                <a:ea typeface="宋体" charset="-122"/>
              </a:rPr>
              <a:t>Background: not obtrusive</a:t>
            </a:r>
          </a:p>
          <a:p>
            <a:pPr lvl="1" eaLnBrk="1" fontAlgn="auto" hangingPunct="1">
              <a:defRPr/>
            </a:pPr>
            <a:r>
              <a:rPr lang="en-US" altLang="zh-CN" sz="3000">
                <a:solidFill>
                  <a:schemeClr val="bg1"/>
                </a:solidFill>
                <a:ea typeface="宋体" charset="-122"/>
              </a:rPr>
              <a:t>Distinct objects on the background must relate to the topic. (Patterns are OK)</a:t>
            </a:r>
          </a:p>
          <a:p>
            <a:pPr lvl="1" eaLnBrk="1" fontAlgn="auto" hangingPunct="1">
              <a:defRPr/>
            </a:pPr>
            <a:r>
              <a:rPr lang="en-US" altLang="zh-CN" sz="3000">
                <a:solidFill>
                  <a:schemeClr val="bg1"/>
                </a:solidFill>
                <a:ea typeface="宋体" charset="-122"/>
              </a:rPr>
              <a:t>Is this style/background OK?</a:t>
            </a:r>
          </a:p>
          <a:p>
            <a:pPr lvl="1" eaLnBrk="1" fontAlgn="auto" hangingPunct="1">
              <a:defRPr/>
            </a:pPr>
            <a:endParaRPr lang="en-US" altLang="zh-CN" sz="3000">
              <a:solidFill>
                <a:schemeClr val="bg1"/>
              </a:solidFill>
              <a:effectLst>
                <a:outerShdw blurRad="38100" dist="38100" dir="2700000" algn="tl">
                  <a:srgbClr val="C0C0C0"/>
                </a:outerShdw>
              </a:effectLst>
              <a:ea typeface="宋体"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D9D9D9"/>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9FA08619-9F11-48B8-B3F6-3BF8F728054B}"/>
              </a:ext>
            </a:extLst>
          </p:cNvPr>
          <p:cNvSpPr>
            <a:spLocks noGrp="1" noChangeArrowheads="1"/>
          </p:cNvSpPr>
          <p:nvPr>
            <p:ph type="title"/>
          </p:nvPr>
        </p:nvSpPr>
        <p:spPr bwMode="auto">
          <a:xfrm>
            <a:off x="457200" y="304800"/>
            <a:ext cx="8229600" cy="1143000"/>
          </a:xfrm>
        </p:spPr>
        <p:txBody>
          <a:bodyPr wrap="square" numCol="1" anchorCtr="0" compatLnSpc="1">
            <a:prstTxWarp prst="textNoShape">
              <a:avLst/>
            </a:prstTxWarp>
          </a:bodyPr>
          <a:lstStyle/>
          <a:p>
            <a:pPr eaLnBrk="1" hangingPunct="1"/>
            <a:r>
              <a:rPr lang="en-US" altLang="zh-CN" cap="none" dirty="0">
                <a:ln>
                  <a:noFill/>
                </a:ln>
                <a:solidFill>
                  <a:schemeClr val="bg1"/>
                </a:solidFill>
                <a:latin typeface="Arial" panose="020B0604020202020204" pitchFamily="34" charset="0"/>
                <a:cs typeface="Arial" panose="020B0604020202020204" pitchFamily="34" charset="0"/>
              </a:rPr>
              <a:t>Checklist 3C: PowerPoint Slides</a:t>
            </a:r>
          </a:p>
        </p:txBody>
      </p:sp>
      <p:sp>
        <p:nvSpPr>
          <p:cNvPr id="70659" name="Rectangle 3">
            <a:extLst>
              <a:ext uri="{FF2B5EF4-FFF2-40B4-BE49-F238E27FC236}">
                <a16:creationId xmlns:a16="http://schemas.microsoft.com/office/drawing/2014/main" id="{9C7706FC-18EA-4B19-B205-899C5BBD0942}"/>
              </a:ext>
            </a:extLst>
          </p:cNvPr>
          <p:cNvSpPr>
            <a:spLocks noGrp="1" noChangeArrowheads="1"/>
          </p:cNvSpPr>
          <p:nvPr>
            <p:ph idx="1"/>
          </p:nvPr>
        </p:nvSpPr>
        <p:spPr>
          <a:xfrm>
            <a:off x="609600" y="1752600"/>
            <a:ext cx="8229600" cy="4530725"/>
          </a:xfrm>
        </p:spPr>
        <p:txBody>
          <a:bodyPr rtlCol="0" anchor="t">
            <a:normAutofit/>
          </a:bodyPr>
          <a:lstStyle/>
          <a:p>
            <a:pPr eaLnBrk="1" fontAlgn="auto" hangingPunct="1">
              <a:defRPr/>
            </a:pPr>
            <a:r>
              <a:rPr lang="en-US" altLang="zh-CN" sz="3200" dirty="0">
                <a:solidFill>
                  <a:schemeClr val="bg1"/>
                </a:solidFill>
                <a:ea typeface="宋体" charset="-122"/>
              </a:rPr>
              <a:t>Background: not obtrusive</a:t>
            </a:r>
          </a:p>
          <a:p>
            <a:pPr lvl="1" eaLnBrk="1" fontAlgn="auto" hangingPunct="1">
              <a:defRPr/>
            </a:pPr>
            <a:r>
              <a:rPr lang="en-US" altLang="zh-CN" sz="3000" dirty="0">
                <a:solidFill>
                  <a:schemeClr val="bg1"/>
                </a:solidFill>
                <a:ea typeface="宋体" charset="-122"/>
              </a:rPr>
              <a:t>Distinct objects on the background must relate to the topic. (Patterns are OK)</a:t>
            </a:r>
          </a:p>
          <a:p>
            <a:pPr lvl="1" eaLnBrk="1" fontAlgn="auto" hangingPunct="1">
              <a:defRPr/>
            </a:pPr>
            <a:r>
              <a:rPr lang="en-US" altLang="zh-CN" sz="3000" dirty="0">
                <a:solidFill>
                  <a:schemeClr val="bg1"/>
                </a:solidFill>
                <a:ea typeface="宋体" charset="-122"/>
              </a:rPr>
              <a:t>Is this style/background OK?</a:t>
            </a:r>
          </a:p>
          <a:p>
            <a:pPr lvl="1" eaLnBrk="1" fontAlgn="auto" hangingPunct="1">
              <a:defRPr/>
            </a:pPr>
            <a:endParaRPr lang="en-US" altLang="zh-CN" sz="3000" dirty="0">
              <a:solidFill>
                <a:schemeClr val="bg1"/>
              </a:solidFill>
              <a:effectLst>
                <a:outerShdw blurRad="38100" dist="38100" dir="2700000" algn="tl">
                  <a:srgbClr val="C0C0C0"/>
                </a:outerShdw>
              </a:effectLst>
              <a:ea typeface="宋体" charset="-122"/>
            </a:endParaRPr>
          </a:p>
        </p:txBody>
      </p:sp>
    </p:spTree>
  </p:cSld>
  <p:clrMapOvr>
    <a:masterClrMapping/>
  </p:clrMapOvr>
</p:sld>
</file>

<file path=ppt/theme/theme1.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apsules">
  <a:themeElements>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1_Capsules">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1_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1_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1_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1_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1_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1_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1_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Beam</Template>
  <TotalTime>2427</TotalTime>
  <Words>2112</Words>
  <Application>Microsoft Office PowerPoint</Application>
  <PresentationFormat>On-screen Show (4:3)</PresentationFormat>
  <Paragraphs>261</Paragraphs>
  <Slides>45</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45</vt:i4>
      </vt:variant>
    </vt:vector>
  </HeadingPairs>
  <TitlesOfParts>
    <vt:vector size="57" baseType="lpstr">
      <vt:lpstr>Arial</vt:lpstr>
      <vt:lpstr>Arial Narrow</vt:lpstr>
      <vt:lpstr>Century Gothic</vt:lpstr>
      <vt:lpstr>Comic Sans MS</vt:lpstr>
      <vt:lpstr>Courier New</vt:lpstr>
      <vt:lpstr>Times New Roman</vt:lpstr>
      <vt:lpstr>Wingdings</vt:lpstr>
      <vt:lpstr>Wingdings 3</vt:lpstr>
      <vt:lpstr>Crayons</vt:lpstr>
      <vt:lpstr>1_Capsules</vt:lpstr>
      <vt:lpstr>Default Design</vt:lpstr>
      <vt:lpstr>Slice</vt:lpstr>
      <vt:lpstr>Academic Communication Lesson 4</vt:lpstr>
      <vt:lpstr>Checklist Section 3A</vt:lpstr>
      <vt:lpstr>Checklist Section 3B:  Introduction and Conclusion</vt:lpstr>
      <vt:lpstr>3B: Planning your Introduction Section &amp; Conclusion Section</vt:lpstr>
      <vt:lpstr>PowerPoint Presentation</vt:lpstr>
      <vt:lpstr>Checklist 3C: PowerPoint Slides</vt:lpstr>
      <vt:lpstr>Checklist 3C: PowerPoint Slides</vt:lpstr>
      <vt:lpstr>Checklist 3C: PowerPoint Slides</vt:lpstr>
      <vt:lpstr>Checklist 3C: PowerPoint Slides</vt:lpstr>
      <vt:lpstr>Checklist 3C: PowerPoint Slides</vt:lpstr>
      <vt:lpstr>Checklist 3C: PowerPoint Slides</vt:lpstr>
      <vt:lpstr>Checklist 3C: PowerPoint Slides</vt:lpstr>
      <vt:lpstr>Checklist 3C: PowerPoint Slides</vt:lpstr>
      <vt:lpstr>IS it OK to have Chinese Characters on your slides?</vt:lpstr>
      <vt:lpstr>3C: Backgrounds and Color</vt:lpstr>
      <vt:lpstr>3C: Backgrounds and Color</vt:lpstr>
      <vt:lpstr>3C: Backgrounds and Color</vt:lpstr>
      <vt:lpstr>3C: Paragraphs &amp; Sentences?</vt:lpstr>
      <vt:lpstr>3C: Paragraphs &amp; Sentences?</vt:lpstr>
      <vt:lpstr>PowerPoint Presentation</vt:lpstr>
      <vt:lpstr>3C: PPT offers Transitions</vt:lpstr>
      <vt:lpstr>3C: Spelling &amp; Grammar</vt:lpstr>
      <vt:lpstr>3C: Consistent Formatting</vt:lpstr>
      <vt:lpstr>3C: Lists – bullet point and numbered</vt:lpstr>
      <vt:lpstr>3C: How much text &amp; time per slide?</vt:lpstr>
      <vt:lpstr>3C: What size should the text be?</vt:lpstr>
      <vt:lpstr>3C: Figures/Tables/Diagrams</vt:lpstr>
      <vt:lpstr>3C: Make figures big enough to show detail – Respect your audience!</vt:lpstr>
      <vt:lpstr>My Diagram, done badly</vt:lpstr>
      <vt:lpstr>My Diagram, done badly</vt:lpstr>
      <vt:lpstr>My Diagram, still bad, but better label</vt:lpstr>
      <vt:lpstr>My Diagram, still some problems</vt:lpstr>
      <vt:lpstr>Widget Sales in US by women in cities</vt:lpstr>
      <vt:lpstr>Widget Sales in US by women in cities</vt:lpstr>
      <vt:lpstr>My Diagram, done badly</vt:lpstr>
      <vt:lpstr>Widget Sales in US by women in cities</vt:lpstr>
      <vt:lpstr>Widget Sales in US by women in cities</vt:lpstr>
      <vt:lpstr>3C: Use variety, not just text</vt:lpstr>
      <vt:lpstr>3C: Use variety in Titles!</vt:lpstr>
      <vt:lpstr>3C: Use time efficiently</vt:lpstr>
      <vt:lpstr>3C: Do not go backwards</vt:lpstr>
      <vt:lpstr>3C: How many slides?</vt:lpstr>
      <vt:lpstr>PowerPoint Presentation</vt:lpstr>
      <vt:lpstr>Sample Presentation</vt:lpstr>
      <vt:lpstr>Homework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Academic Communication Lesson 2</dc:title>
  <dc:creator>Murrax</dc:creator>
  <cp:lastModifiedBy>Murray Sherk</cp:lastModifiedBy>
  <cp:revision>187</cp:revision>
  <cp:lastPrinted>2022-09-26T09:25:10Z</cp:lastPrinted>
  <dcterms:created xsi:type="dcterms:W3CDTF">2009-09-14T02:48:38Z</dcterms:created>
  <dcterms:modified xsi:type="dcterms:W3CDTF">2023-03-20T02:33:22Z</dcterms:modified>
</cp:coreProperties>
</file>