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9" r:id="rId4"/>
    <p:sldId id="260" r:id="rId5"/>
    <p:sldId id="261" r:id="rId6"/>
    <p:sldId id="258"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9" r:id="rId31"/>
    <p:sldId id="290" r:id="rId32"/>
    <p:sldId id="291" r:id="rId33"/>
    <p:sldId id="292" r:id="rId34"/>
    <p:sldId id="293" r:id="rId35"/>
    <p:sldId id="294" r:id="rId36"/>
    <p:sldId id="288"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6" d="100"/>
          <a:sy n="46" d="100"/>
        </p:scale>
        <p:origin x="-254" y="-9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tags" Target="../tags/tag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1.xml"/><Relationship Id="rId11" Type="http://schemas.openxmlformats.org/officeDocument/2006/relationships/image" Target="../media/image5.png"/><Relationship Id="rId5" Type="http://schemas.openxmlformats.org/officeDocument/2006/relationships/tags" Target="../tags/tag5.xml"/><Relationship Id="rId10" Type="http://schemas.openxmlformats.org/officeDocument/2006/relationships/image" Target="../media/image4.png"/><Relationship Id="rId4" Type="http://schemas.openxmlformats.org/officeDocument/2006/relationships/tags" Target="../tags/tag4.xml"/><Relationship Id="rId9"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tags" Target="../tags/tag8.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Master" Target="../slideMasters/slideMaster2.xml"/><Relationship Id="rId11" Type="http://schemas.openxmlformats.org/officeDocument/2006/relationships/image" Target="../media/image5.png"/><Relationship Id="rId5" Type="http://schemas.openxmlformats.org/officeDocument/2006/relationships/tags" Target="../tags/tag10.xml"/><Relationship Id="rId10" Type="http://schemas.openxmlformats.org/officeDocument/2006/relationships/image" Target="../media/image4.png"/><Relationship Id="rId4" Type="http://schemas.openxmlformats.org/officeDocument/2006/relationships/tags" Target="../tags/tag9.xml"/><Relationship Id="rId9"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tags" Target="../tags/tag1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3.xml"/><Relationship Id="rId11" Type="http://schemas.openxmlformats.org/officeDocument/2006/relationships/image" Target="../media/image5.png"/><Relationship Id="rId5" Type="http://schemas.openxmlformats.org/officeDocument/2006/relationships/tags" Target="../tags/tag15.xml"/><Relationship Id="rId10" Type="http://schemas.openxmlformats.org/officeDocument/2006/relationships/image" Target="../media/image4.png"/><Relationship Id="rId4" Type="http://schemas.openxmlformats.org/officeDocument/2006/relationships/tags" Target="../tags/tag14.xml"/><Relationship Id="rId9"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标题幻灯片">
    <p:spTree>
      <p:nvGrpSpPr>
        <p:cNvPr id="1" name=""/>
        <p:cNvGrpSpPr/>
        <p:nvPr/>
      </p:nvGrpSpPr>
      <p:grpSpPr>
        <a:xfrm>
          <a:off x="0" y="0"/>
          <a:ext cx="0" cy="0"/>
          <a:chOff x="0" y="0"/>
          <a:chExt cx="0" cy="0"/>
        </a:xfrm>
      </p:grpSpPr>
      <p:sp>
        <p:nvSpPr>
          <p:cNvPr id="3080" name="Rectangle 8"/>
          <p:cNvSpPr>
            <a:spLocks noGrp="1" noChangeArrowheads="1"/>
          </p:cNvSpPr>
          <p:nvPr>
            <p:ph type="dt" sz="half" idx="2"/>
          </p:nvPr>
        </p:nvSpPr>
        <p:spPr>
          <a:xfrm>
            <a:off x="2927351" y="6381750"/>
            <a:ext cx="673100" cy="374650"/>
          </a:xfrm>
        </p:spPr>
        <p:txBody>
          <a:bodyPr/>
          <a:lstStyle>
            <a:lvl1pPr>
              <a:defRPr>
                <a:latin typeface="+mn-lt"/>
              </a:defRPr>
            </a:lvl1pPr>
          </a:lstStyle>
          <a:p>
            <a:endParaRPr lang="en-GB" altLang="zh-CN">
              <a:solidFill>
                <a:srgbClr val="FFFFFF"/>
              </a:solidFill>
            </a:endParaRPr>
          </a:p>
        </p:txBody>
      </p:sp>
      <p:sp>
        <p:nvSpPr>
          <p:cNvPr id="3081" name="Rectangle 9"/>
          <p:cNvSpPr>
            <a:spLocks noGrp="1" noChangeArrowheads="1"/>
          </p:cNvSpPr>
          <p:nvPr>
            <p:ph type="ftr" sz="quarter" idx="3"/>
          </p:nvPr>
        </p:nvSpPr>
        <p:spPr>
          <a:xfrm>
            <a:off x="3740152" y="6381750"/>
            <a:ext cx="679449" cy="374650"/>
          </a:xfrm>
        </p:spPr>
        <p:txBody>
          <a:bodyPr/>
          <a:lstStyle>
            <a:lvl1pPr>
              <a:defRPr>
                <a:latin typeface="+mn-lt"/>
              </a:defRPr>
            </a:lvl1pPr>
          </a:lstStyle>
          <a:p>
            <a:endParaRPr lang="en-GB" altLang="zh-CN">
              <a:solidFill>
                <a:srgbClr val="FFFFFF"/>
              </a:solidFill>
            </a:endParaRPr>
          </a:p>
        </p:txBody>
      </p:sp>
      <p:sp>
        <p:nvSpPr>
          <p:cNvPr id="3082" name="Rectangle 10"/>
          <p:cNvSpPr>
            <a:spLocks noGrp="1" noChangeArrowheads="1"/>
          </p:cNvSpPr>
          <p:nvPr>
            <p:ph type="sldNum" sz="quarter" idx="4"/>
          </p:nvPr>
        </p:nvSpPr>
        <p:spPr>
          <a:xfrm>
            <a:off x="4561418" y="6381750"/>
            <a:ext cx="478367" cy="374650"/>
          </a:xfrm>
        </p:spPr>
        <p:txBody>
          <a:bodyPr/>
          <a:lstStyle>
            <a:lvl1pPr>
              <a:defRPr>
                <a:latin typeface="+mn-lt"/>
              </a:defRPr>
            </a:lvl1pPr>
          </a:lstStyle>
          <a:p>
            <a:fld id="{71ED0F43-DAD7-4A42-99E9-46AB07C90E1E}" type="slidenum">
              <a:rPr lang="en-GB" altLang="zh-CN">
                <a:solidFill>
                  <a:srgbClr val="FFFFFF"/>
                </a:solidFill>
              </a:rPr>
              <a:pPr/>
              <a:t>‹#›</a:t>
            </a:fld>
            <a:endParaRPr lang="en-GB" altLang="zh-CN">
              <a:solidFill>
                <a:srgbClr val="FFFFFF"/>
              </a:solidFill>
            </a:endParaRPr>
          </a:p>
        </p:txBody>
      </p:sp>
      <p:pic>
        <p:nvPicPr>
          <p:cNvPr id="3084" name="Picture 12"/>
          <p:cNvPicPr>
            <a:picLocks noChangeAspect="1" noChangeArrowheads="1"/>
          </p:cNvPicPr>
          <p:nvPr/>
        </p:nvPicPr>
        <p:blipFill>
          <a:blip r:embed="rId7">
            <a:extLst>
              <a:ext uri="{28A0092B-C50C-407E-A947-70E740481C1C}">
                <a14:useLocalDpi xmlns:a14="http://schemas.microsoft.com/office/drawing/2010/main" val="0"/>
              </a:ext>
            </a:extLst>
          </a:blip>
          <a:srcRect l="398" t="484" r="380" b="461"/>
          <a:stretch>
            <a:fillRect/>
          </a:stretch>
        </p:blipFill>
        <p:spPr bwMode="auto">
          <a:xfrm>
            <a:off x="0" y="0"/>
            <a:ext cx="12192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283" y="-3175"/>
            <a:ext cx="12215284"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Rectangle 3"/>
          <p:cNvSpPr>
            <a:spLocks noGrp="1" noChangeArrowheads="1"/>
          </p:cNvSpPr>
          <p:nvPr>
            <p:ph type="ctrTitle"/>
          </p:nvPr>
        </p:nvSpPr>
        <p:spPr>
          <a:xfrm>
            <a:off x="484717" y="549276"/>
            <a:ext cx="9931400" cy="1025525"/>
          </a:xfrm>
        </p:spPr>
        <p:txBody>
          <a:bodyPr/>
          <a:lstStyle>
            <a:lvl1pPr>
              <a:defRPr sz="3500"/>
            </a:lvl1pPr>
          </a:lstStyle>
          <a:p>
            <a:pPr lvl="0"/>
            <a:r>
              <a:rPr lang="zh-CN" altLang="en-US" noProof="0" smtClean="0"/>
              <a:t>单击此处编辑母版标题样式</a:t>
            </a:r>
            <a:endParaRPr lang="en-GB" altLang="zh-CN" noProof="0" smtClean="0"/>
          </a:p>
        </p:txBody>
      </p:sp>
      <p:sp>
        <p:nvSpPr>
          <p:cNvPr id="3076" name="Rectangle 4"/>
          <p:cNvSpPr>
            <a:spLocks noGrp="1" noChangeArrowheads="1"/>
          </p:cNvSpPr>
          <p:nvPr>
            <p:ph type="subTitle" idx="1"/>
          </p:nvPr>
        </p:nvSpPr>
        <p:spPr>
          <a:xfrm>
            <a:off x="484717" y="1792289"/>
            <a:ext cx="10030883" cy="1222375"/>
          </a:xfrm>
        </p:spPr>
        <p:txBody>
          <a:bodyPr anchor="ctr"/>
          <a:lstStyle>
            <a:lvl1pPr marL="0" indent="0">
              <a:buFontTx/>
              <a:buNone/>
              <a:defRPr sz="2800">
                <a:latin typeface="Arial Black" panose="020B0A04020102020204" pitchFamily="34" charset="0"/>
              </a:defRPr>
            </a:lvl1pPr>
          </a:lstStyle>
          <a:p>
            <a:pPr lvl="0"/>
            <a:r>
              <a:rPr lang="zh-CN" altLang="en-US" noProof="0" smtClean="0"/>
              <a:t>单击此处编辑母版副标题样式</a:t>
            </a:r>
            <a:endParaRPr lang="en-GB" altLang="zh-CN" noProof="0" smtClean="0"/>
          </a:p>
        </p:txBody>
      </p:sp>
      <p:pic>
        <p:nvPicPr>
          <p:cNvPr id="3091" name="Picture 19" descr="1"/>
          <p:cNvPicPr>
            <a:picLocks noChangeAspect="1" noChangeArrowheads="1"/>
          </p:cNvPicPr>
          <p:nvPr>
            <p:custDataLst>
              <p:tags r:id="rId1"/>
            </p:custDataLst>
          </p:nvPr>
        </p:nvPicPr>
        <p:blipFill>
          <a:blip r:embed="rId9">
            <a:lum bright="6000"/>
            <a:extLst>
              <a:ext uri="{28A0092B-C50C-407E-A947-70E740481C1C}">
                <a14:useLocalDpi xmlns:a14="http://schemas.microsoft.com/office/drawing/2010/main" val="0"/>
              </a:ext>
            </a:extLst>
          </a:blip>
          <a:srcRect/>
          <a:stretch>
            <a:fillRect/>
          </a:stretch>
        </p:blipFill>
        <p:spPr bwMode="auto">
          <a:xfrm rot="-1875580">
            <a:off x="10991851" y="3284539"/>
            <a:ext cx="1397000" cy="136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92" name="Picture 20" descr="2"/>
          <p:cNvPicPr>
            <a:picLocks noChangeAspect="1" noChangeArrowheads="1"/>
          </p:cNvPicPr>
          <p:nvPr>
            <p:custDataLst>
              <p:tags r:id="rId2"/>
            </p:custDataLst>
          </p:nvPr>
        </p:nvPicPr>
        <p:blipFill>
          <a:blip r:embed="rId10">
            <a:lum bright="12000"/>
            <a:extLst>
              <a:ext uri="{28A0092B-C50C-407E-A947-70E740481C1C}">
                <a14:useLocalDpi xmlns:a14="http://schemas.microsoft.com/office/drawing/2010/main" val="0"/>
              </a:ext>
            </a:extLst>
          </a:blip>
          <a:srcRect/>
          <a:stretch>
            <a:fillRect/>
          </a:stretch>
        </p:blipFill>
        <p:spPr bwMode="auto">
          <a:xfrm rot="2592828">
            <a:off x="10416117" y="4292600"/>
            <a:ext cx="1100667"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93" name="Picture 21" descr="4"/>
          <p:cNvPicPr>
            <a:picLocks noChangeAspect="1" noChangeArrowheads="1"/>
          </p:cNvPicPr>
          <p:nvPr>
            <p:custDataLst>
              <p:tags r:id="rId3"/>
            </p:custDataLst>
          </p:nvPr>
        </p:nvPicPr>
        <p:blipFill>
          <a:blip r:embed="rId11">
            <a:lum bright="6000"/>
            <a:extLst>
              <a:ext uri="{28A0092B-C50C-407E-A947-70E740481C1C}">
                <a14:useLocalDpi xmlns:a14="http://schemas.microsoft.com/office/drawing/2010/main" val="0"/>
              </a:ext>
            </a:extLst>
          </a:blip>
          <a:srcRect/>
          <a:stretch>
            <a:fillRect/>
          </a:stretch>
        </p:blipFill>
        <p:spPr bwMode="auto">
          <a:xfrm rot="-3119061">
            <a:off x="10931526" y="5291138"/>
            <a:ext cx="603250"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94" name="Picture 22" descr="3"/>
          <p:cNvPicPr>
            <a:picLocks noChangeAspect="1" noChangeArrowheads="1"/>
          </p:cNvPicPr>
          <p:nvPr>
            <p:custDataLst>
              <p:tags r:id="rId4"/>
            </p:custDataLst>
          </p:nvPr>
        </p:nvPicPr>
        <p:blipFill>
          <a:blip r:embed="rId12">
            <a:lum bright="18000"/>
            <a:extLst>
              <a:ext uri="{28A0092B-C50C-407E-A947-70E740481C1C}">
                <a14:useLocalDpi xmlns:a14="http://schemas.microsoft.com/office/drawing/2010/main" val="0"/>
              </a:ext>
            </a:extLst>
          </a:blip>
          <a:srcRect/>
          <a:stretch>
            <a:fillRect/>
          </a:stretch>
        </p:blipFill>
        <p:spPr bwMode="auto">
          <a:xfrm>
            <a:off x="11485033" y="4824413"/>
            <a:ext cx="948267" cy="933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95" name="Picture 23" descr="5"/>
          <p:cNvPicPr>
            <a:picLocks noChangeAspect="1" noChangeArrowheads="1"/>
          </p:cNvPicPr>
          <p:nvPr>
            <p:custDataLst>
              <p:tags r:id="rId5"/>
            </p:custDataLst>
          </p:nvPr>
        </p:nvPicPr>
        <p:blipFill>
          <a:blip r:embed="rId13">
            <a:lum bright="12000"/>
            <a:extLst>
              <a:ext uri="{28A0092B-C50C-407E-A947-70E740481C1C}">
                <a14:useLocalDpi xmlns:a14="http://schemas.microsoft.com/office/drawing/2010/main" val="0"/>
              </a:ext>
            </a:extLst>
          </a:blip>
          <a:srcRect/>
          <a:stretch>
            <a:fillRect/>
          </a:stretch>
        </p:blipFill>
        <p:spPr bwMode="auto">
          <a:xfrm rot="3568906">
            <a:off x="11599863" y="5966355"/>
            <a:ext cx="536575" cy="9355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8359328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076">
                                            <p:txEl>
                                              <p:pRg st="0" end="0"/>
                                            </p:txEl>
                                          </p:spTgt>
                                        </p:tgtEl>
                                        <p:attrNameLst>
                                          <p:attrName>style.visibility</p:attrName>
                                        </p:attrNameLst>
                                      </p:cBhvr>
                                      <p:to>
                                        <p:strVal val="visible"/>
                                      </p:to>
                                    </p:set>
                                    <p:animEffect transition="in" filter="fade">
                                      <p:cBhvr>
                                        <p:cTn id="13" dur="1000"/>
                                        <p:tgtEl>
                                          <p:spTgt spid="3076">
                                            <p:txEl>
                                              <p:pRg st="0" end="0"/>
                                            </p:txEl>
                                          </p:spTgt>
                                        </p:tgtEl>
                                      </p:cBhvr>
                                    </p:animEffect>
                                    <p:anim calcmode="lin" valueType="num">
                                      <p:cBhvr>
                                        <p:cTn id="14" dur="1000" fill="hold"/>
                                        <p:tgtEl>
                                          <p:spTgt spid="307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07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076" grpId="0" build="p">
        <p:tmplLst>
          <p:tmpl lvl="1">
            <p:tnLst>
              <p:par>
                <p:cTn presetID="42" presetClass="entr" presetSubtype="0" fill="hold" nodeType="afterEffect">
                  <p:stCondLst>
                    <p:cond delay="0"/>
                  </p:stCondLst>
                  <p:childTnLst>
                    <p:set>
                      <p:cBhvr>
                        <p:cTn dur="1" fill="hold">
                          <p:stCondLst>
                            <p:cond delay="0"/>
                          </p:stCondLst>
                        </p:cTn>
                        <p:tgtEl>
                          <p:spTgt spid="3076"/>
                        </p:tgtEl>
                        <p:attrNameLst>
                          <p:attrName>style.visibility</p:attrName>
                        </p:attrNameLst>
                      </p:cBhvr>
                      <p:to>
                        <p:strVal val="visible"/>
                      </p:to>
                    </p:set>
                    <p:animEffect transition="in" filter="fade">
                      <p:cBhvr>
                        <p:cTn dur="1000"/>
                        <p:tgtEl>
                          <p:spTgt spid="3076"/>
                        </p:tgtEl>
                      </p:cBhvr>
                    </p:animEffect>
                    <p:anim calcmode="lin" valueType="num">
                      <p:cBhvr>
                        <p:cTn dur="1000" fill="hold"/>
                        <p:tgtEl>
                          <p:spTgt spid="3076"/>
                        </p:tgtEl>
                        <p:attrNameLst>
                          <p:attrName>ppt_x</p:attrName>
                        </p:attrNameLst>
                      </p:cBhvr>
                      <p:tavLst>
                        <p:tav tm="0">
                          <p:val>
                            <p:strVal val="#ppt_x"/>
                          </p:val>
                        </p:tav>
                        <p:tav tm="100000">
                          <p:val>
                            <p:strVal val="#ppt_x"/>
                          </p:val>
                        </p:tav>
                      </p:tavLst>
                    </p:anim>
                    <p:anim calcmode="lin" valueType="num">
                      <p:cBhvr>
                        <p:cTn dur="1000" fill="hold"/>
                        <p:tgtEl>
                          <p:spTgt spid="307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GB" altLang="zh-CN">
              <a:solidFill>
                <a:srgbClr val="FFFFFF"/>
              </a:solidFill>
            </a:endParaRPr>
          </a:p>
        </p:txBody>
      </p:sp>
      <p:sp>
        <p:nvSpPr>
          <p:cNvPr id="5" name="页脚占位符 4"/>
          <p:cNvSpPr>
            <a:spLocks noGrp="1"/>
          </p:cNvSpPr>
          <p:nvPr>
            <p:ph type="ftr" sz="quarter" idx="11"/>
          </p:nvPr>
        </p:nvSpPr>
        <p:spPr/>
        <p:txBody>
          <a:bodyPr/>
          <a:lstStyle>
            <a:lvl1pPr>
              <a:defRPr/>
            </a:lvl1pPr>
          </a:lstStyle>
          <a:p>
            <a:endParaRPr lang="en-GB" altLang="zh-CN">
              <a:solidFill>
                <a:srgbClr val="FFFFFF"/>
              </a:solidFill>
            </a:endParaRPr>
          </a:p>
        </p:txBody>
      </p:sp>
      <p:sp>
        <p:nvSpPr>
          <p:cNvPr id="6" name="灯片编号占位符 5"/>
          <p:cNvSpPr>
            <a:spLocks noGrp="1"/>
          </p:cNvSpPr>
          <p:nvPr>
            <p:ph type="sldNum" sz="quarter" idx="12"/>
          </p:nvPr>
        </p:nvSpPr>
        <p:spPr/>
        <p:txBody>
          <a:bodyPr/>
          <a:lstStyle>
            <a:lvl1pPr>
              <a:defRPr/>
            </a:lvl1pPr>
          </a:lstStyle>
          <a:p>
            <a:fld id="{06636DD4-3156-4E41-BDCB-71D11C3CFDD2}" type="slidenum">
              <a:rPr lang="en-GB" altLang="zh-CN">
                <a:solidFill>
                  <a:srgbClr val="FFFFFF"/>
                </a:solidFill>
              </a:rPr>
              <a:pPr/>
              <a:t>‹#›</a:t>
            </a:fld>
            <a:endParaRPr lang="en-GB" altLang="zh-CN">
              <a:solidFill>
                <a:srgbClr val="FFFFFF"/>
              </a:solidFill>
            </a:endParaRPr>
          </a:p>
        </p:txBody>
      </p:sp>
    </p:spTree>
    <p:extLst>
      <p:ext uri="{BB962C8B-B14F-4D97-AF65-F5344CB8AC3E}">
        <p14:creationId xmlns:p14="http://schemas.microsoft.com/office/powerpoint/2010/main" val="238858769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422217" y="201613"/>
            <a:ext cx="2667000" cy="59245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19100" y="201613"/>
            <a:ext cx="7799917" cy="59245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GB" altLang="zh-CN">
              <a:solidFill>
                <a:srgbClr val="FFFFFF"/>
              </a:solidFill>
            </a:endParaRPr>
          </a:p>
        </p:txBody>
      </p:sp>
      <p:sp>
        <p:nvSpPr>
          <p:cNvPr id="5" name="页脚占位符 4"/>
          <p:cNvSpPr>
            <a:spLocks noGrp="1"/>
          </p:cNvSpPr>
          <p:nvPr>
            <p:ph type="ftr" sz="quarter" idx="11"/>
          </p:nvPr>
        </p:nvSpPr>
        <p:spPr/>
        <p:txBody>
          <a:bodyPr/>
          <a:lstStyle>
            <a:lvl1pPr>
              <a:defRPr/>
            </a:lvl1pPr>
          </a:lstStyle>
          <a:p>
            <a:endParaRPr lang="en-GB" altLang="zh-CN">
              <a:solidFill>
                <a:srgbClr val="FFFFFF"/>
              </a:solidFill>
            </a:endParaRPr>
          </a:p>
        </p:txBody>
      </p:sp>
      <p:sp>
        <p:nvSpPr>
          <p:cNvPr id="6" name="灯片编号占位符 5"/>
          <p:cNvSpPr>
            <a:spLocks noGrp="1"/>
          </p:cNvSpPr>
          <p:nvPr>
            <p:ph type="sldNum" sz="quarter" idx="12"/>
          </p:nvPr>
        </p:nvSpPr>
        <p:spPr/>
        <p:txBody>
          <a:bodyPr/>
          <a:lstStyle>
            <a:lvl1pPr>
              <a:defRPr/>
            </a:lvl1pPr>
          </a:lstStyle>
          <a:p>
            <a:fld id="{BB4DC8B4-3C7D-40BE-A2AB-2FC299410CDC}" type="slidenum">
              <a:rPr lang="en-GB" altLang="zh-CN">
                <a:solidFill>
                  <a:srgbClr val="FFFFFF"/>
                </a:solidFill>
              </a:rPr>
              <a:pPr/>
              <a:t>‹#›</a:t>
            </a:fld>
            <a:endParaRPr lang="en-GB" altLang="zh-CN">
              <a:solidFill>
                <a:srgbClr val="FFFFFF"/>
              </a:solidFill>
            </a:endParaRPr>
          </a:p>
        </p:txBody>
      </p:sp>
    </p:spTree>
    <p:extLst>
      <p:ext uri="{BB962C8B-B14F-4D97-AF65-F5344CB8AC3E}">
        <p14:creationId xmlns:p14="http://schemas.microsoft.com/office/powerpoint/2010/main" val="308704345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标题幻灯片">
    <p:spTree>
      <p:nvGrpSpPr>
        <p:cNvPr id="1" name=""/>
        <p:cNvGrpSpPr/>
        <p:nvPr/>
      </p:nvGrpSpPr>
      <p:grpSpPr>
        <a:xfrm>
          <a:off x="0" y="0"/>
          <a:ext cx="0" cy="0"/>
          <a:chOff x="0" y="0"/>
          <a:chExt cx="0" cy="0"/>
        </a:xfrm>
      </p:grpSpPr>
      <p:sp>
        <p:nvSpPr>
          <p:cNvPr id="3080" name="Rectangle 8"/>
          <p:cNvSpPr>
            <a:spLocks noGrp="1" noChangeArrowheads="1"/>
          </p:cNvSpPr>
          <p:nvPr>
            <p:ph type="dt" sz="half" idx="2"/>
          </p:nvPr>
        </p:nvSpPr>
        <p:spPr>
          <a:xfrm>
            <a:off x="2927351" y="6381750"/>
            <a:ext cx="673100" cy="374650"/>
          </a:xfrm>
        </p:spPr>
        <p:txBody>
          <a:bodyPr/>
          <a:lstStyle>
            <a:lvl1pPr>
              <a:defRPr>
                <a:latin typeface="+mn-lt"/>
              </a:defRPr>
            </a:lvl1pPr>
          </a:lstStyle>
          <a:p>
            <a:endParaRPr lang="en-GB" altLang="zh-CN">
              <a:solidFill>
                <a:srgbClr val="FFFFFF"/>
              </a:solidFill>
            </a:endParaRPr>
          </a:p>
        </p:txBody>
      </p:sp>
      <p:sp>
        <p:nvSpPr>
          <p:cNvPr id="3081" name="Rectangle 9"/>
          <p:cNvSpPr>
            <a:spLocks noGrp="1" noChangeArrowheads="1"/>
          </p:cNvSpPr>
          <p:nvPr>
            <p:ph type="ftr" sz="quarter" idx="3"/>
          </p:nvPr>
        </p:nvSpPr>
        <p:spPr>
          <a:xfrm>
            <a:off x="3740152" y="6381750"/>
            <a:ext cx="679449" cy="374650"/>
          </a:xfrm>
        </p:spPr>
        <p:txBody>
          <a:bodyPr/>
          <a:lstStyle>
            <a:lvl1pPr>
              <a:defRPr>
                <a:latin typeface="+mn-lt"/>
              </a:defRPr>
            </a:lvl1pPr>
          </a:lstStyle>
          <a:p>
            <a:endParaRPr lang="en-GB" altLang="zh-CN">
              <a:solidFill>
                <a:srgbClr val="FFFFFF"/>
              </a:solidFill>
            </a:endParaRPr>
          </a:p>
        </p:txBody>
      </p:sp>
      <p:sp>
        <p:nvSpPr>
          <p:cNvPr id="3082" name="Rectangle 10"/>
          <p:cNvSpPr>
            <a:spLocks noGrp="1" noChangeArrowheads="1"/>
          </p:cNvSpPr>
          <p:nvPr>
            <p:ph type="sldNum" sz="quarter" idx="4"/>
          </p:nvPr>
        </p:nvSpPr>
        <p:spPr>
          <a:xfrm>
            <a:off x="4561418" y="6381750"/>
            <a:ext cx="478367" cy="374650"/>
          </a:xfrm>
        </p:spPr>
        <p:txBody>
          <a:bodyPr/>
          <a:lstStyle>
            <a:lvl1pPr>
              <a:defRPr>
                <a:latin typeface="+mn-lt"/>
              </a:defRPr>
            </a:lvl1pPr>
          </a:lstStyle>
          <a:p>
            <a:fld id="{71ED0F43-DAD7-4A42-99E9-46AB07C90E1E}" type="slidenum">
              <a:rPr lang="en-GB" altLang="zh-CN">
                <a:solidFill>
                  <a:srgbClr val="FFFFFF"/>
                </a:solidFill>
              </a:rPr>
              <a:pPr/>
              <a:t>‹#›</a:t>
            </a:fld>
            <a:endParaRPr lang="en-GB" altLang="zh-CN">
              <a:solidFill>
                <a:srgbClr val="FFFFFF"/>
              </a:solidFill>
            </a:endParaRPr>
          </a:p>
        </p:txBody>
      </p:sp>
      <p:pic>
        <p:nvPicPr>
          <p:cNvPr id="3084" name="Picture 12"/>
          <p:cNvPicPr>
            <a:picLocks noChangeAspect="1" noChangeArrowheads="1"/>
          </p:cNvPicPr>
          <p:nvPr/>
        </p:nvPicPr>
        <p:blipFill>
          <a:blip r:embed="rId7">
            <a:extLst>
              <a:ext uri="{28A0092B-C50C-407E-A947-70E740481C1C}">
                <a14:useLocalDpi xmlns:a14="http://schemas.microsoft.com/office/drawing/2010/main" val="0"/>
              </a:ext>
            </a:extLst>
          </a:blip>
          <a:srcRect l="398" t="484" r="380" b="461"/>
          <a:stretch>
            <a:fillRect/>
          </a:stretch>
        </p:blipFill>
        <p:spPr bwMode="auto">
          <a:xfrm>
            <a:off x="0" y="0"/>
            <a:ext cx="12192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283" y="-3175"/>
            <a:ext cx="12215284"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Rectangle 3"/>
          <p:cNvSpPr>
            <a:spLocks noGrp="1" noChangeArrowheads="1"/>
          </p:cNvSpPr>
          <p:nvPr>
            <p:ph type="ctrTitle"/>
          </p:nvPr>
        </p:nvSpPr>
        <p:spPr>
          <a:xfrm>
            <a:off x="484717" y="549276"/>
            <a:ext cx="9931400" cy="1025525"/>
          </a:xfrm>
        </p:spPr>
        <p:txBody>
          <a:bodyPr/>
          <a:lstStyle>
            <a:lvl1pPr>
              <a:defRPr sz="3500"/>
            </a:lvl1pPr>
          </a:lstStyle>
          <a:p>
            <a:pPr lvl="0"/>
            <a:r>
              <a:rPr lang="zh-CN" altLang="en-US" noProof="0" smtClean="0"/>
              <a:t>单击此处编辑母版标题样式</a:t>
            </a:r>
            <a:endParaRPr lang="en-GB" altLang="zh-CN" noProof="0" smtClean="0"/>
          </a:p>
        </p:txBody>
      </p:sp>
      <p:sp>
        <p:nvSpPr>
          <p:cNvPr id="3076" name="Rectangle 4"/>
          <p:cNvSpPr>
            <a:spLocks noGrp="1" noChangeArrowheads="1"/>
          </p:cNvSpPr>
          <p:nvPr>
            <p:ph type="subTitle" idx="1"/>
          </p:nvPr>
        </p:nvSpPr>
        <p:spPr>
          <a:xfrm>
            <a:off x="484717" y="1792289"/>
            <a:ext cx="10030883" cy="1222375"/>
          </a:xfrm>
        </p:spPr>
        <p:txBody>
          <a:bodyPr anchor="ctr"/>
          <a:lstStyle>
            <a:lvl1pPr marL="0" indent="0">
              <a:buFontTx/>
              <a:buNone/>
              <a:defRPr sz="2800">
                <a:latin typeface="Arial Black" panose="020B0A04020102020204" pitchFamily="34" charset="0"/>
              </a:defRPr>
            </a:lvl1pPr>
          </a:lstStyle>
          <a:p>
            <a:pPr lvl="0"/>
            <a:r>
              <a:rPr lang="zh-CN" altLang="en-US" noProof="0" smtClean="0"/>
              <a:t>单击此处编辑母版副标题样式</a:t>
            </a:r>
            <a:endParaRPr lang="en-GB" altLang="zh-CN" noProof="0" smtClean="0"/>
          </a:p>
        </p:txBody>
      </p:sp>
      <p:pic>
        <p:nvPicPr>
          <p:cNvPr id="3091" name="Picture 19" descr="1"/>
          <p:cNvPicPr>
            <a:picLocks noChangeAspect="1" noChangeArrowheads="1"/>
          </p:cNvPicPr>
          <p:nvPr>
            <p:custDataLst>
              <p:tags r:id="rId1"/>
            </p:custDataLst>
          </p:nvPr>
        </p:nvPicPr>
        <p:blipFill>
          <a:blip r:embed="rId9">
            <a:lum bright="6000"/>
            <a:extLst>
              <a:ext uri="{28A0092B-C50C-407E-A947-70E740481C1C}">
                <a14:useLocalDpi xmlns:a14="http://schemas.microsoft.com/office/drawing/2010/main" val="0"/>
              </a:ext>
            </a:extLst>
          </a:blip>
          <a:srcRect/>
          <a:stretch>
            <a:fillRect/>
          </a:stretch>
        </p:blipFill>
        <p:spPr bwMode="auto">
          <a:xfrm rot="-1875580">
            <a:off x="10991851" y="3284539"/>
            <a:ext cx="1397000" cy="136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92" name="Picture 20" descr="2"/>
          <p:cNvPicPr>
            <a:picLocks noChangeAspect="1" noChangeArrowheads="1"/>
          </p:cNvPicPr>
          <p:nvPr>
            <p:custDataLst>
              <p:tags r:id="rId2"/>
            </p:custDataLst>
          </p:nvPr>
        </p:nvPicPr>
        <p:blipFill>
          <a:blip r:embed="rId10">
            <a:lum bright="12000"/>
            <a:extLst>
              <a:ext uri="{28A0092B-C50C-407E-A947-70E740481C1C}">
                <a14:useLocalDpi xmlns:a14="http://schemas.microsoft.com/office/drawing/2010/main" val="0"/>
              </a:ext>
            </a:extLst>
          </a:blip>
          <a:srcRect/>
          <a:stretch>
            <a:fillRect/>
          </a:stretch>
        </p:blipFill>
        <p:spPr bwMode="auto">
          <a:xfrm rot="2592828">
            <a:off x="10416117" y="4292600"/>
            <a:ext cx="1100667"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93" name="Picture 21" descr="4"/>
          <p:cNvPicPr>
            <a:picLocks noChangeAspect="1" noChangeArrowheads="1"/>
          </p:cNvPicPr>
          <p:nvPr>
            <p:custDataLst>
              <p:tags r:id="rId3"/>
            </p:custDataLst>
          </p:nvPr>
        </p:nvPicPr>
        <p:blipFill>
          <a:blip r:embed="rId11">
            <a:lum bright="6000"/>
            <a:extLst>
              <a:ext uri="{28A0092B-C50C-407E-A947-70E740481C1C}">
                <a14:useLocalDpi xmlns:a14="http://schemas.microsoft.com/office/drawing/2010/main" val="0"/>
              </a:ext>
            </a:extLst>
          </a:blip>
          <a:srcRect/>
          <a:stretch>
            <a:fillRect/>
          </a:stretch>
        </p:blipFill>
        <p:spPr bwMode="auto">
          <a:xfrm rot="-3119061">
            <a:off x="10931526" y="5291138"/>
            <a:ext cx="603250"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94" name="Picture 22" descr="3"/>
          <p:cNvPicPr>
            <a:picLocks noChangeAspect="1" noChangeArrowheads="1"/>
          </p:cNvPicPr>
          <p:nvPr>
            <p:custDataLst>
              <p:tags r:id="rId4"/>
            </p:custDataLst>
          </p:nvPr>
        </p:nvPicPr>
        <p:blipFill>
          <a:blip r:embed="rId12">
            <a:lum bright="18000"/>
            <a:extLst>
              <a:ext uri="{28A0092B-C50C-407E-A947-70E740481C1C}">
                <a14:useLocalDpi xmlns:a14="http://schemas.microsoft.com/office/drawing/2010/main" val="0"/>
              </a:ext>
            </a:extLst>
          </a:blip>
          <a:srcRect/>
          <a:stretch>
            <a:fillRect/>
          </a:stretch>
        </p:blipFill>
        <p:spPr bwMode="auto">
          <a:xfrm>
            <a:off x="11485033" y="4824413"/>
            <a:ext cx="948267" cy="933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95" name="Picture 23" descr="5"/>
          <p:cNvPicPr>
            <a:picLocks noChangeAspect="1" noChangeArrowheads="1"/>
          </p:cNvPicPr>
          <p:nvPr>
            <p:custDataLst>
              <p:tags r:id="rId5"/>
            </p:custDataLst>
          </p:nvPr>
        </p:nvPicPr>
        <p:blipFill>
          <a:blip r:embed="rId13">
            <a:lum bright="12000"/>
            <a:extLst>
              <a:ext uri="{28A0092B-C50C-407E-A947-70E740481C1C}">
                <a14:useLocalDpi xmlns:a14="http://schemas.microsoft.com/office/drawing/2010/main" val="0"/>
              </a:ext>
            </a:extLst>
          </a:blip>
          <a:srcRect/>
          <a:stretch>
            <a:fillRect/>
          </a:stretch>
        </p:blipFill>
        <p:spPr bwMode="auto">
          <a:xfrm rot="3568906">
            <a:off x="11599863" y="5966355"/>
            <a:ext cx="536575" cy="9355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9868199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076">
                                            <p:txEl>
                                              <p:pRg st="0" end="0"/>
                                            </p:txEl>
                                          </p:spTgt>
                                        </p:tgtEl>
                                        <p:attrNameLst>
                                          <p:attrName>style.visibility</p:attrName>
                                        </p:attrNameLst>
                                      </p:cBhvr>
                                      <p:to>
                                        <p:strVal val="visible"/>
                                      </p:to>
                                    </p:set>
                                    <p:animEffect transition="in" filter="fade">
                                      <p:cBhvr>
                                        <p:cTn id="13" dur="1000"/>
                                        <p:tgtEl>
                                          <p:spTgt spid="3076">
                                            <p:txEl>
                                              <p:pRg st="0" end="0"/>
                                            </p:txEl>
                                          </p:spTgt>
                                        </p:tgtEl>
                                      </p:cBhvr>
                                    </p:animEffect>
                                    <p:anim calcmode="lin" valueType="num">
                                      <p:cBhvr>
                                        <p:cTn id="14" dur="1000" fill="hold"/>
                                        <p:tgtEl>
                                          <p:spTgt spid="307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07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076" grpId="0" build="p">
        <p:tmplLst>
          <p:tmpl lvl="1">
            <p:tnLst>
              <p:par>
                <p:cTn presetID="42" presetClass="entr" presetSubtype="0" fill="hold" nodeType="afterEffect">
                  <p:stCondLst>
                    <p:cond delay="0"/>
                  </p:stCondLst>
                  <p:childTnLst>
                    <p:set>
                      <p:cBhvr>
                        <p:cTn dur="1" fill="hold">
                          <p:stCondLst>
                            <p:cond delay="0"/>
                          </p:stCondLst>
                        </p:cTn>
                        <p:tgtEl>
                          <p:spTgt spid="3076"/>
                        </p:tgtEl>
                        <p:attrNameLst>
                          <p:attrName>style.visibility</p:attrName>
                        </p:attrNameLst>
                      </p:cBhvr>
                      <p:to>
                        <p:strVal val="visible"/>
                      </p:to>
                    </p:set>
                    <p:animEffect transition="in" filter="fade">
                      <p:cBhvr>
                        <p:cTn dur="1000"/>
                        <p:tgtEl>
                          <p:spTgt spid="3076"/>
                        </p:tgtEl>
                      </p:cBhvr>
                    </p:animEffect>
                    <p:anim calcmode="lin" valueType="num">
                      <p:cBhvr>
                        <p:cTn dur="1000" fill="hold"/>
                        <p:tgtEl>
                          <p:spTgt spid="3076"/>
                        </p:tgtEl>
                        <p:attrNameLst>
                          <p:attrName>ppt_x</p:attrName>
                        </p:attrNameLst>
                      </p:cBhvr>
                      <p:tavLst>
                        <p:tav tm="0">
                          <p:val>
                            <p:strVal val="#ppt_x"/>
                          </p:val>
                        </p:tav>
                        <p:tav tm="100000">
                          <p:val>
                            <p:strVal val="#ppt_x"/>
                          </p:val>
                        </p:tav>
                      </p:tavLst>
                    </p:anim>
                    <p:anim calcmode="lin" valueType="num">
                      <p:cBhvr>
                        <p:cTn dur="1000" fill="hold"/>
                        <p:tgtEl>
                          <p:spTgt spid="307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GB" altLang="zh-CN">
              <a:solidFill>
                <a:srgbClr val="FFFFFF"/>
              </a:solidFill>
            </a:endParaRPr>
          </a:p>
        </p:txBody>
      </p:sp>
      <p:sp>
        <p:nvSpPr>
          <p:cNvPr id="5" name="页脚占位符 4"/>
          <p:cNvSpPr>
            <a:spLocks noGrp="1"/>
          </p:cNvSpPr>
          <p:nvPr>
            <p:ph type="ftr" sz="quarter" idx="11"/>
          </p:nvPr>
        </p:nvSpPr>
        <p:spPr/>
        <p:txBody>
          <a:bodyPr/>
          <a:lstStyle>
            <a:lvl1pPr>
              <a:defRPr/>
            </a:lvl1pPr>
          </a:lstStyle>
          <a:p>
            <a:endParaRPr lang="en-GB" altLang="zh-CN">
              <a:solidFill>
                <a:srgbClr val="FFFFFF"/>
              </a:solidFill>
            </a:endParaRPr>
          </a:p>
        </p:txBody>
      </p:sp>
      <p:sp>
        <p:nvSpPr>
          <p:cNvPr id="6" name="灯片编号占位符 5"/>
          <p:cNvSpPr>
            <a:spLocks noGrp="1"/>
          </p:cNvSpPr>
          <p:nvPr>
            <p:ph type="sldNum" sz="quarter" idx="12"/>
          </p:nvPr>
        </p:nvSpPr>
        <p:spPr/>
        <p:txBody>
          <a:bodyPr/>
          <a:lstStyle>
            <a:lvl1pPr>
              <a:defRPr/>
            </a:lvl1pPr>
          </a:lstStyle>
          <a:p>
            <a:fld id="{60EC72EB-8DD1-48AB-BA99-12B65DC8395B}" type="slidenum">
              <a:rPr lang="en-GB" altLang="zh-CN">
                <a:solidFill>
                  <a:srgbClr val="FFFFFF"/>
                </a:solidFill>
              </a:rPr>
              <a:pPr/>
              <a:t>‹#›</a:t>
            </a:fld>
            <a:endParaRPr lang="en-GB" altLang="zh-CN">
              <a:solidFill>
                <a:srgbClr val="FFFFFF"/>
              </a:solidFill>
            </a:endParaRPr>
          </a:p>
        </p:txBody>
      </p:sp>
    </p:spTree>
    <p:extLst>
      <p:ext uri="{BB962C8B-B14F-4D97-AF65-F5344CB8AC3E}">
        <p14:creationId xmlns:p14="http://schemas.microsoft.com/office/powerpoint/2010/main" val="329523060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GB" altLang="zh-CN">
              <a:solidFill>
                <a:srgbClr val="FFFFFF"/>
              </a:solidFill>
            </a:endParaRPr>
          </a:p>
        </p:txBody>
      </p:sp>
      <p:sp>
        <p:nvSpPr>
          <p:cNvPr id="5" name="页脚占位符 4"/>
          <p:cNvSpPr>
            <a:spLocks noGrp="1"/>
          </p:cNvSpPr>
          <p:nvPr>
            <p:ph type="ftr" sz="quarter" idx="11"/>
          </p:nvPr>
        </p:nvSpPr>
        <p:spPr/>
        <p:txBody>
          <a:bodyPr/>
          <a:lstStyle>
            <a:lvl1pPr>
              <a:defRPr/>
            </a:lvl1pPr>
          </a:lstStyle>
          <a:p>
            <a:endParaRPr lang="en-GB" altLang="zh-CN">
              <a:solidFill>
                <a:srgbClr val="FFFFFF"/>
              </a:solidFill>
            </a:endParaRPr>
          </a:p>
        </p:txBody>
      </p:sp>
      <p:sp>
        <p:nvSpPr>
          <p:cNvPr id="6" name="灯片编号占位符 5"/>
          <p:cNvSpPr>
            <a:spLocks noGrp="1"/>
          </p:cNvSpPr>
          <p:nvPr>
            <p:ph type="sldNum" sz="quarter" idx="12"/>
          </p:nvPr>
        </p:nvSpPr>
        <p:spPr/>
        <p:txBody>
          <a:bodyPr/>
          <a:lstStyle>
            <a:lvl1pPr>
              <a:defRPr/>
            </a:lvl1pPr>
          </a:lstStyle>
          <a:p>
            <a:fld id="{2454B291-301C-41F0-A211-A1C3EACB8662}" type="slidenum">
              <a:rPr lang="en-GB" altLang="zh-CN">
                <a:solidFill>
                  <a:srgbClr val="FFFFFF"/>
                </a:solidFill>
              </a:rPr>
              <a:pPr/>
              <a:t>‹#›</a:t>
            </a:fld>
            <a:endParaRPr lang="en-GB" altLang="zh-CN">
              <a:solidFill>
                <a:srgbClr val="FFFFFF"/>
              </a:solidFill>
            </a:endParaRPr>
          </a:p>
        </p:txBody>
      </p:sp>
    </p:spTree>
    <p:extLst>
      <p:ext uri="{BB962C8B-B14F-4D97-AF65-F5344CB8AC3E}">
        <p14:creationId xmlns:p14="http://schemas.microsoft.com/office/powerpoint/2010/main" val="210922947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19100" y="1052513"/>
            <a:ext cx="5232400" cy="50736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854700" y="1052513"/>
            <a:ext cx="5234517" cy="50736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GB" altLang="zh-CN">
              <a:solidFill>
                <a:srgbClr val="FFFFFF"/>
              </a:solidFill>
            </a:endParaRPr>
          </a:p>
        </p:txBody>
      </p:sp>
      <p:sp>
        <p:nvSpPr>
          <p:cNvPr id="6" name="页脚占位符 5"/>
          <p:cNvSpPr>
            <a:spLocks noGrp="1"/>
          </p:cNvSpPr>
          <p:nvPr>
            <p:ph type="ftr" sz="quarter" idx="11"/>
          </p:nvPr>
        </p:nvSpPr>
        <p:spPr/>
        <p:txBody>
          <a:bodyPr/>
          <a:lstStyle>
            <a:lvl1pPr>
              <a:defRPr/>
            </a:lvl1pPr>
          </a:lstStyle>
          <a:p>
            <a:endParaRPr lang="en-GB" altLang="zh-CN">
              <a:solidFill>
                <a:srgbClr val="FFFFFF"/>
              </a:solidFill>
            </a:endParaRPr>
          </a:p>
        </p:txBody>
      </p:sp>
      <p:sp>
        <p:nvSpPr>
          <p:cNvPr id="7" name="灯片编号占位符 6"/>
          <p:cNvSpPr>
            <a:spLocks noGrp="1"/>
          </p:cNvSpPr>
          <p:nvPr>
            <p:ph type="sldNum" sz="quarter" idx="12"/>
          </p:nvPr>
        </p:nvSpPr>
        <p:spPr/>
        <p:txBody>
          <a:bodyPr/>
          <a:lstStyle>
            <a:lvl1pPr>
              <a:defRPr/>
            </a:lvl1pPr>
          </a:lstStyle>
          <a:p>
            <a:fld id="{62207445-DD1A-47C9-8655-01C87838768A}" type="slidenum">
              <a:rPr lang="en-GB" altLang="zh-CN">
                <a:solidFill>
                  <a:srgbClr val="FFFFFF"/>
                </a:solidFill>
              </a:rPr>
              <a:pPr/>
              <a:t>‹#›</a:t>
            </a:fld>
            <a:endParaRPr lang="en-GB" altLang="zh-CN">
              <a:solidFill>
                <a:srgbClr val="FFFFFF"/>
              </a:solidFill>
            </a:endParaRPr>
          </a:p>
        </p:txBody>
      </p:sp>
    </p:spTree>
    <p:extLst>
      <p:ext uri="{BB962C8B-B14F-4D97-AF65-F5344CB8AC3E}">
        <p14:creationId xmlns:p14="http://schemas.microsoft.com/office/powerpoint/2010/main" val="336064766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40318" y="2505075"/>
            <a:ext cx="5158316"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GB" altLang="zh-CN">
              <a:solidFill>
                <a:srgbClr val="FFFFFF"/>
              </a:solidFill>
            </a:endParaRPr>
          </a:p>
        </p:txBody>
      </p:sp>
      <p:sp>
        <p:nvSpPr>
          <p:cNvPr id="8" name="页脚占位符 7"/>
          <p:cNvSpPr>
            <a:spLocks noGrp="1"/>
          </p:cNvSpPr>
          <p:nvPr>
            <p:ph type="ftr" sz="quarter" idx="11"/>
          </p:nvPr>
        </p:nvSpPr>
        <p:spPr/>
        <p:txBody>
          <a:bodyPr/>
          <a:lstStyle>
            <a:lvl1pPr>
              <a:defRPr/>
            </a:lvl1pPr>
          </a:lstStyle>
          <a:p>
            <a:endParaRPr lang="en-GB" altLang="zh-CN">
              <a:solidFill>
                <a:srgbClr val="FFFFFF"/>
              </a:solidFill>
            </a:endParaRPr>
          </a:p>
        </p:txBody>
      </p:sp>
      <p:sp>
        <p:nvSpPr>
          <p:cNvPr id="9" name="灯片编号占位符 8"/>
          <p:cNvSpPr>
            <a:spLocks noGrp="1"/>
          </p:cNvSpPr>
          <p:nvPr>
            <p:ph type="sldNum" sz="quarter" idx="12"/>
          </p:nvPr>
        </p:nvSpPr>
        <p:spPr/>
        <p:txBody>
          <a:bodyPr/>
          <a:lstStyle>
            <a:lvl1pPr>
              <a:defRPr/>
            </a:lvl1pPr>
          </a:lstStyle>
          <a:p>
            <a:fld id="{5BFC737C-C98A-46C1-8489-AE1F897C7ED1}" type="slidenum">
              <a:rPr lang="en-GB" altLang="zh-CN">
                <a:solidFill>
                  <a:srgbClr val="FFFFFF"/>
                </a:solidFill>
              </a:rPr>
              <a:pPr/>
              <a:t>‹#›</a:t>
            </a:fld>
            <a:endParaRPr lang="en-GB" altLang="zh-CN">
              <a:solidFill>
                <a:srgbClr val="FFFFFF"/>
              </a:solidFill>
            </a:endParaRPr>
          </a:p>
        </p:txBody>
      </p:sp>
    </p:spTree>
    <p:extLst>
      <p:ext uri="{BB962C8B-B14F-4D97-AF65-F5344CB8AC3E}">
        <p14:creationId xmlns:p14="http://schemas.microsoft.com/office/powerpoint/2010/main" val="189072763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GB" altLang="zh-CN">
              <a:solidFill>
                <a:srgbClr val="FFFFFF"/>
              </a:solidFill>
            </a:endParaRPr>
          </a:p>
        </p:txBody>
      </p:sp>
      <p:sp>
        <p:nvSpPr>
          <p:cNvPr id="4" name="页脚占位符 3"/>
          <p:cNvSpPr>
            <a:spLocks noGrp="1"/>
          </p:cNvSpPr>
          <p:nvPr>
            <p:ph type="ftr" sz="quarter" idx="11"/>
          </p:nvPr>
        </p:nvSpPr>
        <p:spPr/>
        <p:txBody>
          <a:bodyPr/>
          <a:lstStyle>
            <a:lvl1pPr>
              <a:defRPr/>
            </a:lvl1pPr>
          </a:lstStyle>
          <a:p>
            <a:endParaRPr lang="en-GB" altLang="zh-CN">
              <a:solidFill>
                <a:srgbClr val="FFFFFF"/>
              </a:solidFill>
            </a:endParaRPr>
          </a:p>
        </p:txBody>
      </p:sp>
      <p:sp>
        <p:nvSpPr>
          <p:cNvPr id="5" name="灯片编号占位符 4"/>
          <p:cNvSpPr>
            <a:spLocks noGrp="1"/>
          </p:cNvSpPr>
          <p:nvPr>
            <p:ph type="sldNum" sz="quarter" idx="12"/>
          </p:nvPr>
        </p:nvSpPr>
        <p:spPr/>
        <p:txBody>
          <a:bodyPr/>
          <a:lstStyle>
            <a:lvl1pPr>
              <a:defRPr/>
            </a:lvl1pPr>
          </a:lstStyle>
          <a:p>
            <a:fld id="{02DF414F-3F49-48C3-8405-34DAB02E5D8B}" type="slidenum">
              <a:rPr lang="en-GB" altLang="zh-CN">
                <a:solidFill>
                  <a:srgbClr val="FFFFFF"/>
                </a:solidFill>
              </a:rPr>
              <a:pPr/>
              <a:t>‹#›</a:t>
            </a:fld>
            <a:endParaRPr lang="en-GB" altLang="zh-CN">
              <a:solidFill>
                <a:srgbClr val="FFFFFF"/>
              </a:solidFill>
            </a:endParaRPr>
          </a:p>
        </p:txBody>
      </p:sp>
    </p:spTree>
    <p:extLst>
      <p:ext uri="{BB962C8B-B14F-4D97-AF65-F5344CB8AC3E}">
        <p14:creationId xmlns:p14="http://schemas.microsoft.com/office/powerpoint/2010/main" val="164798416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GB" altLang="zh-CN">
              <a:solidFill>
                <a:srgbClr val="FFFFFF"/>
              </a:solidFill>
            </a:endParaRPr>
          </a:p>
        </p:txBody>
      </p:sp>
      <p:sp>
        <p:nvSpPr>
          <p:cNvPr id="3" name="页脚占位符 2"/>
          <p:cNvSpPr>
            <a:spLocks noGrp="1"/>
          </p:cNvSpPr>
          <p:nvPr>
            <p:ph type="ftr" sz="quarter" idx="11"/>
          </p:nvPr>
        </p:nvSpPr>
        <p:spPr/>
        <p:txBody>
          <a:bodyPr/>
          <a:lstStyle>
            <a:lvl1pPr>
              <a:defRPr/>
            </a:lvl1pPr>
          </a:lstStyle>
          <a:p>
            <a:endParaRPr lang="en-GB" altLang="zh-CN">
              <a:solidFill>
                <a:srgbClr val="FFFFFF"/>
              </a:solidFill>
            </a:endParaRPr>
          </a:p>
        </p:txBody>
      </p:sp>
      <p:sp>
        <p:nvSpPr>
          <p:cNvPr id="4" name="灯片编号占位符 3"/>
          <p:cNvSpPr>
            <a:spLocks noGrp="1"/>
          </p:cNvSpPr>
          <p:nvPr>
            <p:ph type="sldNum" sz="quarter" idx="12"/>
          </p:nvPr>
        </p:nvSpPr>
        <p:spPr/>
        <p:txBody>
          <a:bodyPr/>
          <a:lstStyle>
            <a:lvl1pPr>
              <a:defRPr/>
            </a:lvl1pPr>
          </a:lstStyle>
          <a:p>
            <a:fld id="{CD15D003-6603-4FE4-9F49-C290152AD78D}" type="slidenum">
              <a:rPr lang="en-GB" altLang="zh-CN">
                <a:solidFill>
                  <a:srgbClr val="FFFFFF"/>
                </a:solidFill>
              </a:rPr>
              <a:pPr/>
              <a:t>‹#›</a:t>
            </a:fld>
            <a:endParaRPr lang="en-GB" altLang="zh-CN">
              <a:solidFill>
                <a:srgbClr val="FFFFFF"/>
              </a:solidFill>
            </a:endParaRPr>
          </a:p>
        </p:txBody>
      </p:sp>
    </p:spTree>
    <p:extLst>
      <p:ext uri="{BB962C8B-B14F-4D97-AF65-F5344CB8AC3E}">
        <p14:creationId xmlns:p14="http://schemas.microsoft.com/office/powerpoint/2010/main" val="197523634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GB" altLang="zh-CN">
              <a:solidFill>
                <a:srgbClr val="FFFFFF"/>
              </a:solidFill>
            </a:endParaRPr>
          </a:p>
        </p:txBody>
      </p:sp>
      <p:sp>
        <p:nvSpPr>
          <p:cNvPr id="6" name="页脚占位符 5"/>
          <p:cNvSpPr>
            <a:spLocks noGrp="1"/>
          </p:cNvSpPr>
          <p:nvPr>
            <p:ph type="ftr" sz="quarter" idx="11"/>
          </p:nvPr>
        </p:nvSpPr>
        <p:spPr/>
        <p:txBody>
          <a:bodyPr/>
          <a:lstStyle>
            <a:lvl1pPr>
              <a:defRPr/>
            </a:lvl1pPr>
          </a:lstStyle>
          <a:p>
            <a:endParaRPr lang="en-GB" altLang="zh-CN">
              <a:solidFill>
                <a:srgbClr val="FFFFFF"/>
              </a:solidFill>
            </a:endParaRPr>
          </a:p>
        </p:txBody>
      </p:sp>
      <p:sp>
        <p:nvSpPr>
          <p:cNvPr id="7" name="灯片编号占位符 6"/>
          <p:cNvSpPr>
            <a:spLocks noGrp="1"/>
          </p:cNvSpPr>
          <p:nvPr>
            <p:ph type="sldNum" sz="quarter" idx="12"/>
          </p:nvPr>
        </p:nvSpPr>
        <p:spPr/>
        <p:txBody>
          <a:bodyPr/>
          <a:lstStyle>
            <a:lvl1pPr>
              <a:defRPr/>
            </a:lvl1pPr>
          </a:lstStyle>
          <a:p>
            <a:fld id="{428DB47C-8BD6-4EFF-877F-34D95A57B7EC}" type="slidenum">
              <a:rPr lang="en-GB" altLang="zh-CN">
                <a:solidFill>
                  <a:srgbClr val="FFFFFF"/>
                </a:solidFill>
              </a:rPr>
              <a:pPr/>
              <a:t>‹#›</a:t>
            </a:fld>
            <a:endParaRPr lang="en-GB" altLang="zh-CN">
              <a:solidFill>
                <a:srgbClr val="FFFFFF"/>
              </a:solidFill>
            </a:endParaRPr>
          </a:p>
        </p:txBody>
      </p:sp>
    </p:spTree>
    <p:extLst>
      <p:ext uri="{BB962C8B-B14F-4D97-AF65-F5344CB8AC3E}">
        <p14:creationId xmlns:p14="http://schemas.microsoft.com/office/powerpoint/2010/main" val="144365619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GB" altLang="zh-CN">
              <a:solidFill>
                <a:srgbClr val="FFFFFF"/>
              </a:solidFill>
            </a:endParaRPr>
          </a:p>
        </p:txBody>
      </p:sp>
      <p:sp>
        <p:nvSpPr>
          <p:cNvPr id="5" name="页脚占位符 4"/>
          <p:cNvSpPr>
            <a:spLocks noGrp="1"/>
          </p:cNvSpPr>
          <p:nvPr>
            <p:ph type="ftr" sz="quarter" idx="11"/>
          </p:nvPr>
        </p:nvSpPr>
        <p:spPr/>
        <p:txBody>
          <a:bodyPr/>
          <a:lstStyle>
            <a:lvl1pPr>
              <a:defRPr/>
            </a:lvl1pPr>
          </a:lstStyle>
          <a:p>
            <a:endParaRPr lang="en-GB" altLang="zh-CN">
              <a:solidFill>
                <a:srgbClr val="FFFFFF"/>
              </a:solidFill>
            </a:endParaRPr>
          </a:p>
        </p:txBody>
      </p:sp>
      <p:sp>
        <p:nvSpPr>
          <p:cNvPr id="6" name="灯片编号占位符 5"/>
          <p:cNvSpPr>
            <a:spLocks noGrp="1"/>
          </p:cNvSpPr>
          <p:nvPr>
            <p:ph type="sldNum" sz="quarter" idx="12"/>
          </p:nvPr>
        </p:nvSpPr>
        <p:spPr/>
        <p:txBody>
          <a:bodyPr/>
          <a:lstStyle>
            <a:lvl1pPr>
              <a:defRPr/>
            </a:lvl1pPr>
          </a:lstStyle>
          <a:p>
            <a:fld id="{60EC72EB-8DD1-48AB-BA99-12B65DC8395B}" type="slidenum">
              <a:rPr lang="en-GB" altLang="zh-CN">
                <a:solidFill>
                  <a:srgbClr val="FFFFFF"/>
                </a:solidFill>
              </a:rPr>
              <a:pPr/>
              <a:t>‹#›</a:t>
            </a:fld>
            <a:endParaRPr lang="en-GB" altLang="zh-CN">
              <a:solidFill>
                <a:srgbClr val="FFFFFF"/>
              </a:solidFill>
            </a:endParaRPr>
          </a:p>
        </p:txBody>
      </p:sp>
    </p:spTree>
    <p:extLst>
      <p:ext uri="{BB962C8B-B14F-4D97-AF65-F5344CB8AC3E}">
        <p14:creationId xmlns:p14="http://schemas.microsoft.com/office/powerpoint/2010/main" val="221047115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GB" altLang="zh-CN">
              <a:solidFill>
                <a:srgbClr val="FFFFFF"/>
              </a:solidFill>
            </a:endParaRPr>
          </a:p>
        </p:txBody>
      </p:sp>
      <p:sp>
        <p:nvSpPr>
          <p:cNvPr id="6" name="页脚占位符 5"/>
          <p:cNvSpPr>
            <a:spLocks noGrp="1"/>
          </p:cNvSpPr>
          <p:nvPr>
            <p:ph type="ftr" sz="quarter" idx="11"/>
          </p:nvPr>
        </p:nvSpPr>
        <p:spPr/>
        <p:txBody>
          <a:bodyPr/>
          <a:lstStyle>
            <a:lvl1pPr>
              <a:defRPr/>
            </a:lvl1pPr>
          </a:lstStyle>
          <a:p>
            <a:endParaRPr lang="en-GB" altLang="zh-CN">
              <a:solidFill>
                <a:srgbClr val="FFFFFF"/>
              </a:solidFill>
            </a:endParaRPr>
          </a:p>
        </p:txBody>
      </p:sp>
      <p:sp>
        <p:nvSpPr>
          <p:cNvPr id="7" name="灯片编号占位符 6"/>
          <p:cNvSpPr>
            <a:spLocks noGrp="1"/>
          </p:cNvSpPr>
          <p:nvPr>
            <p:ph type="sldNum" sz="quarter" idx="12"/>
          </p:nvPr>
        </p:nvSpPr>
        <p:spPr/>
        <p:txBody>
          <a:bodyPr/>
          <a:lstStyle>
            <a:lvl1pPr>
              <a:defRPr/>
            </a:lvl1pPr>
          </a:lstStyle>
          <a:p>
            <a:fld id="{B6B950C4-C86F-411A-8C11-C77CB8402BAD}" type="slidenum">
              <a:rPr lang="en-GB" altLang="zh-CN">
                <a:solidFill>
                  <a:srgbClr val="FFFFFF"/>
                </a:solidFill>
              </a:rPr>
              <a:pPr/>
              <a:t>‹#›</a:t>
            </a:fld>
            <a:endParaRPr lang="en-GB" altLang="zh-CN">
              <a:solidFill>
                <a:srgbClr val="FFFFFF"/>
              </a:solidFill>
            </a:endParaRPr>
          </a:p>
        </p:txBody>
      </p:sp>
    </p:spTree>
    <p:extLst>
      <p:ext uri="{BB962C8B-B14F-4D97-AF65-F5344CB8AC3E}">
        <p14:creationId xmlns:p14="http://schemas.microsoft.com/office/powerpoint/2010/main" val="334610328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GB" altLang="zh-CN">
              <a:solidFill>
                <a:srgbClr val="FFFFFF"/>
              </a:solidFill>
            </a:endParaRPr>
          </a:p>
        </p:txBody>
      </p:sp>
      <p:sp>
        <p:nvSpPr>
          <p:cNvPr id="5" name="页脚占位符 4"/>
          <p:cNvSpPr>
            <a:spLocks noGrp="1"/>
          </p:cNvSpPr>
          <p:nvPr>
            <p:ph type="ftr" sz="quarter" idx="11"/>
          </p:nvPr>
        </p:nvSpPr>
        <p:spPr/>
        <p:txBody>
          <a:bodyPr/>
          <a:lstStyle>
            <a:lvl1pPr>
              <a:defRPr/>
            </a:lvl1pPr>
          </a:lstStyle>
          <a:p>
            <a:endParaRPr lang="en-GB" altLang="zh-CN">
              <a:solidFill>
                <a:srgbClr val="FFFFFF"/>
              </a:solidFill>
            </a:endParaRPr>
          </a:p>
        </p:txBody>
      </p:sp>
      <p:sp>
        <p:nvSpPr>
          <p:cNvPr id="6" name="灯片编号占位符 5"/>
          <p:cNvSpPr>
            <a:spLocks noGrp="1"/>
          </p:cNvSpPr>
          <p:nvPr>
            <p:ph type="sldNum" sz="quarter" idx="12"/>
          </p:nvPr>
        </p:nvSpPr>
        <p:spPr/>
        <p:txBody>
          <a:bodyPr/>
          <a:lstStyle>
            <a:lvl1pPr>
              <a:defRPr/>
            </a:lvl1pPr>
          </a:lstStyle>
          <a:p>
            <a:fld id="{06636DD4-3156-4E41-BDCB-71D11C3CFDD2}" type="slidenum">
              <a:rPr lang="en-GB" altLang="zh-CN">
                <a:solidFill>
                  <a:srgbClr val="FFFFFF"/>
                </a:solidFill>
              </a:rPr>
              <a:pPr/>
              <a:t>‹#›</a:t>
            </a:fld>
            <a:endParaRPr lang="en-GB" altLang="zh-CN">
              <a:solidFill>
                <a:srgbClr val="FFFFFF"/>
              </a:solidFill>
            </a:endParaRPr>
          </a:p>
        </p:txBody>
      </p:sp>
    </p:spTree>
    <p:extLst>
      <p:ext uri="{BB962C8B-B14F-4D97-AF65-F5344CB8AC3E}">
        <p14:creationId xmlns:p14="http://schemas.microsoft.com/office/powerpoint/2010/main" val="286729518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422217" y="201613"/>
            <a:ext cx="2667000" cy="59245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19100" y="201613"/>
            <a:ext cx="7799917" cy="59245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GB" altLang="zh-CN">
              <a:solidFill>
                <a:srgbClr val="FFFFFF"/>
              </a:solidFill>
            </a:endParaRPr>
          </a:p>
        </p:txBody>
      </p:sp>
      <p:sp>
        <p:nvSpPr>
          <p:cNvPr id="5" name="页脚占位符 4"/>
          <p:cNvSpPr>
            <a:spLocks noGrp="1"/>
          </p:cNvSpPr>
          <p:nvPr>
            <p:ph type="ftr" sz="quarter" idx="11"/>
          </p:nvPr>
        </p:nvSpPr>
        <p:spPr/>
        <p:txBody>
          <a:bodyPr/>
          <a:lstStyle>
            <a:lvl1pPr>
              <a:defRPr/>
            </a:lvl1pPr>
          </a:lstStyle>
          <a:p>
            <a:endParaRPr lang="en-GB" altLang="zh-CN">
              <a:solidFill>
                <a:srgbClr val="FFFFFF"/>
              </a:solidFill>
            </a:endParaRPr>
          </a:p>
        </p:txBody>
      </p:sp>
      <p:sp>
        <p:nvSpPr>
          <p:cNvPr id="6" name="灯片编号占位符 5"/>
          <p:cNvSpPr>
            <a:spLocks noGrp="1"/>
          </p:cNvSpPr>
          <p:nvPr>
            <p:ph type="sldNum" sz="quarter" idx="12"/>
          </p:nvPr>
        </p:nvSpPr>
        <p:spPr/>
        <p:txBody>
          <a:bodyPr/>
          <a:lstStyle>
            <a:lvl1pPr>
              <a:defRPr/>
            </a:lvl1pPr>
          </a:lstStyle>
          <a:p>
            <a:fld id="{BB4DC8B4-3C7D-40BE-A2AB-2FC299410CDC}" type="slidenum">
              <a:rPr lang="en-GB" altLang="zh-CN">
                <a:solidFill>
                  <a:srgbClr val="FFFFFF"/>
                </a:solidFill>
              </a:rPr>
              <a:pPr/>
              <a:t>‹#›</a:t>
            </a:fld>
            <a:endParaRPr lang="en-GB" altLang="zh-CN">
              <a:solidFill>
                <a:srgbClr val="FFFFFF"/>
              </a:solidFill>
            </a:endParaRPr>
          </a:p>
        </p:txBody>
      </p:sp>
    </p:spTree>
    <p:extLst>
      <p:ext uri="{BB962C8B-B14F-4D97-AF65-F5344CB8AC3E}">
        <p14:creationId xmlns:p14="http://schemas.microsoft.com/office/powerpoint/2010/main" val="239082377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itle" preserve="1">
  <p:cSld name="标题幻灯片">
    <p:spTree>
      <p:nvGrpSpPr>
        <p:cNvPr id="1" name=""/>
        <p:cNvGrpSpPr/>
        <p:nvPr/>
      </p:nvGrpSpPr>
      <p:grpSpPr>
        <a:xfrm>
          <a:off x="0" y="0"/>
          <a:ext cx="0" cy="0"/>
          <a:chOff x="0" y="0"/>
          <a:chExt cx="0" cy="0"/>
        </a:xfrm>
      </p:grpSpPr>
      <p:sp>
        <p:nvSpPr>
          <p:cNvPr id="3080" name="Rectangle 8"/>
          <p:cNvSpPr>
            <a:spLocks noGrp="1" noChangeArrowheads="1"/>
          </p:cNvSpPr>
          <p:nvPr>
            <p:ph type="dt" sz="half" idx="2"/>
          </p:nvPr>
        </p:nvSpPr>
        <p:spPr>
          <a:xfrm>
            <a:off x="2927351" y="6381750"/>
            <a:ext cx="673100" cy="374650"/>
          </a:xfrm>
        </p:spPr>
        <p:txBody>
          <a:bodyPr/>
          <a:lstStyle>
            <a:lvl1pPr>
              <a:defRPr>
                <a:latin typeface="+mn-lt"/>
              </a:defRPr>
            </a:lvl1pPr>
          </a:lstStyle>
          <a:p>
            <a:endParaRPr lang="en-GB" altLang="zh-CN">
              <a:solidFill>
                <a:srgbClr val="FFFFFF"/>
              </a:solidFill>
            </a:endParaRPr>
          </a:p>
        </p:txBody>
      </p:sp>
      <p:sp>
        <p:nvSpPr>
          <p:cNvPr id="3081" name="Rectangle 9"/>
          <p:cNvSpPr>
            <a:spLocks noGrp="1" noChangeArrowheads="1"/>
          </p:cNvSpPr>
          <p:nvPr>
            <p:ph type="ftr" sz="quarter" idx="3"/>
          </p:nvPr>
        </p:nvSpPr>
        <p:spPr>
          <a:xfrm>
            <a:off x="3740152" y="6381750"/>
            <a:ext cx="679449" cy="374650"/>
          </a:xfrm>
        </p:spPr>
        <p:txBody>
          <a:bodyPr/>
          <a:lstStyle>
            <a:lvl1pPr>
              <a:defRPr>
                <a:latin typeface="+mn-lt"/>
              </a:defRPr>
            </a:lvl1pPr>
          </a:lstStyle>
          <a:p>
            <a:endParaRPr lang="en-GB" altLang="zh-CN">
              <a:solidFill>
                <a:srgbClr val="FFFFFF"/>
              </a:solidFill>
            </a:endParaRPr>
          </a:p>
        </p:txBody>
      </p:sp>
      <p:sp>
        <p:nvSpPr>
          <p:cNvPr id="3082" name="Rectangle 10"/>
          <p:cNvSpPr>
            <a:spLocks noGrp="1" noChangeArrowheads="1"/>
          </p:cNvSpPr>
          <p:nvPr>
            <p:ph type="sldNum" sz="quarter" idx="4"/>
          </p:nvPr>
        </p:nvSpPr>
        <p:spPr>
          <a:xfrm>
            <a:off x="4561418" y="6381750"/>
            <a:ext cx="478367" cy="374650"/>
          </a:xfrm>
        </p:spPr>
        <p:txBody>
          <a:bodyPr/>
          <a:lstStyle>
            <a:lvl1pPr>
              <a:defRPr>
                <a:latin typeface="+mn-lt"/>
              </a:defRPr>
            </a:lvl1pPr>
          </a:lstStyle>
          <a:p>
            <a:fld id="{71ED0F43-DAD7-4A42-99E9-46AB07C90E1E}" type="slidenum">
              <a:rPr lang="en-GB" altLang="zh-CN">
                <a:solidFill>
                  <a:srgbClr val="FFFFFF"/>
                </a:solidFill>
              </a:rPr>
              <a:pPr/>
              <a:t>‹#›</a:t>
            </a:fld>
            <a:endParaRPr lang="en-GB" altLang="zh-CN">
              <a:solidFill>
                <a:srgbClr val="FFFFFF"/>
              </a:solidFill>
            </a:endParaRPr>
          </a:p>
        </p:txBody>
      </p:sp>
      <p:pic>
        <p:nvPicPr>
          <p:cNvPr id="3084" name="Picture 12"/>
          <p:cNvPicPr>
            <a:picLocks noChangeAspect="1" noChangeArrowheads="1"/>
          </p:cNvPicPr>
          <p:nvPr/>
        </p:nvPicPr>
        <p:blipFill>
          <a:blip r:embed="rId7">
            <a:extLst>
              <a:ext uri="{28A0092B-C50C-407E-A947-70E740481C1C}">
                <a14:useLocalDpi xmlns:a14="http://schemas.microsoft.com/office/drawing/2010/main" val="0"/>
              </a:ext>
            </a:extLst>
          </a:blip>
          <a:srcRect l="398" t="484" r="380" b="461"/>
          <a:stretch>
            <a:fillRect/>
          </a:stretch>
        </p:blipFill>
        <p:spPr bwMode="auto">
          <a:xfrm>
            <a:off x="0" y="0"/>
            <a:ext cx="12192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283" y="-3175"/>
            <a:ext cx="12215284"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Rectangle 3"/>
          <p:cNvSpPr>
            <a:spLocks noGrp="1" noChangeArrowheads="1"/>
          </p:cNvSpPr>
          <p:nvPr>
            <p:ph type="ctrTitle"/>
          </p:nvPr>
        </p:nvSpPr>
        <p:spPr>
          <a:xfrm>
            <a:off x="484717" y="549276"/>
            <a:ext cx="9931400" cy="1025525"/>
          </a:xfrm>
        </p:spPr>
        <p:txBody>
          <a:bodyPr/>
          <a:lstStyle>
            <a:lvl1pPr>
              <a:defRPr sz="3500"/>
            </a:lvl1pPr>
          </a:lstStyle>
          <a:p>
            <a:pPr lvl="0"/>
            <a:r>
              <a:rPr lang="zh-CN" altLang="en-US" noProof="0" smtClean="0"/>
              <a:t>单击此处编辑母版标题样式</a:t>
            </a:r>
            <a:endParaRPr lang="en-GB" altLang="zh-CN" noProof="0" smtClean="0"/>
          </a:p>
        </p:txBody>
      </p:sp>
      <p:sp>
        <p:nvSpPr>
          <p:cNvPr id="3076" name="Rectangle 4"/>
          <p:cNvSpPr>
            <a:spLocks noGrp="1" noChangeArrowheads="1"/>
          </p:cNvSpPr>
          <p:nvPr>
            <p:ph type="subTitle" idx="1"/>
          </p:nvPr>
        </p:nvSpPr>
        <p:spPr>
          <a:xfrm>
            <a:off x="484717" y="1792289"/>
            <a:ext cx="10030883" cy="1222375"/>
          </a:xfrm>
        </p:spPr>
        <p:txBody>
          <a:bodyPr anchor="ctr"/>
          <a:lstStyle>
            <a:lvl1pPr marL="0" indent="0">
              <a:buFontTx/>
              <a:buNone/>
              <a:defRPr sz="2800">
                <a:latin typeface="Arial Black" panose="020B0A04020102020204" pitchFamily="34" charset="0"/>
              </a:defRPr>
            </a:lvl1pPr>
          </a:lstStyle>
          <a:p>
            <a:pPr lvl="0"/>
            <a:r>
              <a:rPr lang="zh-CN" altLang="en-US" noProof="0" smtClean="0"/>
              <a:t>单击此处编辑母版副标题样式</a:t>
            </a:r>
            <a:endParaRPr lang="en-GB" altLang="zh-CN" noProof="0" smtClean="0"/>
          </a:p>
        </p:txBody>
      </p:sp>
      <p:pic>
        <p:nvPicPr>
          <p:cNvPr id="3091" name="Picture 19" descr="1"/>
          <p:cNvPicPr>
            <a:picLocks noChangeAspect="1" noChangeArrowheads="1"/>
          </p:cNvPicPr>
          <p:nvPr>
            <p:custDataLst>
              <p:tags r:id="rId1"/>
            </p:custDataLst>
          </p:nvPr>
        </p:nvPicPr>
        <p:blipFill>
          <a:blip r:embed="rId9">
            <a:lum bright="6000"/>
            <a:extLst>
              <a:ext uri="{28A0092B-C50C-407E-A947-70E740481C1C}">
                <a14:useLocalDpi xmlns:a14="http://schemas.microsoft.com/office/drawing/2010/main" val="0"/>
              </a:ext>
            </a:extLst>
          </a:blip>
          <a:srcRect/>
          <a:stretch>
            <a:fillRect/>
          </a:stretch>
        </p:blipFill>
        <p:spPr bwMode="auto">
          <a:xfrm rot="-1875580">
            <a:off x="10991851" y="3284539"/>
            <a:ext cx="1397000" cy="136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92" name="Picture 20" descr="2"/>
          <p:cNvPicPr>
            <a:picLocks noChangeAspect="1" noChangeArrowheads="1"/>
          </p:cNvPicPr>
          <p:nvPr>
            <p:custDataLst>
              <p:tags r:id="rId2"/>
            </p:custDataLst>
          </p:nvPr>
        </p:nvPicPr>
        <p:blipFill>
          <a:blip r:embed="rId10">
            <a:lum bright="12000"/>
            <a:extLst>
              <a:ext uri="{28A0092B-C50C-407E-A947-70E740481C1C}">
                <a14:useLocalDpi xmlns:a14="http://schemas.microsoft.com/office/drawing/2010/main" val="0"/>
              </a:ext>
            </a:extLst>
          </a:blip>
          <a:srcRect/>
          <a:stretch>
            <a:fillRect/>
          </a:stretch>
        </p:blipFill>
        <p:spPr bwMode="auto">
          <a:xfrm rot="2592828">
            <a:off x="10416117" y="4292600"/>
            <a:ext cx="1100667"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93" name="Picture 21" descr="4"/>
          <p:cNvPicPr>
            <a:picLocks noChangeAspect="1" noChangeArrowheads="1"/>
          </p:cNvPicPr>
          <p:nvPr>
            <p:custDataLst>
              <p:tags r:id="rId3"/>
            </p:custDataLst>
          </p:nvPr>
        </p:nvPicPr>
        <p:blipFill>
          <a:blip r:embed="rId11">
            <a:lum bright="6000"/>
            <a:extLst>
              <a:ext uri="{28A0092B-C50C-407E-A947-70E740481C1C}">
                <a14:useLocalDpi xmlns:a14="http://schemas.microsoft.com/office/drawing/2010/main" val="0"/>
              </a:ext>
            </a:extLst>
          </a:blip>
          <a:srcRect/>
          <a:stretch>
            <a:fillRect/>
          </a:stretch>
        </p:blipFill>
        <p:spPr bwMode="auto">
          <a:xfrm rot="-3119061">
            <a:off x="10931526" y="5291138"/>
            <a:ext cx="603250"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94" name="Picture 22" descr="3"/>
          <p:cNvPicPr>
            <a:picLocks noChangeAspect="1" noChangeArrowheads="1"/>
          </p:cNvPicPr>
          <p:nvPr>
            <p:custDataLst>
              <p:tags r:id="rId4"/>
            </p:custDataLst>
          </p:nvPr>
        </p:nvPicPr>
        <p:blipFill>
          <a:blip r:embed="rId12">
            <a:lum bright="18000"/>
            <a:extLst>
              <a:ext uri="{28A0092B-C50C-407E-A947-70E740481C1C}">
                <a14:useLocalDpi xmlns:a14="http://schemas.microsoft.com/office/drawing/2010/main" val="0"/>
              </a:ext>
            </a:extLst>
          </a:blip>
          <a:srcRect/>
          <a:stretch>
            <a:fillRect/>
          </a:stretch>
        </p:blipFill>
        <p:spPr bwMode="auto">
          <a:xfrm>
            <a:off x="11485033" y="4824413"/>
            <a:ext cx="948267" cy="933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95" name="Picture 23" descr="5"/>
          <p:cNvPicPr>
            <a:picLocks noChangeAspect="1" noChangeArrowheads="1"/>
          </p:cNvPicPr>
          <p:nvPr>
            <p:custDataLst>
              <p:tags r:id="rId5"/>
            </p:custDataLst>
          </p:nvPr>
        </p:nvPicPr>
        <p:blipFill>
          <a:blip r:embed="rId13">
            <a:lum bright="12000"/>
            <a:extLst>
              <a:ext uri="{28A0092B-C50C-407E-A947-70E740481C1C}">
                <a14:useLocalDpi xmlns:a14="http://schemas.microsoft.com/office/drawing/2010/main" val="0"/>
              </a:ext>
            </a:extLst>
          </a:blip>
          <a:srcRect/>
          <a:stretch>
            <a:fillRect/>
          </a:stretch>
        </p:blipFill>
        <p:spPr bwMode="auto">
          <a:xfrm rot="3568906">
            <a:off x="11599863" y="5966355"/>
            <a:ext cx="536575" cy="9355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106806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076">
                                            <p:txEl>
                                              <p:pRg st="0" end="0"/>
                                            </p:txEl>
                                          </p:spTgt>
                                        </p:tgtEl>
                                        <p:attrNameLst>
                                          <p:attrName>style.visibility</p:attrName>
                                        </p:attrNameLst>
                                      </p:cBhvr>
                                      <p:to>
                                        <p:strVal val="visible"/>
                                      </p:to>
                                    </p:set>
                                    <p:animEffect transition="in" filter="fade">
                                      <p:cBhvr>
                                        <p:cTn id="13" dur="1000"/>
                                        <p:tgtEl>
                                          <p:spTgt spid="3076">
                                            <p:txEl>
                                              <p:pRg st="0" end="0"/>
                                            </p:txEl>
                                          </p:spTgt>
                                        </p:tgtEl>
                                      </p:cBhvr>
                                    </p:animEffect>
                                    <p:anim calcmode="lin" valueType="num">
                                      <p:cBhvr>
                                        <p:cTn id="14" dur="1000" fill="hold"/>
                                        <p:tgtEl>
                                          <p:spTgt spid="307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07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076" grpId="0" build="p">
        <p:tmplLst>
          <p:tmpl lvl="1">
            <p:tnLst>
              <p:par>
                <p:cTn presetID="42" presetClass="entr" presetSubtype="0" fill="hold" nodeType="afterEffect">
                  <p:stCondLst>
                    <p:cond delay="0"/>
                  </p:stCondLst>
                  <p:childTnLst>
                    <p:set>
                      <p:cBhvr>
                        <p:cTn dur="1" fill="hold">
                          <p:stCondLst>
                            <p:cond delay="0"/>
                          </p:stCondLst>
                        </p:cTn>
                        <p:tgtEl>
                          <p:spTgt spid="3076"/>
                        </p:tgtEl>
                        <p:attrNameLst>
                          <p:attrName>style.visibility</p:attrName>
                        </p:attrNameLst>
                      </p:cBhvr>
                      <p:to>
                        <p:strVal val="visible"/>
                      </p:to>
                    </p:set>
                    <p:animEffect transition="in" filter="fade">
                      <p:cBhvr>
                        <p:cTn dur="1000"/>
                        <p:tgtEl>
                          <p:spTgt spid="3076"/>
                        </p:tgtEl>
                      </p:cBhvr>
                    </p:animEffect>
                    <p:anim calcmode="lin" valueType="num">
                      <p:cBhvr>
                        <p:cTn dur="1000" fill="hold"/>
                        <p:tgtEl>
                          <p:spTgt spid="3076"/>
                        </p:tgtEl>
                        <p:attrNameLst>
                          <p:attrName>ppt_x</p:attrName>
                        </p:attrNameLst>
                      </p:cBhvr>
                      <p:tavLst>
                        <p:tav tm="0">
                          <p:val>
                            <p:strVal val="#ppt_x"/>
                          </p:val>
                        </p:tav>
                        <p:tav tm="100000">
                          <p:val>
                            <p:strVal val="#ppt_x"/>
                          </p:val>
                        </p:tav>
                      </p:tavLst>
                    </p:anim>
                    <p:anim calcmode="lin" valueType="num">
                      <p:cBhvr>
                        <p:cTn dur="1000" fill="hold"/>
                        <p:tgtEl>
                          <p:spTgt spid="307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GB" altLang="zh-CN">
              <a:solidFill>
                <a:srgbClr val="FFFFFF"/>
              </a:solidFill>
            </a:endParaRPr>
          </a:p>
        </p:txBody>
      </p:sp>
      <p:sp>
        <p:nvSpPr>
          <p:cNvPr id="5" name="页脚占位符 4"/>
          <p:cNvSpPr>
            <a:spLocks noGrp="1"/>
          </p:cNvSpPr>
          <p:nvPr>
            <p:ph type="ftr" sz="quarter" idx="11"/>
          </p:nvPr>
        </p:nvSpPr>
        <p:spPr/>
        <p:txBody>
          <a:bodyPr/>
          <a:lstStyle>
            <a:lvl1pPr>
              <a:defRPr/>
            </a:lvl1pPr>
          </a:lstStyle>
          <a:p>
            <a:endParaRPr lang="en-GB" altLang="zh-CN">
              <a:solidFill>
                <a:srgbClr val="FFFFFF"/>
              </a:solidFill>
            </a:endParaRPr>
          </a:p>
        </p:txBody>
      </p:sp>
      <p:sp>
        <p:nvSpPr>
          <p:cNvPr id="6" name="灯片编号占位符 5"/>
          <p:cNvSpPr>
            <a:spLocks noGrp="1"/>
          </p:cNvSpPr>
          <p:nvPr>
            <p:ph type="sldNum" sz="quarter" idx="12"/>
          </p:nvPr>
        </p:nvSpPr>
        <p:spPr/>
        <p:txBody>
          <a:bodyPr/>
          <a:lstStyle>
            <a:lvl1pPr>
              <a:defRPr/>
            </a:lvl1pPr>
          </a:lstStyle>
          <a:p>
            <a:fld id="{60EC72EB-8DD1-48AB-BA99-12B65DC8395B}" type="slidenum">
              <a:rPr lang="en-GB" altLang="zh-CN">
                <a:solidFill>
                  <a:srgbClr val="FFFFFF"/>
                </a:solidFill>
              </a:rPr>
              <a:pPr/>
              <a:t>‹#›</a:t>
            </a:fld>
            <a:endParaRPr lang="en-GB" altLang="zh-CN">
              <a:solidFill>
                <a:srgbClr val="FFFFFF"/>
              </a:solidFill>
            </a:endParaRPr>
          </a:p>
        </p:txBody>
      </p:sp>
    </p:spTree>
    <p:extLst>
      <p:ext uri="{BB962C8B-B14F-4D97-AF65-F5344CB8AC3E}">
        <p14:creationId xmlns:p14="http://schemas.microsoft.com/office/powerpoint/2010/main" val="87607932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GB" altLang="zh-CN">
              <a:solidFill>
                <a:srgbClr val="FFFFFF"/>
              </a:solidFill>
            </a:endParaRPr>
          </a:p>
        </p:txBody>
      </p:sp>
      <p:sp>
        <p:nvSpPr>
          <p:cNvPr id="5" name="页脚占位符 4"/>
          <p:cNvSpPr>
            <a:spLocks noGrp="1"/>
          </p:cNvSpPr>
          <p:nvPr>
            <p:ph type="ftr" sz="quarter" idx="11"/>
          </p:nvPr>
        </p:nvSpPr>
        <p:spPr/>
        <p:txBody>
          <a:bodyPr/>
          <a:lstStyle>
            <a:lvl1pPr>
              <a:defRPr/>
            </a:lvl1pPr>
          </a:lstStyle>
          <a:p>
            <a:endParaRPr lang="en-GB" altLang="zh-CN">
              <a:solidFill>
                <a:srgbClr val="FFFFFF"/>
              </a:solidFill>
            </a:endParaRPr>
          </a:p>
        </p:txBody>
      </p:sp>
      <p:sp>
        <p:nvSpPr>
          <p:cNvPr id="6" name="灯片编号占位符 5"/>
          <p:cNvSpPr>
            <a:spLocks noGrp="1"/>
          </p:cNvSpPr>
          <p:nvPr>
            <p:ph type="sldNum" sz="quarter" idx="12"/>
          </p:nvPr>
        </p:nvSpPr>
        <p:spPr/>
        <p:txBody>
          <a:bodyPr/>
          <a:lstStyle>
            <a:lvl1pPr>
              <a:defRPr/>
            </a:lvl1pPr>
          </a:lstStyle>
          <a:p>
            <a:fld id="{2454B291-301C-41F0-A211-A1C3EACB8662}" type="slidenum">
              <a:rPr lang="en-GB" altLang="zh-CN">
                <a:solidFill>
                  <a:srgbClr val="FFFFFF"/>
                </a:solidFill>
              </a:rPr>
              <a:pPr/>
              <a:t>‹#›</a:t>
            </a:fld>
            <a:endParaRPr lang="en-GB" altLang="zh-CN">
              <a:solidFill>
                <a:srgbClr val="FFFFFF"/>
              </a:solidFill>
            </a:endParaRPr>
          </a:p>
        </p:txBody>
      </p:sp>
    </p:spTree>
    <p:extLst>
      <p:ext uri="{BB962C8B-B14F-4D97-AF65-F5344CB8AC3E}">
        <p14:creationId xmlns:p14="http://schemas.microsoft.com/office/powerpoint/2010/main" val="116667355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19100" y="1052513"/>
            <a:ext cx="5232400" cy="50736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854700" y="1052513"/>
            <a:ext cx="5234517" cy="50736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GB" altLang="zh-CN">
              <a:solidFill>
                <a:srgbClr val="FFFFFF"/>
              </a:solidFill>
            </a:endParaRPr>
          </a:p>
        </p:txBody>
      </p:sp>
      <p:sp>
        <p:nvSpPr>
          <p:cNvPr id="6" name="页脚占位符 5"/>
          <p:cNvSpPr>
            <a:spLocks noGrp="1"/>
          </p:cNvSpPr>
          <p:nvPr>
            <p:ph type="ftr" sz="quarter" idx="11"/>
          </p:nvPr>
        </p:nvSpPr>
        <p:spPr/>
        <p:txBody>
          <a:bodyPr/>
          <a:lstStyle>
            <a:lvl1pPr>
              <a:defRPr/>
            </a:lvl1pPr>
          </a:lstStyle>
          <a:p>
            <a:endParaRPr lang="en-GB" altLang="zh-CN">
              <a:solidFill>
                <a:srgbClr val="FFFFFF"/>
              </a:solidFill>
            </a:endParaRPr>
          </a:p>
        </p:txBody>
      </p:sp>
      <p:sp>
        <p:nvSpPr>
          <p:cNvPr id="7" name="灯片编号占位符 6"/>
          <p:cNvSpPr>
            <a:spLocks noGrp="1"/>
          </p:cNvSpPr>
          <p:nvPr>
            <p:ph type="sldNum" sz="quarter" idx="12"/>
          </p:nvPr>
        </p:nvSpPr>
        <p:spPr/>
        <p:txBody>
          <a:bodyPr/>
          <a:lstStyle>
            <a:lvl1pPr>
              <a:defRPr/>
            </a:lvl1pPr>
          </a:lstStyle>
          <a:p>
            <a:fld id="{62207445-DD1A-47C9-8655-01C87838768A}" type="slidenum">
              <a:rPr lang="en-GB" altLang="zh-CN">
                <a:solidFill>
                  <a:srgbClr val="FFFFFF"/>
                </a:solidFill>
              </a:rPr>
              <a:pPr/>
              <a:t>‹#›</a:t>
            </a:fld>
            <a:endParaRPr lang="en-GB" altLang="zh-CN">
              <a:solidFill>
                <a:srgbClr val="FFFFFF"/>
              </a:solidFill>
            </a:endParaRPr>
          </a:p>
        </p:txBody>
      </p:sp>
    </p:spTree>
    <p:extLst>
      <p:ext uri="{BB962C8B-B14F-4D97-AF65-F5344CB8AC3E}">
        <p14:creationId xmlns:p14="http://schemas.microsoft.com/office/powerpoint/2010/main" val="373561463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40318" y="2505075"/>
            <a:ext cx="5158316"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GB" altLang="zh-CN">
              <a:solidFill>
                <a:srgbClr val="FFFFFF"/>
              </a:solidFill>
            </a:endParaRPr>
          </a:p>
        </p:txBody>
      </p:sp>
      <p:sp>
        <p:nvSpPr>
          <p:cNvPr id="8" name="页脚占位符 7"/>
          <p:cNvSpPr>
            <a:spLocks noGrp="1"/>
          </p:cNvSpPr>
          <p:nvPr>
            <p:ph type="ftr" sz="quarter" idx="11"/>
          </p:nvPr>
        </p:nvSpPr>
        <p:spPr/>
        <p:txBody>
          <a:bodyPr/>
          <a:lstStyle>
            <a:lvl1pPr>
              <a:defRPr/>
            </a:lvl1pPr>
          </a:lstStyle>
          <a:p>
            <a:endParaRPr lang="en-GB" altLang="zh-CN">
              <a:solidFill>
                <a:srgbClr val="FFFFFF"/>
              </a:solidFill>
            </a:endParaRPr>
          </a:p>
        </p:txBody>
      </p:sp>
      <p:sp>
        <p:nvSpPr>
          <p:cNvPr id="9" name="灯片编号占位符 8"/>
          <p:cNvSpPr>
            <a:spLocks noGrp="1"/>
          </p:cNvSpPr>
          <p:nvPr>
            <p:ph type="sldNum" sz="quarter" idx="12"/>
          </p:nvPr>
        </p:nvSpPr>
        <p:spPr/>
        <p:txBody>
          <a:bodyPr/>
          <a:lstStyle>
            <a:lvl1pPr>
              <a:defRPr/>
            </a:lvl1pPr>
          </a:lstStyle>
          <a:p>
            <a:fld id="{5BFC737C-C98A-46C1-8489-AE1F897C7ED1}" type="slidenum">
              <a:rPr lang="en-GB" altLang="zh-CN">
                <a:solidFill>
                  <a:srgbClr val="FFFFFF"/>
                </a:solidFill>
              </a:rPr>
              <a:pPr/>
              <a:t>‹#›</a:t>
            </a:fld>
            <a:endParaRPr lang="en-GB" altLang="zh-CN">
              <a:solidFill>
                <a:srgbClr val="FFFFFF"/>
              </a:solidFill>
            </a:endParaRPr>
          </a:p>
        </p:txBody>
      </p:sp>
    </p:spTree>
    <p:extLst>
      <p:ext uri="{BB962C8B-B14F-4D97-AF65-F5344CB8AC3E}">
        <p14:creationId xmlns:p14="http://schemas.microsoft.com/office/powerpoint/2010/main" val="366610598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GB" altLang="zh-CN">
              <a:solidFill>
                <a:srgbClr val="FFFFFF"/>
              </a:solidFill>
            </a:endParaRPr>
          </a:p>
        </p:txBody>
      </p:sp>
      <p:sp>
        <p:nvSpPr>
          <p:cNvPr id="4" name="页脚占位符 3"/>
          <p:cNvSpPr>
            <a:spLocks noGrp="1"/>
          </p:cNvSpPr>
          <p:nvPr>
            <p:ph type="ftr" sz="quarter" idx="11"/>
          </p:nvPr>
        </p:nvSpPr>
        <p:spPr/>
        <p:txBody>
          <a:bodyPr/>
          <a:lstStyle>
            <a:lvl1pPr>
              <a:defRPr/>
            </a:lvl1pPr>
          </a:lstStyle>
          <a:p>
            <a:endParaRPr lang="en-GB" altLang="zh-CN">
              <a:solidFill>
                <a:srgbClr val="FFFFFF"/>
              </a:solidFill>
            </a:endParaRPr>
          </a:p>
        </p:txBody>
      </p:sp>
      <p:sp>
        <p:nvSpPr>
          <p:cNvPr id="5" name="灯片编号占位符 4"/>
          <p:cNvSpPr>
            <a:spLocks noGrp="1"/>
          </p:cNvSpPr>
          <p:nvPr>
            <p:ph type="sldNum" sz="quarter" idx="12"/>
          </p:nvPr>
        </p:nvSpPr>
        <p:spPr/>
        <p:txBody>
          <a:bodyPr/>
          <a:lstStyle>
            <a:lvl1pPr>
              <a:defRPr/>
            </a:lvl1pPr>
          </a:lstStyle>
          <a:p>
            <a:fld id="{02DF414F-3F49-48C3-8405-34DAB02E5D8B}" type="slidenum">
              <a:rPr lang="en-GB" altLang="zh-CN">
                <a:solidFill>
                  <a:srgbClr val="FFFFFF"/>
                </a:solidFill>
              </a:rPr>
              <a:pPr/>
              <a:t>‹#›</a:t>
            </a:fld>
            <a:endParaRPr lang="en-GB" altLang="zh-CN">
              <a:solidFill>
                <a:srgbClr val="FFFFFF"/>
              </a:solidFill>
            </a:endParaRPr>
          </a:p>
        </p:txBody>
      </p:sp>
    </p:spTree>
    <p:extLst>
      <p:ext uri="{BB962C8B-B14F-4D97-AF65-F5344CB8AC3E}">
        <p14:creationId xmlns:p14="http://schemas.microsoft.com/office/powerpoint/2010/main" val="231987650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GB" altLang="zh-CN">
              <a:solidFill>
                <a:srgbClr val="FFFFFF"/>
              </a:solidFill>
            </a:endParaRPr>
          </a:p>
        </p:txBody>
      </p:sp>
      <p:sp>
        <p:nvSpPr>
          <p:cNvPr id="3" name="页脚占位符 2"/>
          <p:cNvSpPr>
            <a:spLocks noGrp="1"/>
          </p:cNvSpPr>
          <p:nvPr>
            <p:ph type="ftr" sz="quarter" idx="11"/>
          </p:nvPr>
        </p:nvSpPr>
        <p:spPr/>
        <p:txBody>
          <a:bodyPr/>
          <a:lstStyle>
            <a:lvl1pPr>
              <a:defRPr/>
            </a:lvl1pPr>
          </a:lstStyle>
          <a:p>
            <a:endParaRPr lang="en-GB" altLang="zh-CN">
              <a:solidFill>
                <a:srgbClr val="FFFFFF"/>
              </a:solidFill>
            </a:endParaRPr>
          </a:p>
        </p:txBody>
      </p:sp>
      <p:sp>
        <p:nvSpPr>
          <p:cNvPr id="4" name="灯片编号占位符 3"/>
          <p:cNvSpPr>
            <a:spLocks noGrp="1"/>
          </p:cNvSpPr>
          <p:nvPr>
            <p:ph type="sldNum" sz="quarter" idx="12"/>
          </p:nvPr>
        </p:nvSpPr>
        <p:spPr/>
        <p:txBody>
          <a:bodyPr/>
          <a:lstStyle>
            <a:lvl1pPr>
              <a:defRPr/>
            </a:lvl1pPr>
          </a:lstStyle>
          <a:p>
            <a:fld id="{CD15D003-6603-4FE4-9F49-C290152AD78D}" type="slidenum">
              <a:rPr lang="en-GB" altLang="zh-CN">
                <a:solidFill>
                  <a:srgbClr val="FFFFFF"/>
                </a:solidFill>
              </a:rPr>
              <a:pPr/>
              <a:t>‹#›</a:t>
            </a:fld>
            <a:endParaRPr lang="en-GB" altLang="zh-CN">
              <a:solidFill>
                <a:srgbClr val="FFFFFF"/>
              </a:solidFill>
            </a:endParaRPr>
          </a:p>
        </p:txBody>
      </p:sp>
    </p:spTree>
    <p:extLst>
      <p:ext uri="{BB962C8B-B14F-4D97-AF65-F5344CB8AC3E}">
        <p14:creationId xmlns:p14="http://schemas.microsoft.com/office/powerpoint/2010/main" val="15544208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GB" altLang="zh-CN">
              <a:solidFill>
                <a:srgbClr val="FFFFFF"/>
              </a:solidFill>
            </a:endParaRPr>
          </a:p>
        </p:txBody>
      </p:sp>
      <p:sp>
        <p:nvSpPr>
          <p:cNvPr id="5" name="页脚占位符 4"/>
          <p:cNvSpPr>
            <a:spLocks noGrp="1"/>
          </p:cNvSpPr>
          <p:nvPr>
            <p:ph type="ftr" sz="quarter" idx="11"/>
          </p:nvPr>
        </p:nvSpPr>
        <p:spPr/>
        <p:txBody>
          <a:bodyPr/>
          <a:lstStyle>
            <a:lvl1pPr>
              <a:defRPr/>
            </a:lvl1pPr>
          </a:lstStyle>
          <a:p>
            <a:endParaRPr lang="en-GB" altLang="zh-CN">
              <a:solidFill>
                <a:srgbClr val="FFFFFF"/>
              </a:solidFill>
            </a:endParaRPr>
          </a:p>
        </p:txBody>
      </p:sp>
      <p:sp>
        <p:nvSpPr>
          <p:cNvPr id="6" name="灯片编号占位符 5"/>
          <p:cNvSpPr>
            <a:spLocks noGrp="1"/>
          </p:cNvSpPr>
          <p:nvPr>
            <p:ph type="sldNum" sz="quarter" idx="12"/>
          </p:nvPr>
        </p:nvSpPr>
        <p:spPr/>
        <p:txBody>
          <a:bodyPr/>
          <a:lstStyle>
            <a:lvl1pPr>
              <a:defRPr/>
            </a:lvl1pPr>
          </a:lstStyle>
          <a:p>
            <a:fld id="{2454B291-301C-41F0-A211-A1C3EACB8662}" type="slidenum">
              <a:rPr lang="en-GB" altLang="zh-CN">
                <a:solidFill>
                  <a:srgbClr val="FFFFFF"/>
                </a:solidFill>
              </a:rPr>
              <a:pPr/>
              <a:t>‹#›</a:t>
            </a:fld>
            <a:endParaRPr lang="en-GB" altLang="zh-CN">
              <a:solidFill>
                <a:srgbClr val="FFFFFF"/>
              </a:solidFill>
            </a:endParaRPr>
          </a:p>
        </p:txBody>
      </p:sp>
    </p:spTree>
    <p:extLst>
      <p:ext uri="{BB962C8B-B14F-4D97-AF65-F5344CB8AC3E}">
        <p14:creationId xmlns:p14="http://schemas.microsoft.com/office/powerpoint/2010/main" val="287453711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GB" altLang="zh-CN">
              <a:solidFill>
                <a:srgbClr val="FFFFFF"/>
              </a:solidFill>
            </a:endParaRPr>
          </a:p>
        </p:txBody>
      </p:sp>
      <p:sp>
        <p:nvSpPr>
          <p:cNvPr id="6" name="页脚占位符 5"/>
          <p:cNvSpPr>
            <a:spLocks noGrp="1"/>
          </p:cNvSpPr>
          <p:nvPr>
            <p:ph type="ftr" sz="quarter" idx="11"/>
          </p:nvPr>
        </p:nvSpPr>
        <p:spPr/>
        <p:txBody>
          <a:bodyPr/>
          <a:lstStyle>
            <a:lvl1pPr>
              <a:defRPr/>
            </a:lvl1pPr>
          </a:lstStyle>
          <a:p>
            <a:endParaRPr lang="en-GB" altLang="zh-CN">
              <a:solidFill>
                <a:srgbClr val="FFFFFF"/>
              </a:solidFill>
            </a:endParaRPr>
          </a:p>
        </p:txBody>
      </p:sp>
      <p:sp>
        <p:nvSpPr>
          <p:cNvPr id="7" name="灯片编号占位符 6"/>
          <p:cNvSpPr>
            <a:spLocks noGrp="1"/>
          </p:cNvSpPr>
          <p:nvPr>
            <p:ph type="sldNum" sz="quarter" idx="12"/>
          </p:nvPr>
        </p:nvSpPr>
        <p:spPr/>
        <p:txBody>
          <a:bodyPr/>
          <a:lstStyle>
            <a:lvl1pPr>
              <a:defRPr/>
            </a:lvl1pPr>
          </a:lstStyle>
          <a:p>
            <a:fld id="{428DB47C-8BD6-4EFF-877F-34D95A57B7EC}" type="slidenum">
              <a:rPr lang="en-GB" altLang="zh-CN">
                <a:solidFill>
                  <a:srgbClr val="FFFFFF"/>
                </a:solidFill>
              </a:rPr>
              <a:pPr/>
              <a:t>‹#›</a:t>
            </a:fld>
            <a:endParaRPr lang="en-GB" altLang="zh-CN">
              <a:solidFill>
                <a:srgbClr val="FFFFFF"/>
              </a:solidFill>
            </a:endParaRPr>
          </a:p>
        </p:txBody>
      </p:sp>
    </p:spTree>
    <p:extLst>
      <p:ext uri="{BB962C8B-B14F-4D97-AF65-F5344CB8AC3E}">
        <p14:creationId xmlns:p14="http://schemas.microsoft.com/office/powerpoint/2010/main" val="225724901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GB" altLang="zh-CN">
              <a:solidFill>
                <a:srgbClr val="FFFFFF"/>
              </a:solidFill>
            </a:endParaRPr>
          </a:p>
        </p:txBody>
      </p:sp>
      <p:sp>
        <p:nvSpPr>
          <p:cNvPr id="6" name="页脚占位符 5"/>
          <p:cNvSpPr>
            <a:spLocks noGrp="1"/>
          </p:cNvSpPr>
          <p:nvPr>
            <p:ph type="ftr" sz="quarter" idx="11"/>
          </p:nvPr>
        </p:nvSpPr>
        <p:spPr/>
        <p:txBody>
          <a:bodyPr/>
          <a:lstStyle>
            <a:lvl1pPr>
              <a:defRPr/>
            </a:lvl1pPr>
          </a:lstStyle>
          <a:p>
            <a:endParaRPr lang="en-GB" altLang="zh-CN">
              <a:solidFill>
                <a:srgbClr val="FFFFFF"/>
              </a:solidFill>
            </a:endParaRPr>
          </a:p>
        </p:txBody>
      </p:sp>
      <p:sp>
        <p:nvSpPr>
          <p:cNvPr id="7" name="灯片编号占位符 6"/>
          <p:cNvSpPr>
            <a:spLocks noGrp="1"/>
          </p:cNvSpPr>
          <p:nvPr>
            <p:ph type="sldNum" sz="quarter" idx="12"/>
          </p:nvPr>
        </p:nvSpPr>
        <p:spPr/>
        <p:txBody>
          <a:bodyPr/>
          <a:lstStyle>
            <a:lvl1pPr>
              <a:defRPr/>
            </a:lvl1pPr>
          </a:lstStyle>
          <a:p>
            <a:fld id="{B6B950C4-C86F-411A-8C11-C77CB8402BAD}" type="slidenum">
              <a:rPr lang="en-GB" altLang="zh-CN">
                <a:solidFill>
                  <a:srgbClr val="FFFFFF"/>
                </a:solidFill>
              </a:rPr>
              <a:pPr/>
              <a:t>‹#›</a:t>
            </a:fld>
            <a:endParaRPr lang="en-GB" altLang="zh-CN">
              <a:solidFill>
                <a:srgbClr val="FFFFFF"/>
              </a:solidFill>
            </a:endParaRPr>
          </a:p>
        </p:txBody>
      </p:sp>
    </p:spTree>
    <p:extLst>
      <p:ext uri="{BB962C8B-B14F-4D97-AF65-F5344CB8AC3E}">
        <p14:creationId xmlns:p14="http://schemas.microsoft.com/office/powerpoint/2010/main" val="158681493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GB" altLang="zh-CN">
              <a:solidFill>
                <a:srgbClr val="FFFFFF"/>
              </a:solidFill>
            </a:endParaRPr>
          </a:p>
        </p:txBody>
      </p:sp>
      <p:sp>
        <p:nvSpPr>
          <p:cNvPr id="5" name="页脚占位符 4"/>
          <p:cNvSpPr>
            <a:spLocks noGrp="1"/>
          </p:cNvSpPr>
          <p:nvPr>
            <p:ph type="ftr" sz="quarter" idx="11"/>
          </p:nvPr>
        </p:nvSpPr>
        <p:spPr/>
        <p:txBody>
          <a:bodyPr/>
          <a:lstStyle>
            <a:lvl1pPr>
              <a:defRPr/>
            </a:lvl1pPr>
          </a:lstStyle>
          <a:p>
            <a:endParaRPr lang="en-GB" altLang="zh-CN">
              <a:solidFill>
                <a:srgbClr val="FFFFFF"/>
              </a:solidFill>
            </a:endParaRPr>
          </a:p>
        </p:txBody>
      </p:sp>
      <p:sp>
        <p:nvSpPr>
          <p:cNvPr id="6" name="灯片编号占位符 5"/>
          <p:cNvSpPr>
            <a:spLocks noGrp="1"/>
          </p:cNvSpPr>
          <p:nvPr>
            <p:ph type="sldNum" sz="quarter" idx="12"/>
          </p:nvPr>
        </p:nvSpPr>
        <p:spPr/>
        <p:txBody>
          <a:bodyPr/>
          <a:lstStyle>
            <a:lvl1pPr>
              <a:defRPr/>
            </a:lvl1pPr>
          </a:lstStyle>
          <a:p>
            <a:fld id="{06636DD4-3156-4E41-BDCB-71D11C3CFDD2}" type="slidenum">
              <a:rPr lang="en-GB" altLang="zh-CN">
                <a:solidFill>
                  <a:srgbClr val="FFFFFF"/>
                </a:solidFill>
              </a:rPr>
              <a:pPr/>
              <a:t>‹#›</a:t>
            </a:fld>
            <a:endParaRPr lang="en-GB" altLang="zh-CN">
              <a:solidFill>
                <a:srgbClr val="FFFFFF"/>
              </a:solidFill>
            </a:endParaRPr>
          </a:p>
        </p:txBody>
      </p:sp>
    </p:spTree>
    <p:extLst>
      <p:ext uri="{BB962C8B-B14F-4D97-AF65-F5344CB8AC3E}">
        <p14:creationId xmlns:p14="http://schemas.microsoft.com/office/powerpoint/2010/main" val="90116019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422217" y="201613"/>
            <a:ext cx="2667000" cy="59245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19100" y="201613"/>
            <a:ext cx="7799917" cy="59245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GB" altLang="zh-CN">
              <a:solidFill>
                <a:srgbClr val="FFFFFF"/>
              </a:solidFill>
            </a:endParaRPr>
          </a:p>
        </p:txBody>
      </p:sp>
      <p:sp>
        <p:nvSpPr>
          <p:cNvPr id="5" name="页脚占位符 4"/>
          <p:cNvSpPr>
            <a:spLocks noGrp="1"/>
          </p:cNvSpPr>
          <p:nvPr>
            <p:ph type="ftr" sz="quarter" idx="11"/>
          </p:nvPr>
        </p:nvSpPr>
        <p:spPr/>
        <p:txBody>
          <a:bodyPr/>
          <a:lstStyle>
            <a:lvl1pPr>
              <a:defRPr/>
            </a:lvl1pPr>
          </a:lstStyle>
          <a:p>
            <a:endParaRPr lang="en-GB" altLang="zh-CN">
              <a:solidFill>
                <a:srgbClr val="FFFFFF"/>
              </a:solidFill>
            </a:endParaRPr>
          </a:p>
        </p:txBody>
      </p:sp>
      <p:sp>
        <p:nvSpPr>
          <p:cNvPr id="6" name="灯片编号占位符 5"/>
          <p:cNvSpPr>
            <a:spLocks noGrp="1"/>
          </p:cNvSpPr>
          <p:nvPr>
            <p:ph type="sldNum" sz="quarter" idx="12"/>
          </p:nvPr>
        </p:nvSpPr>
        <p:spPr/>
        <p:txBody>
          <a:bodyPr/>
          <a:lstStyle>
            <a:lvl1pPr>
              <a:defRPr/>
            </a:lvl1pPr>
          </a:lstStyle>
          <a:p>
            <a:fld id="{BB4DC8B4-3C7D-40BE-A2AB-2FC299410CDC}" type="slidenum">
              <a:rPr lang="en-GB" altLang="zh-CN">
                <a:solidFill>
                  <a:srgbClr val="FFFFFF"/>
                </a:solidFill>
              </a:rPr>
              <a:pPr/>
              <a:t>‹#›</a:t>
            </a:fld>
            <a:endParaRPr lang="en-GB" altLang="zh-CN">
              <a:solidFill>
                <a:srgbClr val="FFFFFF"/>
              </a:solidFill>
            </a:endParaRPr>
          </a:p>
        </p:txBody>
      </p:sp>
    </p:spTree>
    <p:extLst>
      <p:ext uri="{BB962C8B-B14F-4D97-AF65-F5344CB8AC3E}">
        <p14:creationId xmlns:p14="http://schemas.microsoft.com/office/powerpoint/2010/main" val="396194584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19100" y="1052513"/>
            <a:ext cx="5232400" cy="50736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854700" y="1052513"/>
            <a:ext cx="5234517" cy="50736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GB" altLang="zh-CN">
              <a:solidFill>
                <a:srgbClr val="FFFFFF"/>
              </a:solidFill>
            </a:endParaRPr>
          </a:p>
        </p:txBody>
      </p:sp>
      <p:sp>
        <p:nvSpPr>
          <p:cNvPr id="6" name="页脚占位符 5"/>
          <p:cNvSpPr>
            <a:spLocks noGrp="1"/>
          </p:cNvSpPr>
          <p:nvPr>
            <p:ph type="ftr" sz="quarter" idx="11"/>
          </p:nvPr>
        </p:nvSpPr>
        <p:spPr/>
        <p:txBody>
          <a:bodyPr/>
          <a:lstStyle>
            <a:lvl1pPr>
              <a:defRPr/>
            </a:lvl1pPr>
          </a:lstStyle>
          <a:p>
            <a:endParaRPr lang="en-GB" altLang="zh-CN">
              <a:solidFill>
                <a:srgbClr val="FFFFFF"/>
              </a:solidFill>
            </a:endParaRPr>
          </a:p>
        </p:txBody>
      </p:sp>
      <p:sp>
        <p:nvSpPr>
          <p:cNvPr id="7" name="灯片编号占位符 6"/>
          <p:cNvSpPr>
            <a:spLocks noGrp="1"/>
          </p:cNvSpPr>
          <p:nvPr>
            <p:ph type="sldNum" sz="quarter" idx="12"/>
          </p:nvPr>
        </p:nvSpPr>
        <p:spPr/>
        <p:txBody>
          <a:bodyPr/>
          <a:lstStyle>
            <a:lvl1pPr>
              <a:defRPr/>
            </a:lvl1pPr>
          </a:lstStyle>
          <a:p>
            <a:fld id="{62207445-DD1A-47C9-8655-01C87838768A}" type="slidenum">
              <a:rPr lang="en-GB" altLang="zh-CN">
                <a:solidFill>
                  <a:srgbClr val="FFFFFF"/>
                </a:solidFill>
              </a:rPr>
              <a:pPr/>
              <a:t>‹#›</a:t>
            </a:fld>
            <a:endParaRPr lang="en-GB" altLang="zh-CN">
              <a:solidFill>
                <a:srgbClr val="FFFFFF"/>
              </a:solidFill>
            </a:endParaRPr>
          </a:p>
        </p:txBody>
      </p:sp>
    </p:spTree>
    <p:extLst>
      <p:ext uri="{BB962C8B-B14F-4D97-AF65-F5344CB8AC3E}">
        <p14:creationId xmlns:p14="http://schemas.microsoft.com/office/powerpoint/2010/main" val="64832847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40318" y="2505075"/>
            <a:ext cx="5158316"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GB" altLang="zh-CN">
              <a:solidFill>
                <a:srgbClr val="FFFFFF"/>
              </a:solidFill>
            </a:endParaRPr>
          </a:p>
        </p:txBody>
      </p:sp>
      <p:sp>
        <p:nvSpPr>
          <p:cNvPr id="8" name="页脚占位符 7"/>
          <p:cNvSpPr>
            <a:spLocks noGrp="1"/>
          </p:cNvSpPr>
          <p:nvPr>
            <p:ph type="ftr" sz="quarter" idx="11"/>
          </p:nvPr>
        </p:nvSpPr>
        <p:spPr/>
        <p:txBody>
          <a:bodyPr/>
          <a:lstStyle>
            <a:lvl1pPr>
              <a:defRPr/>
            </a:lvl1pPr>
          </a:lstStyle>
          <a:p>
            <a:endParaRPr lang="en-GB" altLang="zh-CN">
              <a:solidFill>
                <a:srgbClr val="FFFFFF"/>
              </a:solidFill>
            </a:endParaRPr>
          </a:p>
        </p:txBody>
      </p:sp>
      <p:sp>
        <p:nvSpPr>
          <p:cNvPr id="9" name="灯片编号占位符 8"/>
          <p:cNvSpPr>
            <a:spLocks noGrp="1"/>
          </p:cNvSpPr>
          <p:nvPr>
            <p:ph type="sldNum" sz="quarter" idx="12"/>
          </p:nvPr>
        </p:nvSpPr>
        <p:spPr/>
        <p:txBody>
          <a:bodyPr/>
          <a:lstStyle>
            <a:lvl1pPr>
              <a:defRPr/>
            </a:lvl1pPr>
          </a:lstStyle>
          <a:p>
            <a:fld id="{5BFC737C-C98A-46C1-8489-AE1F897C7ED1}" type="slidenum">
              <a:rPr lang="en-GB" altLang="zh-CN">
                <a:solidFill>
                  <a:srgbClr val="FFFFFF"/>
                </a:solidFill>
              </a:rPr>
              <a:pPr/>
              <a:t>‹#›</a:t>
            </a:fld>
            <a:endParaRPr lang="en-GB" altLang="zh-CN">
              <a:solidFill>
                <a:srgbClr val="FFFFFF"/>
              </a:solidFill>
            </a:endParaRPr>
          </a:p>
        </p:txBody>
      </p:sp>
    </p:spTree>
    <p:extLst>
      <p:ext uri="{BB962C8B-B14F-4D97-AF65-F5344CB8AC3E}">
        <p14:creationId xmlns:p14="http://schemas.microsoft.com/office/powerpoint/2010/main" val="6274147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GB" altLang="zh-CN">
              <a:solidFill>
                <a:srgbClr val="FFFFFF"/>
              </a:solidFill>
            </a:endParaRPr>
          </a:p>
        </p:txBody>
      </p:sp>
      <p:sp>
        <p:nvSpPr>
          <p:cNvPr id="4" name="页脚占位符 3"/>
          <p:cNvSpPr>
            <a:spLocks noGrp="1"/>
          </p:cNvSpPr>
          <p:nvPr>
            <p:ph type="ftr" sz="quarter" idx="11"/>
          </p:nvPr>
        </p:nvSpPr>
        <p:spPr/>
        <p:txBody>
          <a:bodyPr/>
          <a:lstStyle>
            <a:lvl1pPr>
              <a:defRPr/>
            </a:lvl1pPr>
          </a:lstStyle>
          <a:p>
            <a:endParaRPr lang="en-GB" altLang="zh-CN">
              <a:solidFill>
                <a:srgbClr val="FFFFFF"/>
              </a:solidFill>
            </a:endParaRPr>
          </a:p>
        </p:txBody>
      </p:sp>
      <p:sp>
        <p:nvSpPr>
          <p:cNvPr id="5" name="灯片编号占位符 4"/>
          <p:cNvSpPr>
            <a:spLocks noGrp="1"/>
          </p:cNvSpPr>
          <p:nvPr>
            <p:ph type="sldNum" sz="quarter" idx="12"/>
          </p:nvPr>
        </p:nvSpPr>
        <p:spPr/>
        <p:txBody>
          <a:bodyPr/>
          <a:lstStyle>
            <a:lvl1pPr>
              <a:defRPr/>
            </a:lvl1pPr>
          </a:lstStyle>
          <a:p>
            <a:fld id="{02DF414F-3F49-48C3-8405-34DAB02E5D8B}" type="slidenum">
              <a:rPr lang="en-GB" altLang="zh-CN">
                <a:solidFill>
                  <a:srgbClr val="FFFFFF"/>
                </a:solidFill>
              </a:rPr>
              <a:pPr/>
              <a:t>‹#›</a:t>
            </a:fld>
            <a:endParaRPr lang="en-GB" altLang="zh-CN">
              <a:solidFill>
                <a:srgbClr val="FFFFFF"/>
              </a:solidFill>
            </a:endParaRPr>
          </a:p>
        </p:txBody>
      </p:sp>
    </p:spTree>
    <p:extLst>
      <p:ext uri="{BB962C8B-B14F-4D97-AF65-F5344CB8AC3E}">
        <p14:creationId xmlns:p14="http://schemas.microsoft.com/office/powerpoint/2010/main" val="362079521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GB" altLang="zh-CN">
              <a:solidFill>
                <a:srgbClr val="FFFFFF"/>
              </a:solidFill>
            </a:endParaRPr>
          </a:p>
        </p:txBody>
      </p:sp>
      <p:sp>
        <p:nvSpPr>
          <p:cNvPr id="3" name="页脚占位符 2"/>
          <p:cNvSpPr>
            <a:spLocks noGrp="1"/>
          </p:cNvSpPr>
          <p:nvPr>
            <p:ph type="ftr" sz="quarter" idx="11"/>
          </p:nvPr>
        </p:nvSpPr>
        <p:spPr/>
        <p:txBody>
          <a:bodyPr/>
          <a:lstStyle>
            <a:lvl1pPr>
              <a:defRPr/>
            </a:lvl1pPr>
          </a:lstStyle>
          <a:p>
            <a:endParaRPr lang="en-GB" altLang="zh-CN">
              <a:solidFill>
                <a:srgbClr val="FFFFFF"/>
              </a:solidFill>
            </a:endParaRPr>
          </a:p>
        </p:txBody>
      </p:sp>
      <p:sp>
        <p:nvSpPr>
          <p:cNvPr id="4" name="灯片编号占位符 3"/>
          <p:cNvSpPr>
            <a:spLocks noGrp="1"/>
          </p:cNvSpPr>
          <p:nvPr>
            <p:ph type="sldNum" sz="quarter" idx="12"/>
          </p:nvPr>
        </p:nvSpPr>
        <p:spPr/>
        <p:txBody>
          <a:bodyPr/>
          <a:lstStyle>
            <a:lvl1pPr>
              <a:defRPr/>
            </a:lvl1pPr>
          </a:lstStyle>
          <a:p>
            <a:fld id="{CD15D003-6603-4FE4-9F49-C290152AD78D}" type="slidenum">
              <a:rPr lang="en-GB" altLang="zh-CN">
                <a:solidFill>
                  <a:srgbClr val="FFFFFF"/>
                </a:solidFill>
              </a:rPr>
              <a:pPr/>
              <a:t>‹#›</a:t>
            </a:fld>
            <a:endParaRPr lang="en-GB" altLang="zh-CN">
              <a:solidFill>
                <a:srgbClr val="FFFFFF"/>
              </a:solidFill>
            </a:endParaRPr>
          </a:p>
        </p:txBody>
      </p:sp>
    </p:spTree>
    <p:extLst>
      <p:ext uri="{BB962C8B-B14F-4D97-AF65-F5344CB8AC3E}">
        <p14:creationId xmlns:p14="http://schemas.microsoft.com/office/powerpoint/2010/main" val="392045032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GB" altLang="zh-CN">
              <a:solidFill>
                <a:srgbClr val="FFFFFF"/>
              </a:solidFill>
            </a:endParaRPr>
          </a:p>
        </p:txBody>
      </p:sp>
      <p:sp>
        <p:nvSpPr>
          <p:cNvPr id="6" name="页脚占位符 5"/>
          <p:cNvSpPr>
            <a:spLocks noGrp="1"/>
          </p:cNvSpPr>
          <p:nvPr>
            <p:ph type="ftr" sz="quarter" idx="11"/>
          </p:nvPr>
        </p:nvSpPr>
        <p:spPr/>
        <p:txBody>
          <a:bodyPr/>
          <a:lstStyle>
            <a:lvl1pPr>
              <a:defRPr/>
            </a:lvl1pPr>
          </a:lstStyle>
          <a:p>
            <a:endParaRPr lang="en-GB" altLang="zh-CN">
              <a:solidFill>
                <a:srgbClr val="FFFFFF"/>
              </a:solidFill>
            </a:endParaRPr>
          </a:p>
        </p:txBody>
      </p:sp>
      <p:sp>
        <p:nvSpPr>
          <p:cNvPr id="7" name="灯片编号占位符 6"/>
          <p:cNvSpPr>
            <a:spLocks noGrp="1"/>
          </p:cNvSpPr>
          <p:nvPr>
            <p:ph type="sldNum" sz="quarter" idx="12"/>
          </p:nvPr>
        </p:nvSpPr>
        <p:spPr/>
        <p:txBody>
          <a:bodyPr/>
          <a:lstStyle>
            <a:lvl1pPr>
              <a:defRPr/>
            </a:lvl1pPr>
          </a:lstStyle>
          <a:p>
            <a:fld id="{428DB47C-8BD6-4EFF-877F-34D95A57B7EC}" type="slidenum">
              <a:rPr lang="en-GB" altLang="zh-CN">
                <a:solidFill>
                  <a:srgbClr val="FFFFFF"/>
                </a:solidFill>
              </a:rPr>
              <a:pPr/>
              <a:t>‹#›</a:t>
            </a:fld>
            <a:endParaRPr lang="en-GB" altLang="zh-CN">
              <a:solidFill>
                <a:srgbClr val="FFFFFF"/>
              </a:solidFill>
            </a:endParaRPr>
          </a:p>
        </p:txBody>
      </p:sp>
    </p:spTree>
    <p:extLst>
      <p:ext uri="{BB962C8B-B14F-4D97-AF65-F5344CB8AC3E}">
        <p14:creationId xmlns:p14="http://schemas.microsoft.com/office/powerpoint/2010/main" val="362139683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GB" altLang="zh-CN">
              <a:solidFill>
                <a:srgbClr val="FFFFFF"/>
              </a:solidFill>
            </a:endParaRPr>
          </a:p>
        </p:txBody>
      </p:sp>
      <p:sp>
        <p:nvSpPr>
          <p:cNvPr id="6" name="页脚占位符 5"/>
          <p:cNvSpPr>
            <a:spLocks noGrp="1"/>
          </p:cNvSpPr>
          <p:nvPr>
            <p:ph type="ftr" sz="quarter" idx="11"/>
          </p:nvPr>
        </p:nvSpPr>
        <p:spPr/>
        <p:txBody>
          <a:bodyPr/>
          <a:lstStyle>
            <a:lvl1pPr>
              <a:defRPr/>
            </a:lvl1pPr>
          </a:lstStyle>
          <a:p>
            <a:endParaRPr lang="en-GB" altLang="zh-CN">
              <a:solidFill>
                <a:srgbClr val="FFFFFF"/>
              </a:solidFill>
            </a:endParaRPr>
          </a:p>
        </p:txBody>
      </p:sp>
      <p:sp>
        <p:nvSpPr>
          <p:cNvPr id="7" name="灯片编号占位符 6"/>
          <p:cNvSpPr>
            <a:spLocks noGrp="1"/>
          </p:cNvSpPr>
          <p:nvPr>
            <p:ph type="sldNum" sz="quarter" idx="12"/>
          </p:nvPr>
        </p:nvSpPr>
        <p:spPr/>
        <p:txBody>
          <a:bodyPr/>
          <a:lstStyle>
            <a:lvl1pPr>
              <a:defRPr/>
            </a:lvl1pPr>
          </a:lstStyle>
          <a:p>
            <a:fld id="{B6B950C4-C86F-411A-8C11-C77CB8402BAD}" type="slidenum">
              <a:rPr lang="en-GB" altLang="zh-CN">
                <a:solidFill>
                  <a:srgbClr val="FFFFFF"/>
                </a:solidFill>
              </a:rPr>
              <a:pPr/>
              <a:t>‹#›</a:t>
            </a:fld>
            <a:endParaRPr lang="en-GB" altLang="zh-CN">
              <a:solidFill>
                <a:srgbClr val="FFFFFF"/>
              </a:solidFill>
            </a:endParaRPr>
          </a:p>
        </p:txBody>
      </p:sp>
    </p:spTree>
    <p:extLst>
      <p:ext uri="{BB962C8B-B14F-4D97-AF65-F5344CB8AC3E}">
        <p14:creationId xmlns:p14="http://schemas.microsoft.com/office/powerpoint/2010/main" val="129273244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4" name="Picture 20"/>
          <p:cNvPicPr>
            <a:picLocks noChangeAspect="1" noChangeArrowheads="1"/>
          </p:cNvPicPr>
          <p:nvPr/>
        </p:nvPicPr>
        <p:blipFill>
          <a:blip r:embed="rId13">
            <a:extLst>
              <a:ext uri="{28A0092B-C50C-407E-A947-70E740481C1C}">
                <a14:useLocalDpi xmlns:a14="http://schemas.microsoft.com/office/drawing/2010/main" val="0"/>
              </a:ext>
            </a:extLst>
          </a:blip>
          <a:srcRect l="398" t="484" r="380" b="461"/>
          <a:stretch>
            <a:fillRect/>
          </a:stretch>
        </p:blipFill>
        <p:spPr bwMode="auto">
          <a:xfrm>
            <a:off x="0" y="0"/>
            <a:ext cx="12192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283" y="-3175"/>
            <a:ext cx="12215284"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6" name="Rectangle 2"/>
          <p:cNvSpPr>
            <a:spLocks noGrp="1" noChangeArrowheads="1"/>
          </p:cNvSpPr>
          <p:nvPr>
            <p:ph type="title"/>
          </p:nvPr>
        </p:nvSpPr>
        <p:spPr bwMode="auto">
          <a:xfrm>
            <a:off x="419100" y="201613"/>
            <a:ext cx="10670117"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GB" altLang="zh-CN" smtClean="0"/>
          </a:p>
        </p:txBody>
      </p:sp>
      <p:sp>
        <p:nvSpPr>
          <p:cNvPr id="1027" name="Rectangle 3"/>
          <p:cNvSpPr>
            <a:spLocks noGrp="1" noChangeArrowheads="1"/>
          </p:cNvSpPr>
          <p:nvPr>
            <p:ph type="body" idx="1"/>
          </p:nvPr>
        </p:nvSpPr>
        <p:spPr bwMode="auto">
          <a:xfrm>
            <a:off x="419100" y="1052513"/>
            <a:ext cx="10670117" cy="507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GB" altLang="zh-CN" smtClean="0"/>
          </a:p>
        </p:txBody>
      </p:sp>
      <p:sp>
        <p:nvSpPr>
          <p:cNvPr id="1028" name="Rectangle 4"/>
          <p:cNvSpPr>
            <a:spLocks noGrp="1" noChangeArrowheads="1"/>
          </p:cNvSpPr>
          <p:nvPr>
            <p:ph type="dt" sz="half" idx="2"/>
          </p:nvPr>
        </p:nvSpPr>
        <p:spPr bwMode="auto">
          <a:xfrm>
            <a:off x="419101" y="6381750"/>
            <a:ext cx="1291167"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chemeClr val="bg1"/>
                </a:solidFill>
                <a:latin typeface="+mj-lt"/>
                <a:ea typeface="宋体" panose="02010600030101010101" pitchFamily="2" charset="-122"/>
              </a:defRPr>
            </a:lvl1pPr>
          </a:lstStyle>
          <a:p>
            <a:pPr fontAlgn="base">
              <a:spcBef>
                <a:spcPct val="0"/>
              </a:spcBef>
              <a:spcAft>
                <a:spcPct val="0"/>
              </a:spcAft>
            </a:pPr>
            <a:endParaRPr lang="en-GB" altLang="zh-CN">
              <a:solidFill>
                <a:srgbClr val="FFFFFF"/>
              </a:solidFill>
            </a:endParaRPr>
          </a:p>
        </p:txBody>
      </p:sp>
      <p:sp>
        <p:nvSpPr>
          <p:cNvPr id="1029" name="Rectangle 5"/>
          <p:cNvSpPr>
            <a:spLocks noGrp="1" noChangeArrowheads="1"/>
          </p:cNvSpPr>
          <p:nvPr>
            <p:ph type="ftr" sz="quarter" idx="3"/>
          </p:nvPr>
        </p:nvSpPr>
        <p:spPr bwMode="auto">
          <a:xfrm>
            <a:off x="2482851" y="6381750"/>
            <a:ext cx="1303867"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bg1"/>
                </a:solidFill>
                <a:latin typeface="+mj-lt"/>
                <a:ea typeface="宋体" panose="02010600030101010101" pitchFamily="2" charset="-122"/>
              </a:defRPr>
            </a:lvl1pPr>
          </a:lstStyle>
          <a:p>
            <a:pPr fontAlgn="base">
              <a:spcBef>
                <a:spcPct val="0"/>
              </a:spcBef>
              <a:spcAft>
                <a:spcPct val="0"/>
              </a:spcAft>
            </a:pPr>
            <a:endParaRPr lang="en-GB" altLang="zh-CN">
              <a:solidFill>
                <a:srgbClr val="FFFFFF"/>
              </a:solidFill>
            </a:endParaRPr>
          </a:p>
        </p:txBody>
      </p:sp>
      <p:sp>
        <p:nvSpPr>
          <p:cNvPr id="1030" name="Rectangle 6"/>
          <p:cNvSpPr>
            <a:spLocks noGrp="1" noChangeArrowheads="1"/>
          </p:cNvSpPr>
          <p:nvPr>
            <p:ph type="sldNum" sz="quarter" idx="4"/>
          </p:nvPr>
        </p:nvSpPr>
        <p:spPr bwMode="auto">
          <a:xfrm>
            <a:off x="4561418" y="6381750"/>
            <a:ext cx="91863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bg1"/>
                </a:solidFill>
                <a:latin typeface="+mj-lt"/>
                <a:ea typeface="宋体" panose="02010600030101010101" pitchFamily="2" charset="-122"/>
              </a:defRPr>
            </a:lvl1pPr>
          </a:lstStyle>
          <a:p>
            <a:pPr fontAlgn="base">
              <a:spcBef>
                <a:spcPct val="0"/>
              </a:spcBef>
              <a:spcAft>
                <a:spcPct val="0"/>
              </a:spcAft>
            </a:pPr>
            <a:fld id="{9A2D2982-F1EC-422C-B88F-2B47A0F43CD8}" type="slidenum">
              <a:rPr lang="en-GB" altLang="zh-CN">
                <a:solidFill>
                  <a:srgbClr val="FFFFFF"/>
                </a:solidFill>
              </a:rPr>
              <a:pPr fontAlgn="base">
                <a:spcBef>
                  <a:spcPct val="0"/>
                </a:spcBef>
                <a:spcAft>
                  <a:spcPct val="0"/>
                </a:spcAft>
              </a:pPr>
              <a:t>‹#›</a:t>
            </a:fld>
            <a:endParaRPr lang="en-GB" altLang="zh-CN">
              <a:solidFill>
                <a:srgbClr val="FFFFFF"/>
              </a:solidFill>
            </a:endParaRPr>
          </a:p>
        </p:txBody>
      </p:sp>
      <p:sp>
        <p:nvSpPr>
          <p:cNvPr id="1046" name="Freeform 22"/>
          <p:cNvSpPr>
            <a:spLocks noEditPoints="1"/>
          </p:cNvSpPr>
          <p:nvPr/>
        </p:nvSpPr>
        <p:spPr bwMode="auto">
          <a:xfrm>
            <a:off x="9453033" y="5661026"/>
            <a:ext cx="482600" cy="1095375"/>
          </a:xfrm>
          <a:custGeom>
            <a:avLst/>
            <a:gdLst>
              <a:gd name="T0" fmla="*/ 471 w 543"/>
              <a:gd name="T1" fmla="*/ 377 h 1649"/>
              <a:gd name="T2" fmla="*/ 474 w 543"/>
              <a:gd name="T3" fmla="*/ 337 h 1649"/>
              <a:gd name="T4" fmla="*/ 427 w 543"/>
              <a:gd name="T5" fmla="*/ 273 h 1649"/>
              <a:gd name="T6" fmla="*/ 378 w 543"/>
              <a:gd name="T7" fmla="*/ 242 h 1649"/>
              <a:gd name="T8" fmla="*/ 293 w 543"/>
              <a:gd name="T9" fmla="*/ 224 h 1649"/>
              <a:gd name="T10" fmla="*/ 280 w 543"/>
              <a:gd name="T11" fmla="*/ 183 h 1649"/>
              <a:gd name="T12" fmla="*/ 244 w 543"/>
              <a:gd name="T13" fmla="*/ 46 h 1649"/>
              <a:gd name="T14" fmla="*/ 203 w 543"/>
              <a:gd name="T15" fmla="*/ 2 h 1649"/>
              <a:gd name="T16" fmla="*/ 173 w 543"/>
              <a:gd name="T17" fmla="*/ 5 h 1649"/>
              <a:gd name="T18" fmla="*/ 129 w 543"/>
              <a:gd name="T19" fmla="*/ 13 h 1649"/>
              <a:gd name="T20" fmla="*/ 87 w 543"/>
              <a:gd name="T21" fmla="*/ 86 h 1649"/>
              <a:gd name="T22" fmla="*/ 84 w 543"/>
              <a:gd name="T23" fmla="*/ 181 h 1649"/>
              <a:gd name="T24" fmla="*/ 91 w 543"/>
              <a:gd name="T25" fmla="*/ 233 h 1649"/>
              <a:gd name="T26" fmla="*/ 82 w 543"/>
              <a:gd name="T27" fmla="*/ 265 h 1649"/>
              <a:gd name="T28" fmla="*/ 81 w 543"/>
              <a:gd name="T29" fmla="*/ 280 h 1649"/>
              <a:gd name="T30" fmla="*/ 82 w 543"/>
              <a:gd name="T31" fmla="*/ 291 h 1649"/>
              <a:gd name="T32" fmla="*/ 59 w 543"/>
              <a:gd name="T33" fmla="*/ 319 h 1649"/>
              <a:gd name="T34" fmla="*/ 23 w 543"/>
              <a:gd name="T35" fmla="*/ 371 h 1649"/>
              <a:gd name="T36" fmla="*/ 12 w 543"/>
              <a:gd name="T37" fmla="*/ 444 h 1649"/>
              <a:gd name="T38" fmla="*/ 28 w 543"/>
              <a:gd name="T39" fmla="*/ 448 h 1649"/>
              <a:gd name="T40" fmla="*/ 23 w 543"/>
              <a:gd name="T41" fmla="*/ 662 h 1649"/>
              <a:gd name="T42" fmla="*/ 3 w 543"/>
              <a:gd name="T43" fmla="*/ 831 h 1649"/>
              <a:gd name="T44" fmla="*/ 15 w 543"/>
              <a:gd name="T45" fmla="*/ 907 h 1649"/>
              <a:gd name="T46" fmla="*/ 62 w 543"/>
              <a:gd name="T47" fmla="*/ 935 h 1649"/>
              <a:gd name="T48" fmla="*/ 60 w 543"/>
              <a:gd name="T49" fmla="*/ 913 h 1649"/>
              <a:gd name="T50" fmla="*/ 81 w 543"/>
              <a:gd name="T51" fmla="*/ 931 h 1649"/>
              <a:gd name="T52" fmla="*/ 107 w 543"/>
              <a:gd name="T53" fmla="*/ 1030 h 1649"/>
              <a:gd name="T54" fmla="*/ 143 w 543"/>
              <a:gd name="T55" fmla="*/ 1148 h 1649"/>
              <a:gd name="T56" fmla="*/ 142 w 543"/>
              <a:gd name="T57" fmla="*/ 1208 h 1649"/>
              <a:gd name="T58" fmla="*/ 168 w 543"/>
              <a:gd name="T59" fmla="*/ 1356 h 1649"/>
              <a:gd name="T60" fmla="*/ 137 w 543"/>
              <a:gd name="T61" fmla="*/ 1429 h 1649"/>
              <a:gd name="T62" fmla="*/ 64 w 543"/>
              <a:gd name="T63" fmla="*/ 1486 h 1649"/>
              <a:gd name="T64" fmla="*/ 67 w 543"/>
              <a:gd name="T65" fmla="*/ 1520 h 1649"/>
              <a:gd name="T66" fmla="*/ 158 w 543"/>
              <a:gd name="T67" fmla="*/ 1507 h 1649"/>
              <a:gd name="T68" fmla="*/ 183 w 543"/>
              <a:gd name="T69" fmla="*/ 1543 h 1649"/>
              <a:gd name="T70" fmla="*/ 220 w 543"/>
              <a:gd name="T71" fmla="*/ 1605 h 1649"/>
              <a:gd name="T72" fmla="*/ 246 w 543"/>
              <a:gd name="T73" fmla="*/ 1642 h 1649"/>
              <a:gd name="T74" fmla="*/ 308 w 543"/>
              <a:gd name="T75" fmla="*/ 1638 h 1649"/>
              <a:gd name="T76" fmla="*/ 302 w 543"/>
              <a:gd name="T77" fmla="*/ 1585 h 1649"/>
              <a:gd name="T78" fmla="*/ 284 w 543"/>
              <a:gd name="T79" fmla="*/ 1523 h 1649"/>
              <a:gd name="T80" fmla="*/ 284 w 543"/>
              <a:gd name="T81" fmla="*/ 1431 h 1649"/>
              <a:gd name="T82" fmla="*/ 287 w 543"/>
              <a:gd name="T83" fmla="*/ 1265 h 1649"/>
              <a:gd name="T84" fmla="*/ 290 w 543"/>
              <a:gd name="T85" fmla="*/ 1137 h 1649"/>
              <a:gd name="T86" fmla="*/ 312 w 543"/>
              <a:gd name="T87" fmla="*/ 1005 h 1649"/>
              <a:gd name="T88" fmla="*/ 341 w 543"/>
              <a:gd name="T89" fmla="*/ 942 h 1649"/>
              <a:gd name="T90" fmla="*/ 379 w 543"/>
              <a:gd name="T91" fmla="*/ 904 h 1649"/>
              <a:gd name="T92" fmla="*/ 397 w 543"/>
              <a:gd name="T93" fmla="*/ 826 h 1649"/>
              <a:gd name="T94" fmla="*/ 406 w 543"/>
              <a:gd name="T95" fmla="*/ 692 h 1649"/>
              <a:gd name="T96" fmla="*/ 413 w 543"/>
              <a:gd name="T97" fmla="*/ 732 h 1649"/>
              <a:gd name="T98" fmla="*/ 455 w 543"/>
              <a:gd name="T99" fmla="*/ 755 h 1649"/>
              <a:gd name="T100" fmla="*/ 445 w 543"/>
              <a:gd name="T101" fmla="*/ 742 h 1649"/>
              <a:gd name="T102" fmla="*/ 431 w 543"/>
              <a:gd name="T103" fmla="*/ 678 h 1649"/>
              <a:gd name="T104" fmla="*/ 479 w 543"/>
              <a:gd name="T105" fmla="*/ 619 h 1649"/>
              <a:gd name="T106" fmla="*/ 536 w 543"/>
              <a:gd name="T107" fmla="*/ 532 h 1649"/>
              <a:gd name="T108" fmla="*/ 527 w 543"/>
              <a:gd name="T109" fmla="*/ 489 h 1649"/>
              <a:gd name="T110" fmla="*/ 35 w 543"/>
              <a:gd name="T111" fmla="*/ 904 h 1649"/>
              <a:gd name="T112" fmla="*/ 34 w 543"/>
              <a:gd name="T113" fmla="*/ 886 h 1649"/>
              <a:gd name="T114" fmla="*/ 287 w 543"/>
              <a:gd name="T115" fmla="*/ 235 h 1649"/>
              <a:gd name="T116" fmla="*/ 287 w 543"/>
              <a:gd name="T117" fmla="*/ 226 h 1649"/>
              <a:gd name="T118" fmla="*/ 284 w 543"/>
              <a:gd name="T119" fmla="*/ 241 h 1649"/>
              <a:gd name="T120" fmla="*/ 339 w 543"/>
              <a:gd name="T121" fmla="*/ 898 h 1649"/>
              <a:gd name="T122" fmla="*/ 490 w 543"/>
              <a:gd name="T123" fmla="*/ 484 h 1649"/>
              <a:gd name="T124" fmla="*/ 534 w 543"/>
              <a:gd name="T125" fmla="*/ 514 h 1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3" h="1649">
                <a:moveTo>
                  <a:pt x="495" y="475"/>
                </a:moveTo>
                <a:lnTo>
                  <a:pt x="481" y="456"/>
                </a:lnTo>
                <a:lnTo>
                  <a:pt x="481" y="456"/>
                </a:lnTo>
                <a:lnTo>
                  <a:pt x="481" y="446"/>
                </a:lnTo>
                <a:lnTo>
                  <a:pt x="481" y="444"/>
                </a:lnTo>
                <a:lnTo>
                  <a:pt x="483" y="443"/>
                </a:lnTo>
                <a:lnTo>
                  <a:pt x="471" y="377"/>
                </a:lnTo>
                <a:lnTo>
                  <a:pt x="463" y="376"/>
                </a:lnTo>
                <a:lnTo>
                  <a:pt x="463" y="376"/>
                </a:lnTo>
                <a:lnTo>
                  <a:pt x="463" y="371"/>
                </a:lnTo>
                <a:lnTo>
                  <a:pt x="464" y="360"/>
                </a:lnTo>
                <a:lnTo>
                  <a:pt x="468" y="347"/>
                </a:lnTo>
                <a:lnTo>
                  <a:pt x="470" y="341"/>
                </a:lnTo>
                <a:lnTo>
                  <a:pt x="474" y="337"/>
                </a:lnTo>
                <a:lnTo>
                  <a:pt x="474" y="337"/>
                </a:lnTo>
                <a:lnTo>
                  <a:pt x="470" y="326"/>
                </a:lnTo>
                <a:lnTo>
                  <a:pt x="464" y="315"/>
                </a:lnTo>
                <a:lnTo>
                  <a:pt x="456" y="302"/>
                </a:lnTo>
                <a:lnTo>
                  <a:pt x="444" y="287"/>
                </a:lnTo>
                <a:lnTo>
                  <a:pt x="436" y="280"/>
                </a:lnTo>
                <a:lnTo>
                  <a:pt x="427" y="273"/>
                </a:lnTo>
                <a:lnTo>
                  <a:pt x="419" y="266"/>
                </a:lnTo>
                <a:lnTo>
                  <a:pt x="409" y="260"/>
                </a:lnTo>
                <a:lnTo>
                  <a:pt x="397" y="254"/>
                </a:lnTo>
                <a:lnTo>
                  <a:pt x="385" y="249"/>
                </a:lnTo>
                <a:lnTo>
                  <a:pt x="385" y="249"/>
                </a:lnTo>
                <a:lnTo>
                  <a:pt x="381" y="246"/>
                </a:lnTo>
                <a:lnTo>
                  <a:pt x="378" y="242"/>
                </a:lnTo>
                <a:lnTo>
                  <a:pt x="373" y="239"/>
                </a:lnTo>
                <a:lnTo>
                  <a:pt x="366" y="235"/>
                </a:lnTo>
                <a:lnTo>
                  <a:pt x="358" y="233"/>
                </a:lnTo>
                <a:lnTo>
                  <a:pt x="348" y="231"/>
                </a:lnTo>
                <a:lnTo>
                  <a:pt x="336" y="231"/>
                </a:lnTo>
                <a:lnTo>
                  <a:pt x="297" y="235"/>
                </a:lnTo>
                <a:lnTo>
                  <a:pt x="293" y="224"/>
                </a:lnTo>
                <a:lnTo>
                  <a:pt x="287" y="209"/>
                </a:lnTo>
                <a:lnTo>
                  <a:pt x="282" y="195"/>
                </a:lnTo>
                <a:lnTo>
                  <a:pt x="290" y="208"/>
                </a:lnTo>
                <a:lnTo>
                  <a:pt x="295" y="211"/>
                </a:lnTo>
                <a:lnTo>
                  <a:pt x="290" y="204"/>
                </a:lnTo>
                <a:lnTo>
                  <a:pt x="284" y="194"/>
                </a:lnTo>
                <a:lnTo>
                  <a:pt x="280" y="183"/>
                </a:lnTo>
                <a:lnTo>
                  <a:pt x="275" y="170"/>
                </a:lnTo>
                <a:lnTo>
                  <a:pt x="270" y="137"/>
                </a:lnTo>
                <a:lnTo>
                  <a:pt x="263" y="105"/>
                </a:lnTo>
                <a:lnTo>
                  <a:pt x="260" y="88"/>
                </a:lnTo>
                <a:lnTo>
                  <a:pt x="256" y="74"/>
                </a:lnTo>
                <a:lnTo>
                  <a:pt x="250" y="59"/>
                </a:lnTo>
                <a:lnTo>
                  <a:pt x="244" y="46"/>
                </a:lnTo>
                <a:lnTo>
                  <a:pt x="238" y="34"/>
                </a:lnTo>
                <a:lnTo>
                  <a:pt x="233" y="23"/>
                </a:lnTo>
                <a:lnTo>
                  <a:pt x="225" y="15"/>
                </a:lnTo>
                <a:lnTo>
                  <a:pt x="217" y="8"/>
                </a:lnTo>
                <a:lnTo>
                  <a:pt x="212" y="6"/>
                </a:lnTo>
                <a:lnTo>
                  <a:pt x="208" y="3"/>
                </a:lnTo>
                <a:lnTo>
                  <a:pt x="203" y="2"/>
                </a:lnTo>
                <a:lnTo>
                  <a:pt x="198" y="0"/>
                </a:lnTo>
                <a:lnTo>
                  <a:pt x="194" y="0"/>
                </a:lnTo>
                <a:lnTo>
                  <a:pt x="189" y="0"/>
                </a:lnTo>
                <a:lnTo>
                  <a:pt x="183" y="1"/>
                </a:lnTo>
                <a:lnTo>
                  <a:pt x="177" y="3"/>
                </a:lnTo>
                <a:lnTo>
                  <a:pt x="175" y="3"/>
                </a:lnTo>
                <a:lnTo>
                  <a:pt x="173" y="5"/>
                </a:lnTo>
                <a:lnTo>
                  <a:pt x="168" y="3"/>
                </a:lnTo>
                <a:lnTo>
                  <a:pt x="164" y="2"/>
                </a:lnTo>
                <a:lnTo>
                  <a:pt x="158" y="2"/>
                </a:lnTo>
                <a:lnTo>
                  <a:pt x="153" y="2"/>
                </a:lnTo>
                <a:lnTo>
                  <a:pt x="145" y="3"/>
                </a:lnTo>
                <a:lnTo>
                  <a:pt x="137" y="7"/>
                </a:lnTo>
                <a:lnTo>
                  <a:pt x="129" y="13"/>
                </a:lnTo>
                <a:lnTo>
                  <a:pt x="120" y="20"/>
                </a:lnTo>
                <a:lnTo>
                  <a:pt x="113" y="28"/>
                </a:lnTo>
                <a:lnTo>
                  <a:pt x="106" y="38"/>
                </a:lnTo>
                <a:lnTo>
                  <a:pt x="100" y="48"/>
                </a:lnTo>
                <a:lnTo>
                  <a:pt x="95" y="60"/>
                </a:lnTo>
                <a:lnTo>
                  <a:pt x="91" y="72"/>
                </a:lnTo>
                <a:lnTo>
                  <a:pt x="87" y="86"/>
                </a:lnTo>
                <a:lnTo>
                  <a:pt x="84" y="98"/>
                </a:lnTo>
                <a:lnTo>
                  <a:pt x="81" y="112"/>
                </a:lnTo>
                <a:lnTo>
                  <a:pt x="80" y="126"/>
                </a:lnTo>
                <a:lnTo>
                  <a:pt x="79" y="140"/>
                </a:lnTo>
                <a:lnTo>
                  <a:pt x="79" y="150"/>
                </a:lnTo>
                <a:lnTo>
                  <a:pt x="80" y="159"/>
                </a:lnTo>
                <a:lnTo>
                  <a:pt x="84" y="181"/>
                </a:lnTo>
                <a:lnTo>
                  <a:pt x="88" y="202"/>
                </a:lnTo>
                <a:lnTo>
                  <a:pt x="91" y="224"/>
                </a:lnTo>
                <a:lnTo>
                  <a:pt x="85" y="239"/>
                </a:lnTo>
                <a:lnTo>
                  <a:pt x="82" y="244"/>
                </a:lnTo>
                <a:lnTo>
                  <a:pt x="79" y="249"/>
                </a:lnTo>
                <a:lnTo>
                  <a:pt x="82" y="246"/>
                </a:lnTo>
                <a:lnTo>
                  <a:pt x="91" y="233"/>
                </a:lnTo>
                <a:lnTo>
                  <a:pt x="86" y="246"/>
                </a:lnTo>
                <a:lnTo>
                  <a:pt x="81" y="261"/>
                </a:lnTo>
                <a:lnTo>
                  <a:pt x="75" y="274"/>
                </a:lnTo>
                <a:lnTo>
                  <a:pt x="72" y="280"/>
                </a:lnTo>
                <a:lnTo>
                  <a:pt x="69" y="283"/>
                </a:lnTo>
                <a:lnTo>
                  <a:pt x="75" y="275"/>
                </a:lnTo>
                <a:lnTo>
                  <a:pt x="82" y="265"/>
                </a:lnTo>
                <a:lnTo>
                  <a:pt x="91" y="250"/>
                </a:lnTo>
                <a:lnTo>
                  <a:pt x="87" y="262"/>
                </a:lnTo>
                <a:lnTo>
                  <a:pt x="82" y="274"/>
                </a:lnTo>
                <a:lnTo>
                  <a:pt x="77" y="285"/>
                </a:lnTo>
                <a:lnTo>
                  <a:pt x="72" y="292"/>
                </a:lnTo>
                <a:lnTo>
                  <a:pt x="75" y="287"/>
                </a:lnTo>
                <a:lnTo>
                  <a:pt x="81" y="280"/>
                </a:lnTo>
                <a:lnTo>
                  <a:pt x="86" y="272"/>
                </a:lnTo>
                <a:lnTo>
                  <a:pt x="82" y="282"/>
                </a:lnTo>
                <a:lnTo>
                  <a:pt x="79" y="292"/>
                </a:lnTo>
                <a:lnTo>
                  <a:pt x="74" y="300"/>
                </a:lnTo>
                <a:lnTo>
                  <a:pt x="69" y="306"/>
                </a:lnTo>
                <a:lnTo>
                  <a:pt x="75" y="299"/>
                </a:lnTo>
                <a:lnTo>
                  <a:pt x="82" y="291"/>
                </a:lnTo>
                <a:lnTo>
                  <a:pt x="88" y="279"/>
                </a:lnTo>
                <a:lnTo>
                  <a:pt x="86" y="287"/>
                </a:lnTo>
                <a:lnTo>
                  <a:pt x="84" y="292"/>
                </a:lnTo>
                <a:lnTo>
                  <a:pt x="81" y="298"/>
                </a:lnTo>
                <a:lnTo>
                  <a:pt x="75" y="306"/>
                </a:lnTo>
                <a:lnTo>
                  <a:pt x="67" y="313"/>
                </a:lnTo>
                <a:lnTo>
                  <a:pt x="59" y="319"/>
                </a:lnTo>
                <a:lnTo>
                  <a:pt x="52" y="325"/>
                </a:lnTo>
                <a:lnTo>
                  <a:pt x="43" y="332"/>
                </a:lnTo>
                <a:lnTo>
                  <a:pt x="36" y="340"/>
                </a:lnTo>
                <a:lnTo>
                  <a:pt x="34" y="344"/>
                </a:lnTo>
                <a:lnTo>
                  <a:pt x="32" y="348"/>
                </a:lnTo>
                <a:lnTo>
                  <a:pt x="27" y="359"/>
                </a:lnTo>
                <a:lnTo>
                  <a:pt x="23" y="371"/>
                </a:lnTo>
                <a:lnTo>
                  <a:pt x="20" y="381"/>
                </a:lnTo>
                <a:lnTo>
                  <a:pt x="17" y="392"/>
                </a:lnTo>
                <a:lnTo>
                  <a:pt x="14" y="413"/>
                </a:lnTo>
                <a:lnTo>
                  <a:pt x="9" y="437"/>
                </a:lnTo>
                <a:lnTo>
                  <a:pt x="10" y="441"/>
                </a:lnTo>
                <a:lnTo>
                  <a:pt x="12" y="442"/>
                </a:lnTo>
                <a:lnTo>
                  <a:pt x="12" y="444"/>
                </a:lnTo>
                <a:lnTo>
                  <a:pt x="13" y="444"/>
                </a:lnTo>
                <a:lnTo>
                  <a:pt x="16" y="445"/>
                </a:lnTo>
                <a:lnTo>
                  <a:pt x="20" y="445"/>
                </a:lnTo>
                <a:lnTo>
                  <a:pt x="23" y="445"/>
                </a:lnTo>
                <a:lnTo>
                  <a:pt x="27" y="445"/>
                </a:lnTo>
                <a:lnTo>
                  <a:pt x="27" y="446"/>
                </a:lnTo>
                <a:lnTo>
                  <a:pt x="28" y="448"/>
                </a:lnTo>
                <a:lnTo>
                  <a:pt x="28" y="452"/>
                </a:lnTo>
                <a:lnTo>
                  <a:pt x="30" y="519"/>
                </a:lnTo>
                <a:lnTo>
                  <a:pt x="30" y="568"/>
                </a:lnTo>
                <a:lnTo>
                  <a:pt x="30" y="608"/>
                </a:lnTo>
                <a:lnTo>
                  <a:pt x="27" y="647"/>
                </a:lnTo>
                <a:lnTo>
                  <a:pt x="25" y="653"/>
                </a:lnTo>
                <a:lnTo>
                  <a:pt x="23" y="662"/>
                </a:lnTo>
                <a:lnTo>
                  <a:pt x="19" y="678"/>
                </a:lnTo>
                <a:lnTo>
                  <a:pt x="16" y="698"/>
                </a:lnTo>
                <a:lnTo>
                  <a:pt x="14" y="721"/>
                </a:lnTo>
                <a:lnTo>
                  <a:pt x="10" y="769"/>
                </a:lnTo>
                <a:lnTo>
                  <a:pt x="8" y="795"/>
                </a:lnTo>
                <a:lnTo>
                  <a:pt x="4" y="820"/>
                </a:lnTo>
                <a:lnTo>
                  <a:pt x="3" y="831"/>
                </a:lnTo>
                <a:lnTo>
                  <a:pt x="1" y="847"/>
                </a:lnTo>
                <a:lnTo>
                  <a:pt x="0" y="857"/>
                </a:lnTo>
                <a:lnTo>
                  <a:pt x="0" y="866"/>
                </a:lnTo>
                <a:lnTo>
                  <a:pt x="0" y="877"/>
                </a:lnTo>
                <a:lnTo>
                  <a:pt x="1" y="885"/>
                </a:lnTo>
                <a:lnTo>
                  <a:pt x="10" y="900"/>
                </a:lnTo>
                <a:lnTo>
                  <a:pt x="15" y="907"/>
                </a:lnTo>
                <a:lnTo>
                  <a:pt x="22" y="914"/>
                </a:lnTo>
                <a:lnTo>
                  <a:pt x="30" y="922"/>
                </a:lnTo>
                <a:lnTo>
                  <a:pt x="39" y="927"/>
                </a:lnTo>
                <a:lnTo>
                  <a:pt x="45" y="930"/>
                </a:lnTo>
                <a:lnTo>
                  <a:pt x="51" y="932"/>
                </a:lnTo>
                <a:lnTo>
                  <a:pt x="56" y="935"/>
                </a:lnTo>
                <a:lnTo>
                  <a:pt x="62" y="935"/>
                </a:lnTo>
                <a:lnTo>
                  <a:pt x="64" y="933"/>
                </a:lnTo>
                <a:lnTo>
                  <a:pt x="65" y="931"/>
                </a:lnTo>
                <a:lnTo>
                  <a:pt x="65" y="927"/>
                </a:lnTo>
                <a:lnTo>
                  <a:pt x="64" y="923"/>
                </a:lnTo>
                <a:lnTo>
                  <a:pt x="62" y="919"/>
                </a:lnTo>
                <a:lnTo>
                  <a:pt x="61" y="916"/>
                </a:lnTo>
                <a:lnTo>
                  <a:pt x="60" y="913"/>
                </a:lnTo>
                <a:lnTo>
                  <a:pt x="61" y="913"/>
                </a:lnTo>
                <a:lnTo>
                  <a:pt x="66" y="914"/>
                </a:lnTo>
                <a:lnTo>
                  <a:pt x="69" y="916"/>
                </a:lnTo>
                <a:lnTo>
                  <a:pt x="73" y="918"/>
                </a:lnTo>
                <a:lnTo>
                  <a:pt x="75" y="920"/>
                </a:lnTo>
                <a:lnTo>
                  <a:pt x="78" y="924"/>
                </a:lnTo>
                <a:lnTo>
                  <a:pt x="81" y="931"/>
                </a:lnTo>
                <a:lnTo>
                  <a:pt x="84" y="938"/>
                </a:lnTo>
                <a:lnTo>
                  <a:pt x="85" y="946"/>
                </a:lnTo>
                <a:lnTo>
                  <a:pt x="86" y="955"/>
                </a:lnTo>
                <a:lnTo>
                  <a:pt x="88" y="962"/>
                </a:lnTo>
                <a:lnTo>
                  <a:pt x="90" y="969"/>
                </a:lnTo>
                <a:lnTo>
                  <a:pt x="99" y="1000"/>
                </a:lnTo>
                <a:lnTo>
                  <a:pt x="107" y="1030"/>
                </a:lnTo>
                <a:lnTo>
                  <a:pt x="116" y="1062"/>
                </a:lnTo>
                <a:lnTo>
                  <a:pt x="124" y="1095"/>
                </a:lnTo>
                <a:lnTo>
                  <a:pt x="125" y="1102"/>
                </a:lnTo>
                <a:lnTo>
                  <a:pt x="129" y="1112"/>
                </a:lnTo>
                <a:lnTo>
                  <a:pt x="134" y="1127"/>
                </a:lnTo>
                <a:lnTo>
                  <a:pt x="140" y="1143"/>
                </a:lnTo>
                <a:lnTo>
                  <a:pt x="143" y="1148"/>
                </a:lnTo>
                <a:lnTo>
                  <a:pt x="144" y="1157"/>
                </a:lnTo>
                <a:lnTo>
                  <a:pt x="144" y="1161"/>
                </a:lnTo>
                <a:lnTo>
                  <a:pt x="144" y="1165"/>
                </a:lnTo>
                <a:lnTo>
                  <a:pt x="143" y="1176"/>
                </a:lnTo>
                <a:lnTo>
                  <a:pt x="140" y="1185"/>
                </a:lnTo>
                <a:lnTo>
                  <a:pt x="140" y="1195"/>
                </a:lnTo>
                <a:lnTo>
                  <a:pt x="142" y="1208"/>
                </a:lnTo>
                <a:lnTo>
                  <a:pt x="143" y="1219"/>
                </a:lnTo>
                <a:lnTo>
                  <a:pt x="147" y="1244"/>
                </a:lnTo>
                <a:lnTo>
                  <a:pt x="158" y="1294"/>
                </a:lnTo>
                <a:lnTo>
                  <a:pt x="164" y="1319"/>
                </a:lnTo>
                <a:lnTo>
                  <a:pt x="165" y="1330"/>
                </a:lnTo>
                <a:lnTo>
                  <a:pt x="168" y="1343"/>
                </a:lnTo>
                <a:lnTo>
                  <a:pt x="168" y="1356"/>
                </a:lnTo>
                <a:lnTo>
                  <a:pt x="168" y="1369"/>
                </a:lnTo>
                <a:lnTo>
                  <a:pt x="166" y="1381"/>
                </a:lnTo>
                <a:lnTo>
                  <a:pt x="165" y="1395"/>
                </a:lnTo>
                <a:lnTo>
                  <a:pt x="159" y="1405"/>
                </a:lnTo>
                <a:lnTo>
                  <a:pt x="153" y="1413"/>
                </a:lnTo>
                <a:lnTo>
                  <a:pt x="146" y="1421"/>
                </a:lnTo>
                <a:lnTo>
                  <a:pt x="137" y="1429"/>
                </a:lnTo>
                <a:lnTo>
                  <a:pt x="129" y="1436"/>
                </a:lnTo>
                <a:lnTo>
                  <a:pt x="119" y="1443"/>
                </a:lnTo>
                <a:lnTo>
                  <a:pt x="100" y="1455"/>
                </a:lnTo>
                <a:lnTo>
                  <a:pt x="82" y="1468"/>
                </a:lnTo>
                <a:lnTo>
                  <a:pt x="75" y="1473"/>
                </a:lnTo>
                <a:lnTo>
                  <a:pt x="69" y="1479"/>
                </a:lnTo>
                <a:lnTo>
                  <a:pt x="64" y="1486"/>
                </a:lnTo>
                <a:lnTo>
                  <a:pt x="60" y="1495"/>
                </a:lnTo>
                <a:lnTo>
                  <a:pt x="59" y="1498"/>
                </a:lnTo>
                <a:lnTo>
                  <a:pt x="58" y="1503"/>
                </a:lnTo>
                <a:lnTo>
                  <a:pt x="58" y="1508"/>
                </a:lnTo>
                <a:lnTo>
                  <a:pt x="59" y="1511"/>
                </a:lnTo>
                <a:lnTo>
                  <a:pt x="64" y="1516"/>
                </a:lnTo>
                <a:lnTo>
                  <a:pt x="67" y="1520"/>
                </a:lnTo>
                <a:lnTo>
                  <a:pt x="73" y="1522"/>
                </a:lnTo>
                <a:lnTo>
                  <a:pt x="79" y="1523"/>
                </a:lnTo>
                <a:lnTo>
                  <a:pt x="86" y="1523"/>
                </a:lnTo>
                <a:lnTo>
                  <a:pt x="94" y="1523"/>
                </a:lnTo>
                <a:lnTo>
                  <a:pt x="110" y="1520"/>
                </a:lnTo>
                <a:lnTo>
                  <a:pt x="143" y="1510"/>
                </a:lnTo>
                <a:lnTo>
                  <a:pt x="158" y="1507"/>
                </a:lnTo>
                <a:lnTo>
                  <a:pt x="168" y="1504"/>
                </a:lnTo>
                <a:lnTo>
                  <a:pt x="175" y="1504"/>
                </a:lnTo>
                <a:lnTo>
                  <a:pt x="175" y="1512"/>
                </a:lnTo>
                <a:lnTo>
                  <a:pt x="176" y="1520"/>
                </a:lnTo>
                <a:lnTo>
                  <a:pt x="177" y="1525"/>
                </a:lnTo>
                <a:lnTo>
                  <a:pt x="178" y="1531"/>
                </a:lnTo>
                <a:lnTo>
                  <a:pt x="183" y="1543"/>
                </a:lnTo>
                <a:lnTo>
                  <a:pt x="189" y="1553"/>
                </a:lnTo>
                <a:lnTo>
                  <a:pt x="195" y="1562"/>
                </a:lnTo>
                <a:lnTo>
                  <a:pt x="202" y="1570"/>
                </a:lnTo>
                <a:lnTo>
                  <a:pt x="208" y="1577"/>
                </a:lnTo>
                <a:lnTo>
                  <a:pt x="212" y="1587"/>
                </a:lnTo>
                <a:lnTo>
                  <a:pt x="216" y="1595"/>
                </a:lnTo>
                <a:lnTo>
                  <a:pt x="220" y="1605"/>
                </a:lnTo>
                <a:lnTo>
                  <a:pt x="223" y="1613"/>
                </a:lnTo>
                <a:lnTo>
                  <a:pt x="225" y="1621"/>
                </a:lnTo>
                <a:lnTo>
                  <a:pt x="229" y="1628"/>
                </a:lnTo>
                <a:lnTo>
                  <a:pt x="235" y="1635"/>
                </a:lnTo>
                <a:lnTo>
                  <a:pt x="238" y="1638"/>
                </a:lnTo>
                <a:lnTo>
                  <a:pt x="241" y="1641"/>
                </a:lnTo>
                <a:lnTo>
                  <a:pt x="246" y="1642"/>
                </a:lnTo>
                <a:lnTo>
                  <a:pt x="250" y="1645"/>
                </a:lnTo>
                <a:lnTo>
                  <a:pt x="262" y="1648"/>
                </a:lnTo>
                <a:lnTo>
                  <a:pt x="271" y="1649"/>
                </a:lnTo>
                <a:lnTo>
                  <a:pt x="283" y="1649"/>
                </a:lnTo>
                <a:lnTo>
                  <a:pt x="294" y="1648"/>
                </a:lnTo>
                <a:lnTo>
                  <a:pt x="302" y="1642"/>
                </a:lnTo>
                <a:lnTo>
                  <a:pt x="308" y="1638"/>
                </a:lnTo>
                <a:lnTo>
                  <a:pt x="312" y="1633"/>
                </a:lnTo>
                <a:lnTo>
                  <a:pt x="314" y="1627"/>
                </a:lnTo>
                <a:lnTo>
                  <a:pt x="315" y="1620"/>
                </a:lnTo>
                <a:lnTo>
                  <a:pt x="314" y="1613"/>
                </a:lnTo>
                <a:lnTo>
                  <a:pt x="312" y="1606"/>
                </a:lnTo>
                <a:lnTo>
                  <a:pt x="309" y="1599"/>
                </a:lnTo>
                <a:lnTo>
                  <a:pt x="302" y="1585"/>
                </a:lnTo>
                <a:lnTo>
                  <a:pt x="294" y="1569"/>
                </a:lnTo>
                <a:lnTo>
                  <a:pt x="290" y="1562"/>
                </a:lnTo>
                <a:lnTo>
                  <a:pt x="287" y="1554"/>
                </a:lnTo>
                <a:lnTo>
                  <a:pt x="284" y="1547"/>
                </a:lnTo>
                <a:lnTo>
                  <a:pt x="284" y="1538"/>
                </a:lnTo>
                <a:lnTo>
                  <a:pt x="284" y="1531"/>
                </a:lnTo>
                <a:lnTo>
                  <a:pt x="284" y="1523"/>
                </a:lnTo>
                <a:lnTo>
                  <a:pt x="287" y="1508"/>
                </a:lnTo>
                <a:lnTo>
                  <a:pt x="290" y="1491"/>
                </a:lnTo>
                <a:lnTo>
                  <a:pt x="290" y="1483"/>
                </a:lnTo>
                <a:lnTo>
                  <a:pt x="290" y="1473"/>
                </a:lnTo>
                <a:lnTo>
                  <a:pt x="290" y="1463"/>
                </a:lnTo>
                <a:lnTo>
                  <a:pt x="288" y="1452"/>
                </a:lnTo>
                <a:lnTo>
                  <a:pt x="284" y="1431"/>
                </a:lnTo>
                <a:lnTo>
                  <a:pt x="279" y="1408"/>
                </a:lnTo>
                <a:lnTo>
                  <a:pt x="279" y="1397"/>
                </a:lnTo>
                <a:lnTo>
                  <a:pt x="277" y="1385"/>
                </a:lnTo>
                <a:lnTo>
                  <a:pt x="277" y="1366"/>
                </a:lnTo>
                <a:lnTo>
                  <a:pt x="279" y="1347"/>
                </a:lnTo>
                <a:lnTo>
                  <a:pt x="282" y="1307"/>
                </a:lnTo>
                <a:lnTo>
                  <a:pt x="287" y="1265"/>
                </a:lnTo>
                <a:lnTo>
                  <a:pt x="289" y="1245"/>
                </a:lnTo>
                <a:lnTo>
                  <a:pt x="290" y="1225"/>
                </a:lnTo>
                <a:lnTo>
                  <a:pt x="290" y="1203"/>
                </a:lnTo>
                <a:lnTo>
                  <a:pt x="290" y="1179"/>
                </a:lnTo>
                <a:lnTo>
                  <a:pt x="290" y="1158"/>
                </a:lnTo>
                <a:lnTo>
                  <a:pt x="290" y="1146"/>
                </a:lnTo>
                <a:lnTo>
                  <a:pt x="290" y="1137"/>
                </a:lnTo>
                <a:lnTo>
                  <a:pt x="292" y="1128"/>
                </a:lnTo>
                <a:lnTo>
                  <a:pt x="293" y="1121"/>
                </a:lnTo>
                <a:lnTo>
                  <a:pt x="297" y="1105"/>
                </a:lnTo>
                <a:lnTo>
                  <a:pt x="302" y="1091"/>
                </a:lnTo>
                <a:lnTo>
                  <a:pt x="302" y="1082"/>
                </a:lnTo>
                <a:lnTo>
                  <a:pt x="305" y="1075"/>
                </a:lnTo>
                <a:lnTo>
                  <a:pt x="312" y="1005"/>
                </a:lnTo>
                <a:lnTo>
                  <a:pt x="316" y="971"/>
                </a:lnTo>
                <a:lnTo>
                  <a:pt x="319" y="956"/>
                </a:lnTo>
                <a:lnTo>
                  <a:pt x="323" y="940"/>
                </a:lnTo>
                <a:lnTo>
                  <a:pt x="327" y="942"/>
                </a:lnTo>
                <a:lnTo>
                  <a:pt x="332" y="942"/>
                </a:lnTo>
                <a:lnTo>
                  <a:pt x="336" y="942"/>
                </a:lnTo>
                <a:lnTo>
                  <a:pt x="341" y="942"/>
                </a:lnTo>
                <a:lnTo>
                  <a:pt x="345" y="940"/>
                </a:lnTo>
                <a:lnTo>
                  <a:pt x="348" y="939"/>
                </a:lnTo>
                <a:lnTo>
                  <a:pt x="357" y="935"/>
                </a:lnTo>
                <a:lnTo>
                  <a:pt x="364" y="930"/>
                </a:lnTo>
                <a:lnTo>
                  <a:pt x="370" y="923"/>
                </a:lnTo>
                <a:lnTo>
                  <a:pt x="374" y="913"/>
                </a:lnTo>
                <a:lnTo>
                  <a:pt x="379" y="904"/>
                </a:lnTo>
                <a:lnTo>
                  <a:pt x="384" y="894"/>
                </a:lnTo>
                <a:lnTo>
                  <a:pt x="388" y="883"/>
                </a:lnTo>
                <a:lnTo>
                  <a:pt x="391" y="872"/>
                </a:lnTo>
                <a:lnTo>
                  <a:pt x="393" y="861"/>
                </a:lnTo>
                <a:lnTo>
                  <a:pt x="394" y="848"/>
                </a:lnTo>
                <a:lnTo>
                  <a:pt x="396" y="836"/>
                </a:lnTo>
                <a:lnTo>
                  <a:pt x="397" y="826"/>
                </a:lnTo>
                <a:lnTo>
                  <a:pt x="397" y="815"/>
                </a:lnTo>
                <a:lnTo>
                  <a:pt x="396" y="796"/>
                </a:lnTo>
                <a:lnTo>
                  <a:pt x="397" y="777"/>
                </a:lnTo>
                <a:lnTo>
                  <a:pt x="398" y="760"/>
                </a:lnTo>
                <a:lnTo>
                  <a:pt x="400" y="742"/>
                </a:lnTo>
                <a:lnTo>
                  <a:pt x="404" y="708"/>
                </a:lnTo>
                <a:lnTo>
                  <a:pt x="406" y="692"/>
                </a:lnTo>
                <a:lnTo>
                  <a:pt x="406" y="692"/>
                </a:lnTo>
                <a:lnTo>
                  <a:pt x="406" y="715"/>
                </a:lnTo>
                <a:lnTo>
                  <a:pt x="406" y="715"/>
                </a:lnTo>
                <a:lnTo>
                  <a:pt x="407" y="719"/>
                </a:lnTo>
                <a:lnTo>
                  <a:pt x="409" y="724"/>
                </a:lnTo>
                <a:lnTo>
                  <a:pt x="411" y="728"/>
                </a:lnTo>
                <a:lnTo>
                  <a:pt x="413" y="732"/>
                </a:lnTo>
                <a:lnTo>
                  <a:pt x="420" y="740"/>
                </a:lnTo>
                <a:lnTo>
                  <a:pt x="429" y="745"/>
                </a:lnTo>
                <a:lnTo>
                  <a:pt x="438" y="750"/>
                </a:lnTo>
                <a:lnTo>
                  <a:pt x="445" y="754"/>
                </a:lnTo>
                <a:lnTo>
                  <a:pt x="452" y="757"/>
                </a:lnTo>
                <a:lnTo>
                  <a:pt x="452" y="757"/>
                </a:lnTo>
                <a:lnTo>
                  <a:pt x="455" y="755"/>
                </a:lnTo>
                <a:lnTo>
                  <a:pt x="459" y="751"/>
                </a:lnTo>
                <a:lnTo>
                  <a:pt x="461" y="749"/>
                </a:lnTo>
                <a:lnTo>
                  <a:pt x="461" y="747"/>
                </a:lnTo>
                <a:lnTo>
                  <a:pt x="458" y="745"/>
                </a:lnTo>
                <a:lnTo>
                  <a:pt x="452" y="744"/>
                </a:lnTo>
                <a:lnTo>
                  <a:pt x="452" y="744"/>
                </a:lnTo>
                <a:lnTo>
                  <a:pt x="445" y="742"/>
                </a:lnTo>
                <a:lnTo>
                  <a:pt x="439" y="738"/>
                </a:lnTo>
                <a:lnTo>
                  <a:pt x="435" y="732"/>
                </a:lnTo>
                <a:lnTo>
                  <a:pt x="431" y="727"/>
                </a:lnTo>
                <a:lnTo>
                  <a:pt x="426" y="716"/>
                </a:lnTo>
                <a:lnTo>
                  <a:pt x="424" y="710"/>
                </a:lnTo>
                <a:lnTo>
                  <a:pt x="431" y="678"/>
                </a:lnTo>
                <a:lnTo>
                  <a:pt x="431" y="678"/>
                </a:lnTo>
                <a:lnTo>
                  <a:pt x="437" y="676"/>
                </a:lnTo>
                <a:lnTo>
                  <a:pt x="437" y="676"/>
                </a:lnTo>
                <a:lnTo>
                  <a:pt x="444" y="669"/>
                </a:lnTo>
                <a:lnTo>
                  <a:pt x="451" y="660"/>
                </a:lnTo>
                <a:lnTo>
                  <a:pt x="461" y="649"/>
                </a:lnTo>
                <a:lnTo>
                  <a:pt x="470" y="634"/>
                </a:lnTo>
                <a:lnTo>
                  <a:pt x="479" y="619"/>
                </a:lnTo>
                <a:lnTo>
                  <a:pt x="488" y="601"/>
                </a:lnTo>
                <a:lnTo>
                  <a:pt x="495" y="582"/>
                </a:lnTo>
                <a:lnTo>
                  <a:pt x="530" y="581"/>
                </a:lnTo>
                <a:lnTo>
                  <a:pt x="516" y="549"/>
                </a:lnTo>
                <a:lnTo>
                  <a:pt x="516" y="549"/>
                </a:lnTo>
                <a:lnTo>
                  <a:pt x="528" y="540"/>
                </a:lnTo>
                <a:lnTo>
                  <a:pt x="536" y="532"/>
                </a:lnTo>
                <a:lnTo>
                  <a:pt x="541" y="524"/>
                </a:lnTo>
                <a:lnTo>
                  <a:pt x="543" y="517"/>
                </a:lnTo>
                <a:lnTo>
                  <a:pt x="543" y="510"/>
                </a:lnTo>
                <a:lnTo>
                  <a:pt x="541" y="504"/>
                </a:lnTo>
                <a:lnTo>
                  <a:pt x="537" y="498"/>
                </a:lnTo>
                <a:lnTo>
                  <a:pt x="533" y="494"/>
                </a:lnTo>
                <a:lnTo>
                  <a:pt x="527" y="489"/>
                </a:lnTo>
                <a:lnTo>
                  <a:pt x="521" y="485"/>
                </a:lnTo>
                <a:lnTo>
                  <a:pt x="508" y="480"/>
                </a:lnTo>
                <a:lnTo>
                  <a:pt x="495" y="475"/>
                </a:lnTo>
                <a:lnTo>
                  <a:pt x="495" y="475"/>
                </a:lnTo>
                <a:close/>
                <a:moveTo>
                  <a:pt x="43" y="910"/>
                </a:moveTo>
                <a:lnTo>
                  <a:pt x="41" y="909"/>
                </a:lnTo>
                <a:lnTo>
                  <a:pt x="35" y="904"/>
                </a:lnTo>
                <a:lnTo>
                  <a:pt x="32" y="900"/>
                </a:lnTo>
                <a:lnTo>
                  <a:pt x="29" y="897"/>
                </a:lnTo>
                <a:lnTo>
                  <a:pt x="27" y="892"/>
                </a:lnTo>
                <a:lnTo>
                  <a:pt x="26" y="888"/>
                </a:lnTo>
                <a:lnTo>
                  <a:pt x="30" y="886"/>
                </a:lnTo>
                <a:lnTo>
                  <a:pt x="33" y="886"/>
                </a:lnTo>
                <a:lnTo>
                  <a:pt x="34" y="886"/>
                </a:lnTo>
                <a:lnTo>
                  <a:pt x="36" y="888"/>
                </a:lnTo>
                <a:lnTo>
                  <a:pt x="38" y="892"/>
                </a:lnTo>
                <a:lnTo>
                  <a:pt x="40" y="901"/>
                </a:lnTo>
                <a:lnTo>
                  <a:pt x="42" y="906"/>
                </a:lnTo>
                <a:lnTo>
                  <a:pt x="46" y="910"/>
                </a:lnTo>
                <a:lnTo>
                  <a:pt x="43" y="910"/>
                </a:lnTo>
                <a:close/>
                <a:moveTo>
                  <a:pt x="287" y="235"/>
                </a:moveTo>
                <a:lnTo>
                  <a:pt x="287" y="234"/>
                </a:lnTo>
                <a:lnTo>
                  <a:pt x="288" y="235"/>
                </a:lnTo>
                <a:lnTo>
                  <a:pt x="287" y="235"/>
                </a:lnTo>
                <a:close/>
                <a:moveTo>
                  <a:pt x="290" y="227"/>
                </a:moveTo>
                <a:lnTo>
                  <a:pt x="295" y="235"/>
                </a:lnTo>
                <a:lnTo>
                  <a:pt x="290" y="235"/>
                </a:lnTo>
                <a:lnTo>
                  <a:pt x="287" y="226"/>
                </a:lnTo>
                <a:lnTo>
                  <a:pt x="282" y="213"/>
                </a:lnTo>
                <a:lnTo>
                  <a:pt x="290" y="227"/>
                </a:lnTo>
                <a:close/>
                <a:moveTo>
                  <a:pt x="284" y="241"/>
                </a:moveTo>
                <a:lnTo>
                  <a:pt x="287" y="246"/>
                </a:lnTo>
                <a:lnTo>
                  <a:pt x="287" y="249"/>
                </a:lnTo>
                <a:lnTo>
                  <a:pt x="286" y="247"/>
                </a:lnTo>
                <a:lnTo>
                  <a:pt x="284" y="241"/>
                </a:lnTo>
                <a:close/>
                <a:moveTo>
                  <a:pt x="340" y="900"/>
                </a:moveTo>
                <a:lnTo>
                  <a:pt x="339" y="904"/>
                </a:lnTo>
                <a:lnTo>
                  <a:pt x="338" y="907"/>
                </a:lnTo>
                <a:lnTo>
                  <a:pt x="333" y="916"/>
                </a:lnTo>
                <a:lnTo>
                  <a:pt x="327" y="925"/>
                </a:lnTo>
                <a:lnTo>
                  <a:pt x="333" y="911"/>
                </a:lnTo>
                <a:lnTo>
                  <a:pt x="339" y="898"/>
                </a:lnTo>
                <a:lnTo>
                  <a:pt x="340" y="898"/>
                </a:lnTo>
                <a:lnTo>
                  <a:pt x="340" y="900"/>
                </a:lnTo>
                <a:close/>
                <a:moveTo>
                  <a:pt x="508" y="529"/>
                </a:moveTo>
                <a:lnTo>
                  <a:pt x="508" y="529"/>
                </a:lnTo>
                <a:lnTo>
                  <a:pt x="500" y="508"/>
                </a:lnTo>
                <a:lnTo>
                  <a:pt x="490" y="484"/>
                </a:lnTo>
                <a:lnTo>
                  <a:pt x="490" y="484"/>
                </a:lnTo>
                <a:lnTo>
                  <a:pt x="513" y="493"/>
                </a:lnTo>
                <a:lnTo>
                  <a:pt x="520" y="496"/>
                </a:lnTo>
                <a:lnTo>
                  <a:pt x="527" y="501"/>
                </a:lnTo>
                <a:lnTo>
                  <a:pt x="530" y="504"/>
                </a:lnTo>
                <a:lnTo>
                  <a:pt x="533" y="507"/>
                </a:lnTo>
                <a:lnTo>
                  <a:pt x="534" y="510"/>
                </a:lnTo>
                <a:lnTo>
                  <a:pt x="534" y="514"/>
                </a:lnTo>
                <a:lnTo>
                  <a:pt x="533" y="516"/>
                </a:lnTo>
                <a:lnTo>
                  <a:pt x="530" y="519"/>
                </a:lnTo>
                <a:lnTo>
                  <a:pt x="524" y="523"/>
                </a:lnTo>
                <a:lnTo>
                  <a:pt x="516" y="527"/>
                </a:lnTo>
                <a:lnTo>
                  <a:pt x="508" y="529"/>
                </a:lnTo>
                <a:lnTo>
                  <a:pt x="508" y="52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endParaRPr>
          </a:p>
        </p:txBody>
      </p:sp>
      <p:grpSp>
        <p:nvGrpSpPr>
          <p:cNvPr id="1047" name="Group 23"/>
          <p:cNvGrpSpPr>
            <a:grpSpLocks/>
          </p:cNvGrpSpPr>
          <p:nvPr/>
        </p:nvGrpSpPr>
        <p:grpSpPr bwMode="auto">
          <a:xfrm>
            <a:off x="10513485" y="5416550"/>
            <a:ext cx="1468967" cy="1339850"/>
            <a:chOff x="3920" y="2886"/>
            <a:chExt cx="956" cy="1161"/>
          </a:xfrm>
        </p:grpSpPr>
        <p:sp>
          <p:nvSpPr>
            <p:cNvPr id="1048" name="Freeform 24"/>
            <p:cNvSpPr>
              <a:spLocks noEditPoints="1"/>
            </p:cNvSpPr>
            <p:nvPr userDrawn="1"/>
          </p:nvSpPr>
          <p:spPr bwMode="auto">
            <a:xfrm>
              <a:off x="4345" y="2886"/>
              <a:ext cx="531" cy="1161"/>
            </a:xfrm>
            <a:custGeom>
              <a:avLst/>
              <a:gdLst>
                <a:gd name="T0" fmla="*/ 359 w 439"/>
                <a:gd name="T1" fmla="*/ 378 h 961"/>
                <a:gd name="T2" fmla="*/ 340 w 439"/>
                <a:gd name="T3" fmla="*/ 15 h 961"/>
                <a:gd name="T4" fmla="*/ 145 w 439"/>
                <a:gd name="T5" fmla="*/ 157 h 961"/>
                <a:gd name="T6" fmla="*/ 156 w 439"/>
                <a:gd name="T7" fmla="*/ 154 h 961"/>
                <a:gd name="T8" fmla="*/ 165 w 439"/>
                <a:gd name="T9" fmla="*/ 156 h 961"/>
                <a:gd name="T10" fmla="*/ 167 w 439"/>
                <a:gd name="T11" fmla="*/ 157 h 961"/>
                <a:gd name="T12" fmla="*/ 170 w 439"/>
                <a:gd name="T13" fmla="*/ 148 h 961"/>
                <a:gd name="T14" fmla="*/ 179 w 439"/>
                <a:gd name="T15" fmla="*/ 139 h 961"/>
                <a:gd name="T16" fmla="*/ 184 w 439"/>
                <a:gd name="T17" fmla="*/ 134 h 961"/>
                <a:gd name="T18" fmla="*/ 193 w 439"/>
                <a:gd name="T19" fmla="*/ 129 h 961"/>
                <a:gd name="T20" fmla="*/ 198 w 439"/>
                <a:gd name="T21" fmla="*/ 129 h 961"/>
                <a:gd name="T22" fmla="*/ 198 w 439"/>
                <a:gd name="T23" fmla="*/ 128 h 961"/>
                <a:gd name="T24" fmla="*/ 199 w 439"/>
                <a:gd name="T25" fmla="*/ 128 h 961"/>
                <a:gd name="T26" fmla="*/ 212 w 439"/>
                <a:gd name="T27" fmla="*/ 126 h 961"/>
                <a:gd name="T28" fmla="*/ 219 w 439"/>
                <a:gd name="T29" fmla="*/ 123 h 961"/>
                <a:gd name="T30" fmla="*/ 231 w 439"/>
                <a:gd name="T31" fmla="*/ 117 h 961"/>
                <a:gd name="T32" fmla="*/ 231 w 439"/>
                <a:gd name="T33" fmla="*/ 117 h 961"/>
                <a:gd name="T34" fmla="*/ 238 w 439"/>
                <a:gd name="T35" fmla="*/ 116 h 961"/>
                <a:gd name="T36" fmla="*/ 243 w 439"/>
                <a:gd name="T37" fmla="*/ 117 h 961"/>
                <a:gd name="T38" fmla="*/ 244 w 439"/>
                <a:gd name="T39" fmla="*/ 119 h 961"/>
                <a:gd name="T40" fmla="*/ 242 w 439"/>
                <a:gd name="T41" fmla="*/ 125 h 961"/>
                <a:gd name="T42" fmla="*/ 238 w 439"/>
                <a:gd name="T43" fmla="*/ 129 h 961"/>
                <a:gd name="T44" fmla="*/ 235 w 439"/>
                <a:gd name="T45" fmla="*/ 131 h 961"/>
                <a:gd name="T46" fmla="*/ 222 w 439"/>
                <a:gd name="T47" fmla="*/ 139 h 961"/>
                <a:gd name="T48" fmla="*/ 225 w 439"/>
                <a:gd name="T49" fmla="*/ 144 h 961"/>
                <a:gd name="T50" fmla="*/ 229 w 439"/>
                <a:gd name="T51" fmla="*/ 162 h 961"/>
                <a:gd name="T52" fmla="*/ 227 w 439"/>
                <a:gd name="T53" fmla="*/ 174 h 961"/>
                <a:gd name="T54" fmla="*/ 226 w 439"/>
                <a:gd name="T55" fmla="*/ 176 h 961"/>
                <a:gd name="T56" fmla="*/ 218 w 439"/>
                <a:gd name="T57" fmla="*/ 181 h 961"/>
                <a:gd name="T58" fmla="*/ 204 w 439"/>
                <a:gd name="T59" fmla="*/ 186 h 961"/>
                <a:gd name="T60" fmla="*/ 199 w 439"/>
                <a:gd name="T61" fmla="*/ 187 h 961"/>
                <a:gd name="T62" fmla="*/ 186 w 439"/>
                <a:gd name="T63" fmla="*/ 190 h 961"/>
                <a:gd name="T64" fmla="*/ 179 w 439"/>
                <a:gd name="T65" fmla="*/ 193 h 961"/>
                <a:gd name="T66" fmla="*/ 176 w 439"/>
                <a:gd name="T67" fmla="*/ 207 h 961"/>
                <a:gd name="T68" fmla="*/ 175 w 439"/>
                <a:gd name="T69" fmla="*/ 213 h 961"/>
                <a:gd name="T70" fmla="*/ 174 w 439"/>
                <a:gd name="T71" fmla="*/ 214 h 961"/>
                <a:gd name="T72" fmla="*/ 128 w 439"/>
                <a:gd name="T73" fmla="*/ 229 h 961"/>
                <a:gd name="T74" fmla="*/ 129 w 439"/>
                <a:gd name="T75" fmla="*/ 493 h 961"/>
                <a:gd name="T76" fmla="*/ 0 w 439"/>
                <a:gd name="T77" fmla="*/ 929 h 961"/>
                <a:gd name="T78" fmla="*/ 0 w 439"/>
                <a:gd name="T79" fmla="*/ 934 h 961"/>
                <a:gd name="T80" fmla="*/ 5 w 439"/>
                <a:gd name="T81" fmla="*/ 938 h 961"/>
                <a:gd name="T82" fmla="*/ 7 w 439"/>
                <a:gd name="T83" fmla="*/ 938 h 961"/>
                <a:gd name="T84" fmla="*/ 11 w 439"/>
                <a:gd name="T85" fmla="*/ 935 h 961"/>
                <a:gd name="T86" fmla="*/ 142 w 439"/>
                <a:gd name="T87" fmla="*/ 494 h 961"/>
                <a:gd name="T88" fmla="*/ 238 w 439"/>
                <a:gd name="T89" fmla="*/ 955 h 961"/>
                <a:gd name="T90" fmla="*/ 238 w 439"/>
                <a:gd name="T91" fmla="*/ 957 h 961"/>
                <a:gd name="T92" fmla="*/ 242 w 439"/>
                <a:gd name="T93" fmla="*/ 961 h 961"/>
                <a:gd name="T94" fmla="*/ 244 w 439"/>
                <a:gd name="T95" fmla="*/ 961 h 961"/>
                <a:gd name="T96" fmla="*/ 249 w 439"/>
                <a:gd name="T97" fmla="*/ 960 h 961"/>
                <a:gd name="T98" fmla="*/ 250 w 439"/>
                <a:gd name="T99" fmla="*/ 955 h 961"/>
                <a:gd name="T100" fmla="*/ 339 w 439"/>
                <a:gd name="T101" fmla="*/ 519 h 961"/>
                <a:gd name="T102" fmla="*/ 361 w 439"/>
                <a:gd name="T103" fmla="*/ 474 h 961"/>
                <a:gd name="T104" fmla="*/ 427 w 439"/>
                <a:gd name="T105" fmla="*/ 865 h 961"/>
                <a:gd name="T106" fmla="*/ 429 w 439"/>
                <a:gd name="T107" fmla="*/ 870 h 961"/>
                <a:gd name="T108" fmla="*/ 434 w 439"/>
                <a:gd name="T109" fmla="*/ 871 h 961"/>
                <a:gd name="T110" fmla="*/ 437 w 439"/>
                <a:gd name="T111" fmla="*/ 870 h 961"/>
                <a:gd name="T112" fmla="*/ 439 w 439"/>
                <a:gd name="T113" fmla="*/ 865 h 961"/>
                <a:gd name="T114" fmla="*/ 439 w 439"/>
                <a:gd name="T115" fmla="*/ 862 h 961"/>
                <a:gd name="T116" fmla="*/ 353 w 439"/>
                <a:gd name="T117" fmla="*/ 421 h 961"/>
                <a:gd name="T118" fmla="*/ 347 w 439"/>
                <a:gd name="T119" fmla="*/ 461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9" h="961">
                  <a:moveTo>
                    <a:pt x="439" y="862"/>
                  </a:moveTo>
                  <a:lnTo>
                    <a:pt x="359" y="378"/>
                  </a:lnTo>
                  <a:lnTo>
                    <a:pt x="410" y="18"/>
                  </a:lnTo>
                  <a:lnTo>
                    <a:pt x="340" y="15"/>
                  </a:lnTo>
                  <a:lnTo>
                    <a:pt x="180" y="0"/>
                  </a:lnTo>
                  <a:lnTo>
                    <a:pt x="145" y="157"/>
                  </a:lnTo>
                  <a:lnTo>
                    <a:pt x="145" y="157"/>
                  </a:lnTo>
                  <a:lnTo>
                    <a:pt x="156" y="154"/>
                  </a:lnTo>
                  <a:lnTo>
                    <a:pt x="160" y="154"/>
                  </a:lnTo>
                  <a:lnTo>
                    <a:pt x="165" y="156"/>
                  </a:lnTo>
                  <a:lnTo>
                    <a:pt x="165" y="156"/>
                  </a:lnTo>
                  <a:lnTo>
                    <a:pt x="167" y="157"/>
                  </a:lnTo>
                  <a:lnTo>
                    <a:pt x="167" y="157"/>
                  </a:lnTo>
                  <a:lnTo>
                    <a:pt x="170" y="148"/>
                  </a:lnTo>
                  <a:lnTo>
                    <a:pt x="174" y="144"/>
                  </a:lnTo>
                  <a:lnTo>
                    <a:pt x="179" y="139"/>
                  </a:lnTo>
                  <a:lnTo>
                    <a:pt x="179" y="139"/>
                  </a:lnTo>
                  <a:lnTo>
                    <a:pt x="184" y="134"/>
                  </a:lnTo>
                  <a:lnTo>
                    <a:pt x="188" y="130"/>
                  </a:lnTo>
                  <a:lnTo>
                    <a:pt x="193" y="129"/>
                  </a:lnTo>
                  <a:lnTo>
                    <a:pt x="198" y="129"/>
                  </a:lnTo>
                  <a:lnTo>
                    <a:pt x="198" y="129"/>
                  </a:lnTo>
                  <a:lnTo>
                    <a:pt x="198" y="129"/>
                  </a:lnTo>
                  <a:lnTo>
                    <a:pt x="198" y="128"/>
                  </a:lnTo>
                  <a:lnTo>
                    <a:pt x="199" y="128"/>
                  </a:lnTo>
                  <a:lnTo>
                    <a:pt x="199" y="128"/>
                  </a:lnTo>
                  <a:lnTo>
                    <a:pt x="205" y="128"/>
                  </a:lnTo>
                  <a:lnTo>
                    <a:pt x="212" y="126"/>
                  </a:lnTo>
                  <a:lnTo>
                    <a:pt x="219" y="123"/>
                  </a:lnTo>
                  <a:lnTo>
                    <a:pt x="219" y="123"/>
                  </a:lnTo>
                  <a:lnTo>
                    <a:pt x="231" y="117"/>
                  </a:lnTo>
                  <a:lnTo>
                    <a:pt x="231" y="117"/>
                  </a:lnTo>
                  <a:lnTo>
                    <a:pt x="231" y="117"/>
                  </a:lnTo>
                  <a:lnTo>
                    <a:pt x="231" y="117"/>
                  </a:lnTo>
                  <a:lnTo>
                    <a:pt x="231" y="117"/>
                  </a:lnTo>
                  <a:lnTo>
                    <a:pt x="238" y="116"/>
                  </a:lnTo>
                  <a:lnTo>
                    <a:pt x="241" y="116"/>
                  </a:lnTo>
                  <a:lnTo>
                    <a:pt x="243" y="117"/>
                  </a:lnTo>
                  <a:lnTo>
                    <a:pt x="243" y="117"/>
                  </a:lnTo>
                  <a:lnTo>
                    <a:pt x="244" y="119"/>
                  </a:lnTo>
                  <a:lnTo>
                    <a:pt x="244" y="122"/>
                  </a:lnTo>
                  <a:lnTo>
                    <a:pt x="242" y="125"/>
                  </a:lnTo>
                  <a:lnTo>
                    <a:pt x="242" y="125"/>
                  </a:lnTo>
                  <a:lnTo>
                    <a:pt x="238" y="129"/>
                  </a:lnTo>
                  <a:lnTo>
                    <a:pt x="235" y="131"/>
                  </a:lnTo>
                  <a:lnTo>
                    <a:pt x="235" y="131"/>
                  </a:lnTo>
                  <a:lnTo>
                    <a:pt x="230" y="134"/>
                  </a:lnTo>
                  <a:lnTo>
                    <a:pt x="222" y="139"/>
                  </a:lnTo>
                  <a:lnTo>
                    <a:pt x="222" y="139"/>
                  </a:lnTo>
                  <a:lnTo>
                    <a:pt x="225" y="144"/>
                  </a:lnTo>
                  <a:lnTo>
                    <a:pt x="227" y="152"/>
                  </a:lnTo>
                  <a:lnTo>
                    <a:pt x="229" y="162"/>
                  </a:lnTo>
                  <a:lnTo>
                    <a:pt x="229" y="168"/>
                  </a:lnTo>
                  <a:lnTo>
                    <a:pt x="227" y="174"/>
                  </a:lnTo>
                  <a:lnTo>
                    <a:pt x="227" y="175"/>
                  </a:lnTo>
                  <a:lnTo>
                    <a:pt x="226" y="176"/>
                  </a:lnTo>
                  <a:lnTo>
                    <a:pt x="226" y="176"/>
                  </a:lnTo>
                  <a:lnTo>
                    <a:pt x="218" y="181"/>
                  </a:lnTo>
                  <a:lnTo>
                    <a:pt x="209" y="185"/>
                  </a:lnTo>
                  <a:lnTo>
                    <a:pt x="204" y="186"/>
                  </a:lnTo>
                  <a:lnTo>
                    <a:pt x="199" y="187"/>
                  </a:lnTo>
                  <a:lnTo>
                    <a:pt x="199" y="187"/>
                  </a:lnTo>
                  <a:lnTo>
                    <a:pt x="192" y="187"/>
                  </a:lnTo>
                  <a:lnTo>
                    <a:pt x="186" y="190"/>
                  </a:lnTo>
                  <a:lnTo>
                    <a:pt x="181" y="191"/>
                  </a:lnTo>
                  <a:lnTo>
                    <a:pt x="179" y="193"/>
                  </a:lnTo>
                  <a:lnTo>
                    <a:pt x="179" y="193"/>
                  </a:lnTo>
                  <a:lnTo>
                    <a:pt x="176" y="207"/>
                  </a:lnTo>
                  <a:lnTo>
                    <a:pt x="175" y="212"/>
                  </a:lnTo>
                  <a:lnTo>
                    <a:pt x="175" y="213"/>
                  </a:lnTo>
                  <a:lnTo>
                    <a:pt x="174" y="214"/>
                  </a:lnTo>
                  <a:lnTo>
                    <a:pt x="174" y="214"/>
                  </a:lnTo>
                  <a:lnTo>
                    <a:pt x="159" y="219"/>
                  </a:lnTo>
                  <a:lnTo>
                    <a:pt x="128" y="229"/>
                  </a:lnTo>
                  <a:lnTo>
                    <a:pt x="70" y="485"/>
                  </a:lnTo>
                  <a:lnTo>
                    <a:pt x="129" y="493"/>
                  </a:lnTo>
                  <a:lnTo>
                    <a:pt x="0" y="929"/>
                  </a:lnTo>
                  <a:lnTo>
                    <a:pt x="0" y="929"/>
                  </a:lnTo>
                  <a:lnTo>
                    <a:pt x="0" y="932"/>
                  </a:lnTo>
                  <a:lnTo>
                    <a:pt x="0" y="934"/>
                  </a:lnTo>
                  <a:lnTo>
                    <a:pt x="2" y="936"/>
                  </a:lnTo>
                  <a:lnTo>
                    <a:pt x="5" y="938"/>
                  </a:lnTo>
                  <a:lnTo>
                    <a:pt x="5" y="938"/>
                  </a:lnTo>
                  <a:lnTo>
                    <a:pt x="7" y="938"/>
                  </a:lnTo>
                  <a:lnTo>
                    <a:pt x="10" y="936"/>
                  </a:lnTo>
                  <a:lnTo>
                    <a:pt x="11" y="935"/>
                  </a:lnTo>
                  <a:lnTo>
                    <a:pt x="12" y="933"/>
                  </a:lnTo>
                  <a:lnTo>
                    <a:pt x="142" y="494"/>
                  </a:lnTo>
                  <a:lnTo>
                    <a:pt x="258" y="508"/>
                  </a:lnTo>
                  <a:lnTo>
                    <a:pt x="238" y="955"/>
                  </a:lnTo>
                  <a:lnTo>
                    <a:pt x="238" y="955"/>
                  </a:lnTo>
                  <a:lnTo>
                    <a:pt x="238" y="957"/>
                  </a:lnTo>
                  <a:lnTo>
                    <a:pt x="240" y="960"/>
                  </a:lnTo>
                  <a:lnTo>
                    <a:pt x="242" y="961"/>
                  </a:lnTo>
                  <a:lnTo>
                    <a:pt x="244" y="961"/>
                  </a:lnTo>
                  <a:lnTo>
                    <a:pt x="244" y="961"/>
                  </a:lnTo>
                  <a:lnTo>
                    <a:pt x="247" y="961"/>
                  </a:lnTo>
                  <a:lnTo>
                    <a:pt x="249" y="960"/>
                  </a:lnTo>
                  <a:lnTo>
                    <a:pt x="250" y="957"/>
                  </a:lnTo>
                  <a:lnTo>
                    <a:pt x="250" y="955"/>
                  </a:lnTo>
                  <a:lnTo>
                    <a:pt x="271" y="511"/>
                  </a:lnTo>
                  <a:lnTo>
                    <a:pt x="339" y="519"/>
                  </a:lnTo>
                  <a:lnTo>
                    <a:pt x="345" y="473"/>
                  </a:lnTo>
                  <a:lnTo>
                    <a:pt x="361" y="474"/>
                  </a:lnTo>
                  <a:lnTo>
                    <a:pt x="427" y="865"/>
                  </a:lnTo>
                  <a:lnTo>
                    <a:pt x="427" y="865"/>
                  </a:lnTo>
                  <a:lnTo>
                    <a:pt x="427" y="867"/>
                  </a:lnTo>
                  <a:lnTo>
                    <a:pt x="429" y="870"/>
                  </a:lnTo>
                  <a:lnTo>
                    <a:pt x="432" y="871"/>
                  </a:lnTo>
                  <a:lnTo>
                    <a:pt x="434" y="871"/>
                  </a:lnTo>
                  <a:lnTo>
                    <a:pt x="434" y="871"/>
                  </a:lnTo>
                  <a:lnTo>
                    <a:pt x="437" y="870"/>
                  </a:lnTo>
                  <a:lnTo>
                    <a:pt x="438" y="868"/>
                  </a:lnTo>
                  <a:lnTo>
                    <a:pt x="439" y="865"/>
                  </a:lnTo>
                  <a:lnTo>
                    <a:pt x="439" y="862"/>
                  </a:lnTo>
                  <a:lnTo>
                    <a:pt x="439" y="862"/>
                  </a:lnTo>
                  <a:close/>
                  <a:moveTo>
                    <a:pt x="347" y="461"/>
                  </a:moveTo>
                  <a:lnTo>
                    <a:pt x="353" y="421"/>
                  </a:lnTo>
                  <a:lnTo>
                    <a:pt x="360" y="461"/>
                  </a:lnTo>
                  <a:lnTo>
                    <a:pt x="347" y="46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endParaRPr>
            </a:p>
          </p:txBody>
        </p:sp>
        <p:sp>
          <p:nvSpPr>
            <p:cNvPr id="1049" name="Freeform 25"/>
            <p:cNvSpPr>
              <a:spLocks/>
            </p:cNvSpPr>
            <p:nvPr userDrawn="1"/>
          </p:nvSpPr>
          <p:spPr bwMode="auto">
            <a:xfrm>
              <a:off x="3920" y="2894"/>
              <a:ext cx="716" cy="1149"/>
            </a:xfrm>
            <a:custGeom>
              <a:avLst/>
              <a:gdLst>
                <a:gd name="T0" fmla="*/ 387 w 592"/>
                <a:gd name="T1" fmla="*/ 239 h 951"/>
                <a:gd name="T2" fmla="*/ 523 w 592"/>
                <a:gd name="T3" fmla="*/ 202 h 951"/>
                <a:gd name="T4" fmla="*/ 551 w 592"/>
                <a:gd name="T5" fmla="*/ 175 h 951"/>
                <a:gd name="T6" fmla="*/ 571 w 592"/>
                <a:gd name="T7" fmla="*/ 135 h 951"/>
                <a:gd name="T8" fmla="*/ 584 w 592"/>
                <a:gd name="T9" fmla="*/ 119 h 951"/>
                <a:gd name="T10" fmla="*/ 584 w 592"/>
                <a:gd name="T11" fmla="*/ 115 h 951"/>
                <a:gd name="T12" fmla="*/ 550 w 592"/>
                <a:gd name="T13" fmla="*/ 127 h 951"/>
                <a:gd name="T14" fmla="*/ 527 w 592"/>
                <a:gd name="T15" fmla="*/ 143 h 951"/>
                <a:gd name="T16" fmla="*/ 510 w 592"/>
                <a:gd name="T17" fmla="*/ 152 h 951"/>
                <a:gd name="T18" fmla="*/ 391 w 592"/>
                <a:gd name="T19" fmla="*/ 178 h 951"/>
                <a:gd name="T20" fmla="*/ 318 w 592"/>
                <a:gd name="T21" fmla="*/ 147 h 951"/>
                <a:gd name="T22" fmla="*/ 219 w 592"/>
                <a:gd name="T23" fmla="*/ 130 h 951"/>
                <a:gd name="T24" fmla="*/ 202 w 592"/>
                <a:gd name="T25" fmla="*/ 51 h 951"/>
                <a:gd name="T26" fmla="*/ 167 w 592"/>
                <a:gd name="T27" fmla="*/ 4 h 951"/>
                <a:gd name="T28" fmla="*/ 127 w 592"/>
                <a:gd name="T29" fmla="*/ 6 h 951"/>
                <a:gd name="T30" fmla="*/ 94 w 592"/>
                <a:gd name="T31" fmla="*/ 51 h 951"/>
                <a:gd name="T32" fmla="*/ 100 w 592"/>
                <a:gd name="T33" fmla="*/ 70 h 951"/>
                <a:gd name="T34" fmla="*/ 98 w 592"/>
                <a:gd name="T35" fmla="*/ 95 h 951"/>
                <a:gd name="T36" fmla="*/ 104 w 592"/>
                <a:gd name="T37" fmla="*/ 100 h 951"/>
                <a:gd name="T38" fmla="*/ 106 w 592"/>
                <a:gd name="T39" fmla="*/ 113 h 951"/>
                <a:gd name="T40" fmla="*/ 110 w 592"/>
                <a:gd name="T41" fmla="*/ 124 h 951"/>
                <a:gd name="T42" fmla="*/ 126 w 592"/>
                <a:gd name="T43" fmla="*/ 147 h 951"/>
                <a:gd name="T44" fmla="*/ 55 w 592"/>
                <a:gd name="T45" fmla="*/ 195 h 951"/>
                <a:gd name="T46" fmla="*/ 36 w 592"/>
                <a:gd name="T47" fmla="*/ 190 h 951"/>
                <a:gd name="T48" fmla="*/ 32 w 592"/>
                <a:gd name="T49" fmla="*/ 206 h 951"/>
                <a:gd name="T50" fmla="*/ 15 w 592"/>
                <a:gd name="T51" fmla="*/ 179 h 951"/>
                <a:gd name="T52" fmla="*/ 9 w 592"/>
                <a:gd name="T53" fmla="*/ 184 h 951"/>
                <a:gd name="T54" fmla="*/ 3 w 592"/>
                <a:gd name="T55" fmla="*/ 189 h 951"/>
                <a:gd name="T56" fmla="*/ 2 w 592"/>
                <a:gd name="T57" fmla="*/ 206 h 951"/>
                <a:gd name="T58" fmla="*/ 3 w 592"/>
                <a:gd name="T59" fmla="*/ 225 h 951"/>
                <a:gd name="T60" fmla="*/ 15 w 592"/>
                <a:gd name="T61" fmla="*/ 247 h 951"/>
                <a:gd name="T62" fmla="*/ 11 w 592"/>
                <a:gd name="T63" fmla="*/ 284 h 951"/>
                <a:gd name="T64" fmla="*/ 19 w 592"/>
                <a:gd name="T65" fmla="*/ 360 h 951"/>
                <a:gd name="T66" fmla="*/ 53 w 592"/>
                <a:gd name="T67" fmla="*/ 357 h 951"/>
                <a:gd name="T68" fmla="*/ 98 w 592"/>
                <a:gd name="T69" fmla="*/ 299 h 951"/>
                <a:gd name="T70" fmla="*/ 112 w 592"/>
                <a:gd name="T71" fmla="*/ 523 h 951"/>
                <a:gd name="T72" fmla="*/ 122 w 592"/>
                <a:gd name="T73" fmla="*/ 618 h 951"/>
                <a:gd name="T74" fmla="*/ 121 w 592"/>
                <a:gd name="T75" fmla="*/ 811 h 951"/>
                <a:gd name="T76" fmla="*/ 118 w 592"/>
                <a:gd name="T77" fmla="*/ 883 h 951"/>
                <a:gd name="T78" fmla="*/ 73 w 592"/>
                <a:gd name="T79" fmla="*/ 910 h 951"/>
                <a:gd name="T80" fmla="*/ 83 w 592"/>
                <a:gd name="T81" fmla="*/ 929 h 951"/>
                <a:gd name="T82" fmla="*/ 155 w 592"/>
                <a:gd name="T83" fmla="*/ 917 h 951"/>
                <a:gd name="T84" fmla="*/ 179 w 592"/>
                <a:gd name="T85" fmla="*/ 911 h 951"/>
                <a:gd name="T86" fmla="*/ 183 w 592"/>
                <a:gd name="T87" fmla="*/ 898 h 951"/>
                <a:gd name="T88" fmla="*/ 194 w 592"/>
                <a:gd name="T89" fmla="*/ 780 h 951"/>
                <a:gd name="T90" fmla="*/ 201 w 592"/>
                <a:gd name="T91" fmla="*/ 582 h 951"/>
                <a:gd name="T92" fmla="*/ 219 w 592"/>
                <a:gd name="T93" fmla="*/ 595 h 951"/>
                <a:gd name="T94" fmla="*/ 238 w 592"/>
                <a:gd name="T95" fmla="*/ 829 h 951"/>
                <a:gd name="T96" fmla="*/ 246 w 592"/>
                <a:gd name="T97" fmla="*/ 893 h 951"/>
                <a:gd name="T98" fmla="*/ 213 w 592"/>
                <a:gd name="T99" fmla="*/ 934 h 951"/>
                <a:gd name="T100" fmla="*/ 228 w 592"/>
                <a:gd name="T101" fmla="*/ 951 h 951"/>
                <a:gd name="T102" fmla="*/ 290 w 592"/>
                <a:gd name="T103" fmla="*/ 932 h 951"/>
                <a:gd name="T104" fmla="*/ 304 w 592"/>
                <a:gd name="T105" fmla="*/ 920 h 951"/>
                <a:gd name="T106" fmla="*/ 317 w 592"/>
                <a:gd name="T107" fmla="*/ 898 h 951"/>
                <a:gd name="T108" fmla="*/ 304 w 592"/>
                <a:gd name="T109" fmla="*/ 739 h 951"/>
                <a:gd name="T110" fmla="*/ 293 w 592"/>
                <a:gd name="T111" fmla="*/ 655 h 951"/>
                <a:gd name="T112" fmla="*/ 331 w 592"/>
                <a:gd name="T113" fmla="*/ 476 h 951"/>
                <a:gd name="T114" fmla="*/ 319 w 592"/>
                <a:gd name="T115" fmla="*/ 248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2" h="951">
                  <a:moveTo>
                    <a:pt x="328" y="241"/>
                  </a:moveTo>
                  <a:lnTo>
                    <a:pt x="329" y="240"/>
                  </a:lnTo>
                  <a:lnTo>
                    <a:pt x="330" y="240"/>
                  </a:lnTo>
                  <a:lnTo>
                    <a:pt x="330" y="240"/>
                  </a:lnTo>
                  <a:lnTo>
                    <a:pt x="335" y="242"/>
                  </a:lnTo>
                  <a:lnTo>
                    <a:pt x="340" y="244"/>
                  </a:lnTo>
                  <a:lnTo>
                    <a:pt x="354" y="244"/>
                  </a:lnTo>
                  <a:lnTo>
                    <a:pt x="371" y="241"/>
                  </a:lnTo>
                  <a:lnTo>
                    <a:pt x="387" y="239"/>
                  </a:lnTo>
                  <a:lnTo>
                    <a:pt x="416" y="233"/>
                  </a:lnTo>
                  <a:lnTo>
                    <a:pt x="430" y="229"/>
                  </a:lnTo>
                  <a:lnTo>
                    <a:pt x="430" y="229"/>
                  </a:lnTo>
                  <a:lnTo>
                    <a:pt x="430" y="229"/>
                  </a:lnTo>
                  <a:lnTo>
                    <a:pt x="430" y="229"/>
                  </a:lnTo>
                  <a:lnTo>
                    <a:pt x="442" y="227"/>
                  </a:lnTo>
                  <a:lnTo>
                    <a:pt x="455" y="224"/>
                  </a:lnTo>
                  <a:lnTo>
                    <a:pt x="484" y="216"/>
                  </a:lnTo>
                  <a:lnTo>
                    <a:pt x="523" y="202"/>
                  </a:lnTo>
                  <a:lnTo>
                    <a:pt x="523" y="202"/>
                  </a:lnTo>
                  <a:lnTo>
                    <a:pt x="525" y="196"/>
                  </a:lnTo>
                  <a:lnTo>
                    <a:pt x="526" y="186"/>
                  </a:lnTo>
                  <a:lnTo>
                    <a:pt x="526" y="186"/>
                  </a:lnTo>
                  <a:lnTo>
                    <a:pt x="527" y="183"/>
                  </a:lnTo>
                  <a:lnTo>
                    <a:pt x="529" y="180"/>
                  </a:lnTo>
                  <a:lnTo>
                    <a:pt x="537" y="178"/>
                  </a:lnTo>
                  <a:lnTo>
                    <a:pt x="545" y="175"/>
                  </a:lnTo>
                  <a:lnTo>
                    <a:pt x="551" y="175"/>
                  </a:lnTo>
                  <a:lnTo>
                    <a:pt x="551" y="175"/>
                  </a:lnTo>
                  <a:lnTo>
                    <a:pt x="559" y="174"/>
                  </a:lnTo>
                  <a:lnTo>
                    <a:pt x="566" y="171"/>
                  </a:lnTo>
                  <a:lnTo>
                    <a:pt x="574" y="166"/>
                  </a:lnTo>
                  <a:lnTo>
                    <a:pt x="574" y="166"/>
                  </a:lnTo>
                  <a:lnTo>
                    <a:pt x="576" y="158"/>
                  </a:lnTo>
                  <a:lnTo>
                    <a:pt x="576" y="152"/>
                  </a:lnTo>
                  <a:lnTo>
                    <a:pt x="573" y="141"/>
                  </a:lnTo>
                  <a:lnTo>
                    <a:pt x="571" y="135"/>
                  </a:lnTo>
                  <a:lnTo>
                    <a:pt x="568" y="133"/>
                  </a:lnTo>
                  <a:lnTo>
                    <a:pt x="567" y="130"/>
                  </a:lnTo>
                  <a:lnTo>
                    <a:pt x="570" y="129"/>
                  </a:lnTo>
                  <a:lnTo>
                    <a:pt x="570" y="129"/>
                  </a:lnTo>
                  <a:lnTo>
                    <a:pt x="578" y="123"/>
                  </a:lnTo>
                  <a:lnTo>
                    <a:pt x="583" y="119"/>
                  </a:lnTo>
                  <a:lnTo>
                    <a:pt x="584" y="119"/>
                  </a:lnTo>
                  <a:lnTo>
                    <a:pt x="584" y="119"/>
                  </a:lnTo>
                  <a:lnTo>
                    <a:pt x="584" y="119"/>
                  </a:lnTo>
                  <a:lnTo>
                    <a:pt x="590" y="115"/>
                  </a:lnTo>
                  <a:lnTo>
                    <a:pt x="590" y="115"/>
                  </a:lnTo>
                  <a:lnTo>
                    <a:pt x="592" y="113"/>
                  </a:lnTo>
                  <a:lnTo>
                    <a:pt x="592" y="113"/>
                  </a:lnTo>
                  <a:lnTo>
                    <a:pt x="589" y="113"/>
                  </a:lnTo>
                  <a:lnTo>
                    <a:pt x="584" y="115"/>
                  </a:lnTo>
                  <a:lnTo>
                    <a:pt x="584" y="115"/>
                  </a:lnTo>
                  <a:lnTo>
                    <a:pt x="584" y="115"/>
                  </a:lnTo>
                  <a:lnTo>
                    <a:pt x="584" y="115"/>
                  </a:lnTo>
                  <a:lnTo>
                    <a:pt x="584" y="115"/>
                  </a:lnTo>
                  <a:lnTo>
                    <a:pt x="573" y="119"/>
                  </a:lnTo>
                  <a:lnTo>
                    <a:pt x="573" y="119"/>
                  </a:lnTo>
                  <a:lnTo>
                    <a:pt x="565" y="123"/>
                  </a:lnTo>
                  <a:lnTo>
                    <a:pt x="559" y="126"/>
                  </a:lnTo>
                  <a:lnTo>
                    <a:pt x="555" y="127"/>
                  </a:lnTo>
                  <a:lnTo>
                    <a:pt x="551" y="126"/>
                  </a:lnTo>
                  <a:lnTo>
                    <a:pt x="550" y="127"/>
                  </a:lnTo>
                  <a:lnTo>
                    <a:pt x="550" y="127"/>
                  </a:lnTo>
                  <a:lnTo>
                    <a:pt x="550" y="127"/>
                  </a:lnTo>
                  <a:lnTo>
                    <a:pt x="545" y="127"/>
                  </a:lnTo>
                  <a:lnTo>
                    <a:pt x="542" y="128"/>
                  </a:lnTo>
                  <a:lnTo>
                    <a:pt x="538" y="130"/>
                  </a:lnTo>
                  <a:lnTo>
                    <a:pt x="534" y="135"/>
                  </a:lnTo>
                  <a:lnTo>
                    <a:pt x="534" y="135"/>
                  </a:lnTo>
                  <a:lnTo>
                    <a:pt x="534" y="135"/>
                  </a:lnTo>
                  <a:lnTo>
                    <a:pt x="534" y="135"/>
                  </a:lnTo>
                  <a:lnTo>
                    <a:pt x="527" y="143"/>
                  </a:lnTo>
                  <a:lnTo>
                    <a:pt x="523" y="150"/>
                  </a:lnTo>
                  <a:lnTo>
                    <a:pt x="522" y="155"/>
                  </a:lnTo>
                  <a:lnTo>
                    <a:pt x="521" y="156"/>
                  </a:lnTo>
                  <a:lnTo>
                    <a:pt x="516" y="156"/>
                  </a:lnTo>
                  <a:lnTo>
                    <a:pt x="516" y="156"/>
                  </a:lnTo>
                  <a:lnTo>
                    <a:pt x="516" y="155"/>
                  </a:lnTo>
                  <a:lnTo>
                    <a:pt x="515" y="154"/>
                  </a:lnTo>
                  <a:lnTo>
                    <a:pt x="515" y="154"/>
                  </a:lnTo>
                  <a:lnTo>
                    <a:pt x="510" y="152"/>
                  </a:lnTo>
                  <a:lnTo>
                    <a:pt x="504" y="152"/>
                  </a:lnTo>
                  <a:lnTo>
                    <a:pt x="491" y="156"/>
                  </a:lnTo>
                  <a:lnTo>
                    <a:pt x="491" y="156"/>
                  </a:lnTo>
                  <a:lnTo>
                    <a:pt x="491" y="156"/>
                  </a:lnTo>
                  <a:lnTo>
                    <a:pt x="491" y="156"/>
                  </a:lnTo>
                  <a:lnTo>
                    <a:pt x="424" y="175"/>
                  </a:lnTo>
                  <a:lnTo>
                    <a:pt x="424" y="175"/>
                  </a:lnTo>
                  <a:lnTo>
                    <a:pt x="407" y="178"/>
                  </a:lnTo>
                  <a:lnTo>
                    <a:pt x="391" y="178"/>
                  </a:lnTo>
                  <a:lnTo>
                    <a:pt x="375" y="177"/>
                  </a:lnTo>
                  <a:lnTo>
                    <a:pt x="362" y="173"/>
                  </a:lnTo>
                  <a:lnTo>
                    <a:pt x="351" y="169"/>
                  </a:lnTo>
                  <a:lnTo>
                    <a:pt x="341" y="167"/>
                  </a:lnTo>
                  <a:lnTo>
                    <a:pt x="331" y="162"/>
                  </a:lnTo>
                  <a:lnTo>
                    <a:pt x="331" y="162"/>
                  </a:lnTo>
                  <a:lnTo>
                    <a:pt x="326" y="158"/>
                  </a:lnTo>
                  <a:lnTo>
                    <a:pt x="323" y="154"/>
                  </a:lnTo>
                  <a:lnTo>
                    <a:pt x="318" y="147"/>
                  </a:lnTo>
                  <a:lnTo>
                    <a:pt x="312" y="144"/>
                  </a:lnTo>
                  <a:lnTo>
                    <a:pt x="283" y="134"/>
                  </a:lnTo>
                  <a:lnTo>
                    <a:pt x="283" y="134"/>
                  </a:lnTo>
                  <a:lnTo>
                    <a:pt x="276" y="132"/>
                  </a:lnTo>
                  <a:lnTo>
                    <a:pt x="264" y="130"/>
                  </a:lnTo>
                  <a:lnTo>
                    <a:pt x="246" y="130"/>
                  </a:lnTo>
                  <a:lnTo>
                    <a:pt x="221" y="132"/>
                  </a:lnTo>
                  <a:lnTo>
                    <a:pt x="219" y="132"/>
                  </a:lnTo>
                  <a:lnTo>
                    <a:pt x="219" y="130"/>
                  </a:lnTo>
                  <a:lnTo>
                    <a:pt x="219" y="130"/>
                  </a:lnTo>
                  <a:lnTo>
                    <a:pt x="213" y="123"/>
                  </a:lnTo>
                  <a:lnTo>
                    <a:pt x="207" y="118"/>
                  </a:lnTo>
                  <a:lnTo>
                    <a:pt x="202" y="115"/>
                  </a:lnTo>
                  <a:lnTo>
                    <a:pt x="201" y="113"/>
                  </a:lnTo>
                  <a:lnTo>
                    <a:pt x="201" y="112"/>
                  </a:lnTo>
                  <a:lnTo>
                    <a:pt x="201" y="112"/>
                  </a:lnTo>
                  <a:lnTo>
                    <a:pt x="203" y="74"/>
                  </a:lnTo>
                  <a:lnTo>
                    <a:pt x="202" y="51"/>
                  </a:lnTo>
                  <a:lnTo>
                    <a:pt x="200" y="39"/>
                  </a:lnTo>
                  <a:lnTo>
                    <a:pt x="200" y="36"/>
                  </a:lnTo>
                  <a:lnTo>
                    <a:pt x="200" y="36"/>
                  </a:lnTo>
                  <a:lnTo>
                    <a:pt x="193" y="23"/>
                  </a:lnTo>
                  <a:lnTo>
                    <a:pt x="185" y="14"/>
                  </a:lnTo>
                  <a:lnTo>
                    <a:pt x="182" y="10"/>
                  </a:lnTo>
                  <a:lnTo>
                    <a:pt x="177" y="8"/>
                  </a:lnTo>
                  <a:lnTo>
                    <a:pt x="172" y="5"/>
                  </a:lnTo>
                  <a:lnTo>
                    <a:pt x="167" y="4"/>
                  </a:lnTo>
                  <a:lnTo>
                    <a:pt x="167" y="4"/>
                  </a:lnTo>
                  <a:lnTo>
                    <a:pt x="166" y="4"/>
                  </a:lnTo>
                  <a:lnTo>
                    <a:pt x="166" y="4"/>
                  </a:lnTo>
                  <a:lnTo>
                    <a:pt x="157" y="2"/>
                  </a:lnTo>
                  <a:lnTo>
                    <a:pt x="157" y="2"/>
                  </a:lnTo>
                  <a:lnTo>
                    <a:pt x="152" y="0"/>
                  </a:lnTo>
                  <a:lnTo>
                    <a:pt x="148" y="0"/>
                  </a:lnTo>
                  <a:lnTo>
                    <a:pt x="137" y="3"/>
                  </a:lnTo>
                  <a:lnTo>
                    <a:pt x="127" y="6"/>
                  </a:lnTo>
                  <a:lnTo>
                    <a:pt x="117" y="12"/>
                  </a:lnTo>
                  <a:lnTo>
                    <a:pt x="110" y="17"/>
                  </a:lnTo>
                  <a:lnTo>
                    <a:pt x="104" y="22"/>
                  </a:lnTo>
                  <a:lnTo>
                    <a:pt x="98" y="27"/>
                  </a:lnTo>
                  <a:lnTo>
                    <a:pt x="98" y="27"/>
                  </a:lnTo>
                  <a:lnTo>
                    <a:pt x="96" y="29"/>
                  </a:lnTo>
                  <a:lnTo>
                    <a:pt x="95" y="33"/>
                  </a:lnTo>
                  <a:lnTo>
                    <a:pt x="94" y="42"/>
                  </a:lnTo>
                  <a:lnTo>
                    <a:pt x="94" y="51"/>
                  </a:lnTo>
                  <a:lnTo>
                    <a:pt x="95" y="57"/>
                  </a:lnTo>
                  <a:lnTo>
                    <a:pt x="100" y="67"/>
                  </a:lnTo>
                  <a:lnTo>
                    <a:pt x="100" y="67"/>
                  </a:lnTo>
                  <a:lnTo>
                    <a:pt x="100" y="67"/>
                  </a:lnTo>
                  <a:lnTo>
                    <a:pt x="100" y="68"/>
                  </a:lnTo>
                  <a:lnTo>
                    <a:pt x="100" y="68"/>
                  </a:lnTo>
                  <a:lnTo>
                    <a:pt x="100" y="70"/>
                  </a:lnTo>
                  <a:lnTo>
                    <a:pt x="100" y="70"/>
                  </a:lnTo>
                  <a:lnTo>
                    <a:pt x="100" y="70"/>
                  </a:lnTo>
                  <a:lnTo>
                    <a:pt x="100" y="70"/>
                  </a:lnTo>
                  <a:lnTo>
                    <a:pt x="100" y="70"/>
                  </a:lnTo>
                  <a:lnTo>
                    <a:pt x="100" y="70"/>
                  </a:lnTo>
                  <a:lnTo>
                    <a:pt x="94" y="88"/>
                  </a:lnTo>
                  <a:lnTo>
                    <a:pt x="94" y="88"/>
                  </a:lnTo>
                  <a:lnTo>
                    <a:pt x="95" y="92"/>
                  </a:lnTo>
                  <a:lnTo>
                    <a:pt x="96" y="94"/>
                  </a:lnTo>
                  <a:lnTo>
                    <a:pt x="96" y="94"/>
                  </a:lnTo>
                  <a:lnTo>
                    <a:pt x="98" y="95"/>
                  </a:lnTo>
                  <a:lnTo>
                    <a:pt x="101" y="95"/>
                  </a:lnTo>
                  <a:lnTo>
                    <a:pt x="104" y="95"/>
                  </a:lnTo>
                  <a:lnTo>
                    <a:pt x="104" y="98"/>
                  </a:lnTo>
                  <a:lnTo>
                    <a:pt x="104" y="99"/>
                  </a:lnTo>
                  <a:lnTo>
                    <a:pt x="104" y="99"/>
                  </a:lnTo>
                  <a:lnTo>
                    <a:pt x="104" y="99"/>
                  </a:lnTo>
                  <a:lnTo>
                    <a:pt x="104" y="100"/>
                  </a:lnTo>
                  <a:lnTo>
                    <a:pt x="104" y="100"/>
                  </a:lnTo>
                  <a:lnTo>
                    <a:pt x="104" y="100"/>
                  </a:lnTo>
                  <a:lnTo>
                    <a:pt x="104" y="106"/>
                  </a:lnTo>
                  <a:lnTo>
                    <a:pt x="104" y="109"/>
                  </a:lnTo>
                  <a:lnTo>
                    <a:pt x="105" y="111"/>
                  </a:lnTo>
                  <a:lnTo>
                    <a:pt x="106" y="111"/>
                  </a:lnTo>
                  <a:lnTo>
                    <a:pt x="109" y="111"/>
                  </a:lnTo>
                  <a:lnTo>
                    <a:pt x="107" y="112"/>
                  </a:lnTo>
                  <a:lnTo>
                    <a:pt x="107" y="112"/>
                  </a:lnTo>
                  <a:lnTo>
                    <a:pt x="107" y="112"/>
                  </a:lnTo>
                  <a:lnTo>
                    <a:pt x="106" y="113"/>
                  </a:lnTo>
                  <a:lnTo>
                    <a:pt x="106" y="113"/>
                  </a:lnTo>
                  <a:lnTo>
                    <a:pt x="106" y="113"/>
                  </a:lnTo>
                  <a:lnTo>
                    <a:pt x="106" y="115"/>
                  </a:lnTo>
                  <a:lnTo>
                    <a:pt x="106" y="116"/>
                  </a:lnTo>
                  <a:lnTo>
                    <a:pt x="107" y="117"/>
                  </a:lnTo>
                  <a:lnTo>
                    <a:pt x="107" y="117"/>
                  </a:lnTo>
                  <a:lnTo>
                    <a:pt x="109" y="118"/>
                  </a:lnTo>
                  <a:lnTo>
                    <a:pt x="109" y="118"/>
                  </a:lnTo>
                  <a:lnTo>
                    <a:pt x="110" y="124"/>
                  </a:lnTo>
                  <a:lnTo>
                    <a:pt x="112" y="129"/>
                  </a:lnTo>
                  <a:lnTo>
                    <a:pt x="112" y="129"/>
                  </a:lnTo>
                  <a:lnTo>
                    <a:pt x="113" y="130"/>
                  </a:lnTo>
                  <a:lnTo>
                    <a:pt x="115" y="130"/>
                  </a:lnTo>
                  <a:lnTo>
                    <a:pt x="127" y="132"/>
                  </a:lnTo>
                  <a:lnTo>
                    <a:pt x="127" y="132"/>
                  </a:lnTo>
                  <a:lnTo>
                    <a:pt x="126" y="143"/>
                  </a:lnTo>
                  <a:lnTo>
                    <a:pt x="126" y="146"/>
                  </a:lnTo>
                  <a:lnTo>
                    <a:pt x="126" y="147"/>
                  </a:lnTo>
                  <a:lnTo>
                    <a:pt x="126" y="147"/>
                  </a:lnTo>
                  <a:lnTo>
                    <a:pt x="95" y="164"/>
                  </a:lnTo>
                  <a:lnTo>
                    <a:pt x="75" y="178"/>
                  </a:lnTo>
                  <a:lnTo>
                    <a:pt x="62" y="188"/>
                  </a:lnTo>
                  <a:lnTo>
                    <a:pt x="59" y="190"/>
                  </a:lnTo>
                  <a:lnTo>
                    <a:pt x="59" y="191"/>
                  </a:lnTo>
                  <a:lnTo>
                    <a:pt x="59" y="191"/>
                  </a:lnTo>
                  <a:lnTo>
                    <a:pt x="59" y="191"/>
                  </a:lnTo>
                  <a:lnTo>
                    <a:pt x="55" y="195"/>
                  </a:lnTo>
                  <a:lnTo>
                    <a:pt x="49" y="208"/>
                  </a:lnTo>
                  <a:lnTo>
                    <a:pt x="47" y="212"/>
                  </a:lnTo>
                  <a:lnTo>
                    <a:pt x="44" y="208"/>
                  </a:lnTo>
                  <a:lnTo>
                    <a:pt x="39" y="200"/>
                  </a:lnTo>
                  <a:lnTo>
                    <a:pt x="38" y="200"/>
                  </a:lnTo>
                  <a:lnTo>
                    <a:pt x="38" y="199"/>
                  </a:lnTo>
                  <a:lnTo>
                    <a:pt x="38" y="199"/>
                  </a:lnTo>
                  <a:lnTo>
                    <a:pt x="36" y="190"/>
                  </a:lnTo>
                  <a:lnTo>
                    <a:pt x="36" y="190"/>
                  </a:lnTo>
                  <a:lnTo>
                    <a:pt x="33" y="189"/>
                  </a:lnTo>
                  <a:lnTo>
                    <a:pt x="32" y="189"/>
                  </a:lnTo>
                  <a:lnTo>
                    <a:pt x="32" y="189"/>
                  </a:lnTo>
                  <a:lnTo>
                    <a:pt x="30" y="191"/>
                  </a:lnTo>
                  <a:lnTo>
                    <a:pt x="30" y="194"/>
                  </a:lnTo>
                  <a:lnTo>
                    <a:pt x="30" y="194"/>
                  </a:lnTo>
                  <a:lnTo>
                    <a:pt x="31" y="196"/>
                  </a:lnTo>
                  <a:lnTo>
                    <a:pt x="31" y="196"/>
                  </a:lnTo>
                  <a:lnTo>
                    <a:pt x="32" y="206"/>
                  </a:lnTo>
                  <a:lnTo>
                    <a:pt x="27" y="207"/>
                  </a:lnTo>
                  <a:lnTo>
                    <a:pt x="27" y="207"/>
                  </a:lnTo>
                  <a:lnTo>
                    <a:pt x="22" y="199"/>
                  </a:lnTo>
                  <a:lnTo>
                    <a:pt x="22" y="199"/>
                  </a:lnTo>
                  <a:lnTo>
                    <a:pt x="17" y="192"/>
                  </a:lnTo>
                  <a:lnTo>
                    <a:pt x="17" y="192"/>
                  </a:lnTo>
                  <a:lnTo>
                    <a:pt x="17" y="191"/>
                  </a:lnTo>
                  <a:lnTo>
                    <a:pt x="17" y="191"/>
                  </a:lnTo>
                  <a:lnTo>
                    <a:pt x="15" y="179"/>
                  </a:lnTo>
                  <a:lnTo>
                    <a:pt x="15" y="179"/>
                  </a:lnTo>
                  <a:lnTo>
                    <a:pt x="15" y="179"/>
                  </a:lnTo>
                  <a:lnTo>
                    <a:pt x="15" y="179"/>
                  </a:lnTo>
                  <a:lnTo>
                    <a:pt x="13" y="177"/>
                  </a:lnTo>
                  <a:lnTo>
                    <a:pt x="13" y="177"/>
                  </a:lnTo>
                  <a:lnTo>
                    <a:pt x="13" y="177"/>
                  </a:lnTo>
                  <a:lnTo>
                    <a:pt x="11" y="178"/>
                  </a:lnTo>
                  <a:lnTo>
                    <a:pt x="10" y="180"/>
                  </a:lnTo>
                  <a:lnTo>
                    <a:pt x="9" y="184"/>
                  </a:lnTo>
                  <a:lnTo>
                    <a:pt x="6" y="182"/>
                  </a:lnTo>
                  <a:lnTo>
                    <a:pt x="6" y="182"/>
                  </a:lnTo>
                  <a:lnTo>
                    <a:pt x="5" y="180"/>
                  </a:lnTo>
                  <a:lnTo>
                    <a:pt x="5" y="180"/>
                  </a:lnTo>
                  <a:lnTo>
                    <a:pt x="4" y="183"/>
                  </a:lnTo>
                  <a:lnTo>
                    <a:pt x="3" y="188"/>
                  </a:lnTo>
                  <a:lnTo>
                    <a:pt x="3" y="188"/>
                  </a:lnTo>
                  <a:lnTo>
                    <a:pt x="3" y="189"/>
                  </a:lnTo>
                  <a:lnTo>
                    <a:pt x="3" y="189"/>
                  </a:lnTo>
                  <a:lnTo>
                    <a:pt x="3" y="189"/>
                  </a:lnTo>
                  <a:lnTo>
                    <a:pt x="3" y="189"/>
                  </a:lnTo>
                  <a:lnTo>
                    <a:pt x="3" y="191"/>
                  </a:lnTo>
                  <a:lnTo>
                    <a:pt x="2" y="192"/>
                  </a:lnTo>
                  <a:lnTo>
                    <a:pt x="2" y="192"/>
                  </a:lnTo>
                  <a:lnTo>
                    <a:pt x="0" y="194"/>
                  </a:lnTo>
                  <a:lnTo>
                    <a:pt x="0" y="196"/>
                  </a:lnTo>
                  <a:lnTo>
                    <a:pt x="2" y="206"/>
                  </a:lnTo>
                  <a:lnTo>
                    <a:pt x="2" y="206"/>
                  </a:lnTo>
                  <a:lnTo>
                    <a:pt x="2" y="207"/>
                  </a:lnTo>
                  <a:lnTo>
                    <a:pt x="2" y="207"/>
                  </a:lnTo>
                  <a:lnTo>
                    <a:pt x="0" y="211"/>
                  </a:lnTo>
                  <a:lnTo>
                    <a:pt x="0" y="211"/>
                  </a:lnTo>
                  <a:lnTo>
                    <a:pt x="0" y="217"/>
                  </a:lnTo>
                  <a:lnTo>
                    <a:pt x="2" y="222"/>
                  </a:lnTo>
                  <a:lnTo>
                    <a:pt x="2" y="222"/>
                  </a:lnTo>
                  <a:lnTo>
                    <a:pt x="3" y="225"/>
                  </a:lnTo>
                  <a:lnTo>
                    <a:pt x="3" y="225"/>
                  </a:lnTo>
                  <a:lnTo>
                    <a:pt x="8" y="235"/>
                  </a:lnTo>
                  <a:lnTo>
                    <a:pt x="8" y="235"/>
                  </a:lnTo>
                  <a:lnTo>
                    <a:pt x="10" y="237"/>
                  </a:lnTo>
                  <a:lnTo>
                    <a:pt x="10" y="239"/>
                  </a:lnTo>
                  <a:lnTo>
                    <a:pt x="10" y="239"/>
                  </a:lnTo>
                  <a:lnTo>
                    <a:pt x="10" y="239"/>
                  </a:lnTo>
                  <a:lnTo>
                    <a:pt x="15" y="247"/>
                  </a:lnTo>
                  <a:lnTo>
                    <a:pt x="15" y="247"/>
                  </a:lnTo>
                  <a:lnTo>
                    <a:pt x="15" y="247"/>
                  </a:lnTo>
                  <a:lnTo>
                    <a:pt x="15" y="247"/>
                  </a:lnTo>
                  <a:lnTo>
                    <a:pt x="15" y="247"/>
                  </a:lnTo>
                  <a:lnTo>
                    <a:pt x="16" y="248"/>
                  </a:lnTo>
                  <a:lnTo>
                    <a:pt x="16" y="248"/>
                  </a:lnTo>
                  <a:lnTo>
                    <a:pt x="16" y="248"/>
                  </a:lnTo>
                  <a:lnTo>
                    <a:pt x="20" y="261"/>
                  </a:lnTo>
                  <a:lnTo>
                    <a:pt x="20" y="261"/>
                  </a:lnTo>
                  <a:lnTo>
                    <a:pt x="20" y="262"/>
                  </a:lnTo>
                  <a:lnTo>
                    <a:pt x="11" y="284"/>
                  </a:lnTo>
                  <a:lnTo>
                    <a:pt x="11" y="284"/>
                  </a:lnTo>
                  <a:lnTo>
                    <a:pt x="9" y="301"/>
                  </a:lnTo>
                  <a:lnTo>
                    <a:pt x="8" y="316"/>
                  </a:lnTo>
                  <a:lnTo>
                    <a:pt x="8" y="329"/>
                  </a:lnTo>
                  <a:lnTo>
                    <a:pt x="9" y="338"/>
                  </a:lnTo>
                  <a:lnTo>
                    <a:pt x="10" y="347"/>
                  </a:lnTo>
                  <a:lnTo>
                    <a:pt x="13" y="353"/>
                  </a:lnTo>
                  <a:lnTo>
                    <a:pt x="16" y="357"/>
                  </a:lnTo>
                  <a:lnTo>
                    <a:pt x="19" y="360"/>
                  </a:lnTo>
                  <a:lnTo>
                    <a:pt x="19" y="360"/>
                  </a:lnTo>
                  <a:lnTo>
                    <a:pt x="22" y="363"/>
                  </a:lnTo>
                  <a:lnTo>
                    <a:pt x="26" y="364"/>
                  </a:lnTo>
                  <a:lnTo>
                    <a:pt x="32" y="365"/>
                  </a:lnTo>
                  <a:lnTo>
                    <a:pt x="38" y="364"/>
                  </a:lnTo>
                  <a:lnTo>
                    <a:pt x="42" y="363"/>
                  </a:lnTo>
                  <a:lnTo>
                    <a:pt x="42" y="363"/>
                  </a:lnTo>
                  <a:lnTo>
                    <a:pt x="48" y="360"/>
                  </a:lnTo>
                  <a:lnTo>
                    <a:pt x="53" y="357"/>
                  </a:lnTo>
                  <a:lnTo>
                    <a:pt x="64" y="348"/>
                  </a:lnTo>
                  <a:lnTo>
                    <a:pt x="72" y="338"/>
                  </a:lnTo>
                  <a:lnTo>
                    <a:pt x="79" y="327"/>
                  </a:lnTo>
                  <a:lnTo>
                    <a:pt x="85" y="316"/>
                  </a:lnTo>
                  <a:lnTo>
                    <a:pt x="90" y="308"/>
                  </a:lnTo>
                  <a:lnTo>
                    <a:pt x="94" y="299"/>
                  </a:lnTo>
                  <a:lnTo>
                    <a:pt x="95" y="295"/>
                  </a:lnTo>
                  <a:lnTo>
                    <a:pt x="98" y="299"/>
                  </a:lnTo>
                  <a:lnTo>
                    <a:pt x="98" y="299"/>
                  </a:lnTo>
                  <a:lnTo>
                    <a:pt x="100" y="307"/>
                  </a:lnTo>
                  <a:lnTo>
                    <a:pt x="103" y="316"/>
                  </a:lnTo>
                  <a:lnTo>
                    <a:pt x="106" y="343"/>
                  </a:lnTo>
                  <a:lnTo>
                    <a:pt x="107" y="377"/>
                  </a:lnTo>
                  <a:lnTo>
                    <a:pt x="109" y="414"/>
                  </a:lnTo>
                  <a:lnTo>
                    <a:pt x="109" y="483"/>
                  </a:lnTo>
                  <a:lnTo>
                    <a:pt x="107" y="522"/>
                  </a:lnTo>
                  <a:lnTo>
                    <a:pt x="112" y="523"/>
                  </a:lnTo>
                  <a:lnTo>
                    <a:pt x="112" y="523"/>
                  </a:lnTo>
                  <a:lnTo>
                    <a:pt x="112" y="523"/>
                  </a:lnTo>
                  <a:lnTo>
                    <a:pt x="112" y="523"/>
                  </a:lnTo>
                  <a:lnTo>
                    <a:pt x="113" y="524"/>
                  </a:lnTo>
                  <a:lnTo>
                    <a:pt x="115" y="526"/>
                  </a:lnTo>
                  <a:lnTo>
                    <a:pt x="116" y="531"/>
                  </a:lnTo>
                  <a:lnTo>
                    <a:pt x="117" y="538"/>
                  </a:lnTo>
                  <a:lnTo>
                    <a:pt x="121" y="566"/>
                  </a:lnTo>
                  <a:lnTo>
                    <a:pt x="122" y="618"/>
                  </a:lnTo>
                  <a:lnTo>
                    <a:pt x="122" y="618"/>
                  </a:lnTo>
                  <a:lnTo>
                    <a:pt x="123" y="684"/>
                  </a:lnTo>
                  <a:lnTo>
                    <a:pt x="123" y="729"/>
                  </a:lnTo>
                  <a:lnTo>
                    <a:pt x="123" y="730"/>
                  </a:lnTo>
                  <a:lnTo>
                    <a:pt x="123" y="730"/>
                  </a:lnTo>
                  <a:lnTo>
                    <a:pt x="123" y="730"/>
                  </a:lnTo>
                  <a:lnTo>
                    <a:pt x="121" y="739"/>
                  </a:lnTo>
                  <a:lnTo>
                    <a:pt x="120" y="749"/>
                  </a:lnTo>
                  <a:lnTo>
                    <a:pt x="120" y="779"/>
                  </a:lnTo>
                  <a:lnTo>
                    <a:pt x="121" y="811"/>
                  </a:lnTo>
                  <a:lnTo>
                    <a:pt x="124" y="846"/>
                  </a:lnTo>
                  <a:lnTo>
                    <a:pt x="124" y="847"/>
                  </a:lnTo>
                  <a:lnTo>
                    <a:pt x="123" y="847"/>
                  </a:lnTo>
                  <a:lnTo>
                    <a:pt x="123" y="847"/>
                  </a:lnTo>
                  <a:lnTo>
                    <a:pt x="121" y="853"/>
                  </a:lnTo>
                  <a:lnTo>
                    <a:pt x="120" y="861"/>
                  </a:lnTo>
                  <a:lnTo>
                    <a:pt x="118" y="871"/>
                  </a:lnTo>
                  <a:lnTo>
                    <a:pt x="118" y="882"/>
                  </a:lnTo>
                  <a:lnTo>
                    <a:pt x="118" y="883"/>
                  </a:lnTo>
                  <a:lnTo>
                    <a:pt x="117" y="884"/>
                  </a:lnTo>
                  <a:lnTo>
                    <a:pt x="117" y="884"/>
                  </a:lnTo>
                  <a:lnTo>
                    <a:pt x="100" y="892"/>
                  </a:lnTo>
                  <a:lnTo>
                    <a:pt x="88" y="899"/>
                  </a:lnTo>
                  <a:lnTo>
                    <a:pt x="78" y="905"/>
                  </a:lnTo>
                  <a:lnTo>
                    <a:pt x="73" y="910"/>
                  </a:lnTo>
                  <a:lnTo>
                    <a:pt x="73" y="910"/>
                  </a:lnTo>
                  <a:lnTo>
                    <a:pt x="73" y="910"/>
                  </a:lnTo>
                  <a:lnTo>
                    <a:pt x="73" y="910"/>
                  </a:lnTo>
                  <a:lnTo>
                    <a:pt x="73" y="910"/>
                  </a:lnTo>
                  <a:lnTo>
                    <a:pt x="71" y="914"/>
                  </a:lnTo>
                  <a:lnTo>
                    <a:pt x="70" y="918"/>
                  </a:lnTo>
                  <a:lnTo>
                    <a:pt x="70" y="922"/>
                  </a:lnTo>
                  <a:lnTo>
                    <a:pt x="70" y="922"/>
                  </a:lnTo>
                  <a:lnTo>
                    <a:pt x="72" y="925"/>
                  </a:lnTo>
                  <a:lnTo>
                    <a:pt x="75" y="926"/>
                  </a:lnTo>
                  <a:lnTo>
                    <a:pt x="78" y="928"/>
                  </a:lnTo>
                  <a:lnTo>
                    <a:pt x="83" y="929"/>
                  </a:lnTo>
                  <a:lnTo>
                    <a:pt x="92" y="932"/>
                  </a:lnTo>
                  <a:lnTo>
                    <a:pt x="101" y="932"/>
                  </a:lnTo>
                  <a:lnTo>
                    <a:pt x="113" y="932"/>
                  </a:lnTo>
                  <a:lnTo>
                    <a:pt x="129" y="932"/>
                  </a:lnTo>
                  <a:lnTo>
                    <a:pt x="129" y="932"/>
                  </a:lnTo>
                  <a:lnTo>
                    <a:pt x="135" y="929"/>
                  </a:lnTo>
                  <a:lnTo>
                    <a:pt x="143" y="926"/>
                  </a:lnTo>
                  <a:lnTo>
                    <a:pt x="155" y="917"/>
                  </a:lnTo>
                  <a:lnTo>
                    <a:pt x="155" y="917"/>
                  </a:lnTo>
                  <a:lnTo>
                    <a:pt x="157" y="916"/>
                  </a:lnTo>
                  <a:lnTo>
                    <a:pt x="158" y="916"/>
                  </a:lnTo>
                  <a:lnTo>
                    <a:pt x="160" y="917"/>
                  </a:lnTo>
                  <a:lnTo>
                    <a:pt x="160" y="917"/>
                  </a:lnTo>
                  <a:lnTo>
                    <a:pt x="160" y="918"/>
                  </a:lnTo>
                  <a:lnTo>
                    <a:pt x="160" y="918"/>
                  </a:lnTo>
                  <a:lnTo>
                    <a:pt x="169" y="916"/>
                  </a:lnTo>
                  <a:lnTo>
                    <a:pt x="176" y="915"/>
                  </a:lnTo>
                  <a:lnTo>
                    <a:pt x="179" y="911"/>
                  </a:lnTo>
                  <a:lnTo>
                    <a:pt x="179" y="911"/>
                  </a:lnTo>
                  <a:lnTo>
                    <a:pt x="180" y="909"/>
                  </a:lnTo>
                  <a:lnTo>
                    <a:pt x="182" y="906"/>
                  </a:lnTo>
                  <a:lnTo>
                    <a:pt x="182" y="900"/>
                  </a:lnTo>
                  <a:lnTo>
                    <a:pt x="182" y="900"/>
                  </a:lnTo>
                  <a:lnTo>
                    <a:pt x="182" y="899"/>
                  </a:lnTo>
                  <a:lnTo>
                    <a:pt x="183" y="898"/>
                  </a:lnTo>
                  <a:lnTo>
                    <a:pt x="183" y="898"/>
                  </a:lnTo>
                  <a:lnTo>
                    <a:pt x="183" y="898"/>
                  </a:lnTo>
                  <a:lnTo>
                    <a:pt x="183" y="898"/>
                  </a:lnTo>
                  <a:lnTo>
                    <a:pt x="186" y="893"/>
                  </a:lnTo>
                  <a:lnTo>
                    <a:pt x="189" y="886"/>
                  </a:lnTo>
                  <a:lnTo>
                    <a:pt x="191" y="878"/>
                  </a:lnTo>
                  <a:lnTo>
                    <a:pt x="194" y="870"/>
                  </a:lnTo>
                  <a:lnTo>
                    <a:pt x="196" y="850"/>
                  </a:lnTo>
                  <a:lnTo>
                    <a:pt x="196" y="827"/>
                  </a:lnTo>
                  <a:lnTo>
                    <a:pt x="195" y="804"/>
                  </a:lnTo>
                  <a:lnTo>
                    <a:pt x="194" y="780"/>
                  </a:lnTo>
                  <a:lnTo>
                    <a:pt x="190" y="757"/>
                  </a:lnTo>
                  <a:lnTo>
                    <a:pt x="188" y="737"/>
                  </a:lnTo>
                  <a:lnTo>
                    <a:pt x="186" y="735"/>
                  </a:lnTo>
                  <a:lnTo>
                    <a:pt x="189" y="735"/>
                  </a:lnTo>
                  <a:lnTo>
                    <a:pt x="189" y="735"/>
                  </a:lnTo>
                  <a:lnTo>
                    <a:pt x="188" y="719"/>
                  </a:lnTo>
                  <a:lnTo>
                    <a:pt x="189" y="695"/>
                  </a:lnTo>
                  <a:lnTo>
                    <a:pt x="195" y="636"/>
                  </a:lnTo>
                  <a:lnTo>
                    <a:pt x="201" y="582"/>
                  </a:lnTo>
                  <a:lnTo>
                    <a:pt x="205" y="556"/>
                  </a:lnTo>
                  <a:lnTo>
                    <a:pt x="206" y="552"/>
                  </a:lnTo>
                  <a:lnTo>
                    <a:pt x="208" y="554"/>
                  </a:lnTo>
                  <a:lnTo>
                    <a:pt x="208" y="554"/>
                  </a:lnTo>
                  <a:lnTo>
                    <a:pt x="210" y="555"/>
                  </a:lnTo>
                  <a:lnTo>
                    <a:pt x="211" y="556"/>
                  </a:lnTo>
                  <a:lnTo>
                    <a:pt x="213" y="560"/>
                  </a:lnTo>
                  <a:lnTo>
                    <a:pt x="214" y="567"/>
                  </a:lnTo>
                  <a:lnTo>
                    <a:pt x="219" y="595"/>
                  </a:lnTo>
                  <a:lnTo>
                    <a:pt x="224" y="649"/>
                  </a:lnTo>
                  <a:lnTo>
                    <a:pt x="224" y="649"/>
                  </a:lnTo>
                  <a:lnTo>
                    <a:pt x="229" y="711"/>
                  </a:lnTo>
                  <a:lnTo>
                    <a:pt x="231" y="739"/>
                  </a:lnTo>
                  <a:lnTo>
                    <a:pt x="231" y="739"/>
                  </a:lnTo>
                  <a:lnTo>
                    <a:pt x="230" y="753"/>
                  </a:lnTo>
                  <a:lnTo>
                    <a:pt x="231" y="787"/>
                  </a:lnTo>
                  <a:lnTo>
                    <a:pt x="234" y="808"/>
                  </a:lnTo>
                  <a:lnTo>
                    <a:pt x="238" y="829"/>
                  </a:lnTo>
                  <a:lnTo>
                    <a:pt x="242" y="849"/>
                  </a:lnTo>
                  <a:lnTo>
                    <a:pt x="246" y="858"/>
                  </a:lnTo>
                  <a:lnTo>
                    <a:pt x="250" y="865"/>
                  </a:lnTo>
                  <a:lnTo>
                    <a:pt x="251" y="866"/>
                  </a:lnTo>
                  <a:lnTo>
                    <a:pt x="250" y="867"/>
                  </a:lnTo>
                  <a:lnTo>
                    <a:pt x="250" y="867"/>
                  </a:lnTo>
                  <a:lnTo>
                    <a:pt x="247" y="878"/>
                  </a:lnTo>
                  <a:lnTo>
                    <a:pt x="246" y="887"/>
                  </a:lnTo>
                  <a:lnTo>
                    <a:pt x="246" y="893"/>
                  </a:lnTo>
                  <a:lnTo>
                    <a:pt x="247" y="898"/>
                  </a:lnTo>
                  <a:lnTo>
                    <a:pt x="248" y="899"/>
                  </a:lnTo>
                  <a:lnTo>
                    <a:pt x="247" y="900"/>
                  </a:lnTo>
                  <a:lnTo>
                    <a:pt x="247" y="900"/>
                  </a:lnTo>
                  <a:lnTo>
                    <a:pt x="224" y="921"/>
                  </a:lnTo>
                  <a:lnTo>
                    <a:pt x="217" y="928"/>
                  </a:lnTo>
                  <a:lnTo>
                    <a:pt x="213" y="934"/>
                  </a:lnTo>
                  <a:lnTo>
                    <a:pt x="213" y="934"/>
                  </a:lnTo>
                  <a:lnTo>
                    <a:pt x="213" y="934"/>
                  </a:lnTo>
                  <a:lnTo>
                    <a:pt x="213" y="934"/>
                  </a:lnTo>
                  <a:lnTo>
                    <a:pt x="212" y="939"/>
                  </a:lnTo>
                  <a:lnTo>
                    <a:pt x="212" y="943"/>
                  </a:lnTo>
                  <a:lnTo>
                    <a:pt x="213" y="946"/>
                  </a:lnTo>
                  <a:lnTo>
                    <a:pt x="213" y="946"/>
                  </a:lnTo>
                  <a:lnTo>
                    <a:pt x="216" y="949"/>
                  </a:lnTo>
                  <a:lnTo>
                    <a:pt x="218" y="950"/>
                  </a:lnTo>
                  <a:lnTo>
                    <a:pt x="222" y="951"/>
                  </a:lnTo>
                  <a:lnTo>
                    <a:pt x="228" y="951"/>
                  </a:lnTo>
                  <a:lnTo>
                    <a:pt x="236" y="951"/>
                  </a:lnTo>
                  <a:lnTo>
                    <a:pt x="246" y="949"/>
                  </a:lnTo>
                  <a:lnTo>
                    <a:pt x="258" y="946"/>
                  </a:lnTo>
                  <a:lnTo>
                    <a:pt x="273" y="942"/>
                  </a:lnTo>
                  <a:lnTo>
                    <a:pt x="273" y="942"/>
                  </a:lnTo>
                  <a:lnTo>
                    <a:pt x="278" y="940"/>
                  </a:lnTo>
                  <a:lnTo>
                    <a:pt x="285" y="936"/>
                  </a:lnTo>
                  <a:lnTo>
                    <a:pt x="285" y="936"/>
                  </a:lnTo>
                  <a:lnTo>
                    <a:pt x="290" y="932"/>
                  </a:lnTo>
                  <a:lnTo>
                    <a:pt x="292" y="928"/>
                  </a:lnTo>
                  <a:lnTo>
                    <a:pt x="293" y="925"/>
                  </a:lnTo>
                  <a:lnTo>
                    <a:pt x="292" y="923"/>
                  </a:lnTo>
                  <a:lnTo>
                    <a:pt x="295" y="922"/>
                  </a:lnTo>
                  <a:lnTo>
                    <a:pt x="295" y="922"/>
                  </a:lnTo>
                  <a:lnTo>
                    <a:pt x="295" y="922"/>
                  </a:lnTo>
                  <a:lnTo>
                    <a:pt x="296" y="922"/>
                  </a:lnTo>
                  <a:lnTo>
                    <a:pt x="296" y="922"/>
                  </a:lnTo>
                  <a:lnTo>
                    <a:pt x="304" y="920"/>
                  </a:lnTo>
                  <a:lnTo>
                    <a:pt x="312" y="916"/>
                  </a:lnTo>
                  <a:lnTo>
                    <a:pt x="314" y="914"/>
                  </a:lnTo>
                  <a:lnTo>
                    <a:pt x="317" y="910"/>
                  </a:lnTo>
                  <a:lnTo>
                    <a:pt x="317" y="910"/>
                  </a:lnTo>
                  <a:lnTo>
                    <a:pt x="318" y="905"/>
                  </a:lnTo>
                  <a:lnTo>
                    <a:pt x="317" y="899"/>
                  </a:lnTo>
                  <a:lnTo>
                    <a:pt x="317" y="898"/>
                  </a:lnTo>
                  <a:lnTo>
                    <a:pt x="317" y="898"/>
                  </a:lnTo>
                  <a:lnTo>
                    <a:pt x="317" y="898"/>
                  </a:lnTo>
                  <a:lnTo>
                    <a:pt x="319" y="883"/>
                  </a:lnTo>
                  <a:lnTo>
                    <a:pt x="320" y="865"/>
                  </a:lnTo>
                  <a:lnTo>
                    <a:pt x="319" y="844"/>
                  </a:lnTo>
                  <a:lnTo>
                    <a:pt x="318" y="822"/>
                  </a:lnTo>
                  <a:lnTo>
                    <a:pt x="315" y="801"/>
                  </a:lnTo>
                  <a:lnTo>
                    <a:pt x="312" y="779"/>
                  </a:lnTo>
                  <a:lnTo>
                    <a:pt x="304" y="741"/>
                  </a:lnTo>
                  <a:lnTo>
                    <a:pt x="304" y="741"/>
                  </a:lnTo>
                  <a:lnTo>
                    <a:pt x="304" y="739"/>
                  </a:lnTo>
                  <a:lnTo>
                    <a:pt x="304" y="739"/>
                  </a:lnTo>
                  <a:lnTo>
                    <a:pt x="303" y="736"/>
                  </a:lnTo>
                  <a:lnTo>
                    <a:pt x="303" y="736"/>
                  </a:lnTo>
                  <a:lnTo>
                    <a:pt x="303" y="735"/>
                  </a:lnTo>
                  <a:lnTo>
                    <a:pt x="303" y="735"/>
                  </a:lnTo>
                  <a:lnTo>
                    <a:pt x="300" y="715"/>
                  </a:lnTo>
                  <a:lnTo>
                    <a:pt x="296" y="696"/>
                  </a:lnTo>
                  <a:lnTo>
                    <a:pt x="295" y="675"/>
                  </a:lnTo>
                  <a:lnTo>
                    <a:pt x="293" y="655"/>
                  </a:lnTo>
                  <a:lnTo>
                    <a:pt x="293" y="634"/>
                  </a:lnTo>
                  <a:lnTo>
                    <a:pt x="295" y="614"/>
                  </a:lnTo>
                  <a:lnTo>
                    <a:pt x="297" y="576"/>
                  </a:lnTo>
                  <a:lnTo>
                    <a:pt x="302" y="541"/>
                  </a:lnTo>
                  <a:lnTo>
                    <a:pt x="306" y="515"/>
                  </a:lnTo>
                  <a:lnTo>
                    <a:pt x="311" y="490"/>
                  </a:lnTo>
                  <a:lnTo>
                    <a:pt x="311" y="489"/>
                  </a:lnTo>
                  <a:lnTo>
                    <a:pt x="312" y="489"/>
                  </a:lnTo>
                  <a:lnTo>
                    <a:pt x="331" y="476"/>
                  </a:lnTo>
                  <a:lnTo>
                    <a:pt x="301" y="318"/>
                  </a:lnTo>
                  <a:lnTo>
                    <a:pt x="301" y="318"/>
                  </a:lnTo>
                  <a:lnTo>
                    <a:pt x="301" y="318"/>
                  </a:lnTo>
                  <a:lnTo>
                    <a:pt x="301" y="318"/>
                  </a:lnTo>
                  <a:lnTo>
                    <a:pt x="303" y="297"/>
                  </a:lnTo>
                  <a:lnTo>
                    <a:pt x="306" y="280"/>
                  </a:lnTo>
                  <a:lnTo>
                    <a:pt x="311" y="267"/>
                  </a:lnTo>
                  <a:lnTo>
                    <a:pt x="314" y="256"/>
                  </a:lnTo>
                  <a:lnTo>
                    <a:pt x="319" y="248"/>
                  </a:lnTo>
                  <a:lnTo>
                    <a:pt x="323" y="244"/>
                  </a:lnTo>
                  <a:lnTo>
                    <a:pt x="328" y="241"/>
                  </a:lnTo>
                  <a:lnTo>
                    <a:pt x="328" y="2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endParaRPr>
            </a:p>
          </p:txBody>
        </p:sp>
      </p:grpSp>
      <p:sp>
        <p:nvSpPr>
          <p:cNvPr id="1050" name="Freeform 26"/>
          <p:cNvSpPr>
            <a:spLocks/>
          </p:cNvSpPr>
          <p:nvPr/>
        </p:nvSpPr>
        <p:spPr bwMode="auto">
          <a:xfrm flipH="1">
            <a:off x="10009717" y="5546726"/>
            <a:ext cx="406400" cy="1209675"/>
          </a:xfrm>
          <a:custGeom>
            <a:avLst/>
            <a:gdLst>
              <a:gd name="T0" fmla="*/ 336 w 400"/>
              <a:gd name="T1" fmla="*/ 291 h 1585"/>
              <a:gd name="T2" fmla="*/ 283 w 400"/>
              <a:gd name="T3" fmla="*/ 252 h 1585"/>
              <a:gd name="T4" fmla="*/ 228 w 400"/>
              <a:gd name="T5" fmla="*/ 247 h 1585"/>
              <a:gd name="T6" fmla="*/ 215 w 400"/>
              <a:gd name="T7" fmla="*/ 218 h 1585"/>
              <a:gd name="T8" fmla="*/ 231 w 400"/>
              <a:gd name="T9" fmla="*/ 232 h 1585"/>
              <a:gd name="T10" fmla="*/ 229 w 400"/>
              <a:gd name="T11" fmla="*/ 221 h 1585"/>
              <a:gd name="T12" fmla="*/ 247 w 400"/>
              <a:gd name="T13" fmla="*/ 210 h 1585"/>
              <a:gd name="T14" fmla="*/ 234 w 400"/>
              <a:gd name="T15" fmla="*/ 196 h 1585"/>
              <a:gd name="T16" fmla="*/ 232 w 400"/>
              <a:gd name="T17" fmla="*/ 174 h 1585"/>
              <a:gd name="T18" fmla="*/ 237 w 400"/>
              <a:gd name="T19" fmla="*/ 171 h 1585"/>
              <a:gd name="T20" fmla="*/ 246 w 400"/>
              <a:gd name="T21" fmla="*/ 172 h 1585"/>
              <a:gd name="T22" fmla="*/ 237 w 400"/>
              <a:gd name="T23" fmla="*/ 156 h 1585"/>
              <a:gd name="T24" fmla="*/ 237 w 400"/>
              <a:gd name="T25" fmla="*/ 137 h 1585"/>
              <a:gd name="T26" fmla="*/ 252 w 400"/>
              <a:gd name="T27" fmla="*/ 153 h 1585"/>
              <a:gd name="T28" fmla="*/ 246 w 400"/>
              <a:gd name="T29" fmla="*/ 102 h 1585"/>
              <a:gd name="T30" fmla="*/ 220 w 400"/>
              <a:gd name="T31" fmla="*/ 55 h 1585"/>
              <a:gd name="T32" fmla="*/ 200 w 400"/>
              <a:gd name="T33" fmla="*/ 23 h 1585"/>
              <a:gd name="T34" fmla="*/ 156 w 400"/>
              <a:gd name="T35" fmla="*/ 1 h 1585"/>
              <a:gd name="T36" fmla="*/ 125 w 400"/>
              <a:gd name="T37" fmla="*/ 4 h 1585"/>
              <a:gd name="T38" fmla="*/ 89 w 400"/>
              <a:gd name="T39" fmla="*/ 13 h 1585"/>
              <a:gd name="T40" fmla="*/ 52 w 400"/>
              <a:gd name="T41" fmla="*/ 50 h 1585"/>
              <a:gd name="T42" fmla="*/ 50 w 400"/>
              <a:gd name="T43" fmla="*/ 67 h 1585"/>
              <a:gd name="T44" fmla="*/ 47 w 400"/>
              <a:gd name="T45" fmla="*/ 109 h 1585"/>
              <a:gd name="T46" fmla="*/ 52 w 400"/>
              <a:gd name="T47" fmla="*/ 150 h 1585"/>
              <a:gd name="T48" fmla="*/ 52 w 400"/>
              <a:gd name="T49" fmla="*/ 183 h 1585"/>
              <a:gd name="T50" fmla="*/ 59 w 400"/>
              <a:gd name="T51" fmla="*/ 190 h 1585"/>
              <a:gd name="T52" fmla="*/ 63 w 400"/>
              <a:gd name="T53" fmla="*/ 218 h 1585"/>
              <a:gd name="T54" fmla="*/ 72 w 400"/>
              <a:gd name="T55" fmla="*/ 206 h 1585"/>
              <a:gd name="T56" fmla="*/ 85 w 400"/>
              <a:gd name="T57" fmla="*/ 247 h 1585"/>
              <a:gd name="T58" fmla="*/ 95 w 400"/>
              <a:gd name="T59" fmla="*/ 243 h 1585"/>
              <a:gd name="T60" fmla="*/ 108 w 400"/>
              <a:gd name="T61" fmla="*/ 255 h 1585"/>
              <a:gd name="T62" fmla="*/ 112 w 400"/>
              <a:gd name="T63" fmla="*/ 257 h 1585"/>
              <a:gd name="T64" fmla="*/ 120 w 400"/>
              <a:gd name="T65" fmla="*/ 261 h 1585"/>
              <a:gd name="T66" fmla="*/ 110 w 400"/>
              <a:gd name="T67" fmla="*/ 327 h 1585"/>
              <a:gd name="T68" fmla="*/ 55 w 400"/>
              <a:gd name="T69" fmla="*/ 384 h 1585"/>
              <a:gd name="T70" fmla="*/ 40 w 400"/>
              <a:gd name="T71" fmla="*/ 457 h 1585"/>
              <a:gd name="T72" fmla="*/ 49 w 400"/>
              <a:gd name="T73" fmla="*/ 518 h 1585"/>
              <a:gd name="T74" fmla="*/ 44 w 400"/>
              <a:gd name="T75" fmla="*/ 748 h 1585"/>
              <a:gd name="T76" fmla="*/ 26 w 400"/>
              <a:gd name="T77" fmla="*/ 828 h 1585"/>
              <a:gd name="T78" fmla="*/ 34 w 400"/>
              <a:gd name="T79" fmla="*/ 883 h 1585"/>
              <a:gd name="T80" fmla="*/ 33 w 400"/>
              <a:gd name="T81" fmla="*/ 1005 h 1585"/>
              <a:gd name="T82" fmla="*/ 47 w 400"/>
              <a:gd name="T83" fmla="*/ 1178 h 1585"/>
              <a:gd name="T84" fmla="*/ 69 w 400"/>
              <a:gd name="T85" fmla="*/ 1351 h 1585"/>
              <a:gd name="T86" fmla="*/ 81 w 400"/>
              <a:gd name="T87" fmla="*/ 1447 h 1585"/>
              <a:gd name="T88" fmla="*/ 65 w 400"/>
              <a:gd name="T89" fmla="*/ 1477 h 1585"/>
              <a:gd name="T90" fmla="*/ 1 w 400"/>
              <a:gd name="T91" fmla="*/ 1504 h 1585"/>
              <a:gd name="T92" fmla="*/ 12 w 400"/>
              <a:gd name="T93" fmla="*/ 1523 h 1585"/>
              <a:gd name="T94" fmla="*/ 125 w 400"/>
              <a:gd name="T95" fmla="*/ 1520 h 1585"/>
              <a:gd name="T96" fmla="*/ 168 w 400"/>
              <a:gd name="T97" fmla="*/ 1549 h 1585"/>
              <a:gd name="T98" fmla="*/ 219 w 400"/>
              <a:gd name="T99" fmla="*/ 1585 h 1585"/>
              <a:gd name="T100" fmla="*/ 257 w 400"/>
              <a:gd name="T101" fmla="*/ 1575 h 1585"/>
              <a:gd name="T102" fmla="*/ 276 w 400"/>
              <a:gd name="T103" fmla="*/ 1542 h 1585"/>
              <a:gd name="T104" fmla="*/ 271 w 400"/>
              <a:gd name="T105" fmla="*/ 1479 h 1585"/>
              <a:gd name="T106" fmla="*/ 291 w 400"/>
              <a:gd name="T107" fmla="*/ 1377 h 1585"/>
              <a:gd name="T108" fmla="*/ 299 w 400"/>
              <a:gd name="T109" fmla="*/ 915 h 1585"/>
              <a:gd name="T110" fmla="*/ 342 w 400"/>
              <a:gd name="T111" fmla="*/ 777 h 1585"/>
              <a:gd name="T112" fmla="*/ 356 w 400"/>
              <a:gd name="T113" fmla="*/ 727 h 1585"/>
              <a:gd name="T114" fmla="*/ 393 w 400"/>
              <a:gd name="T115" fmla="*/ 588 h 1585"/>
              <a:gd name="T116" fmla="*/ 396 w 400"/>
              <a:gd name="T117" fmla="*/ 512 h 1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0" h="1585">
                <a:moveTo>
                  <a:pt x="396" y="512"/>
                </a:moveTo>
                <a:lnTo>
                  <a:pt x="388" y="469"/>
                </a:lnTo>
                <a:lnTo>
                  <a:pt x="400" y="460"/>
                </a:lnTo>
                <a:lnTo>
                  <a:pt x="357" y="339"/>
                </a:lnTo>
                <a:lnTo>
                  <a:pt x="346" y="314"/>
                </a:lnTo>
                <a:lnTo>
                  <a:pt x="336" y="291"/>
                </a:lnTo>
                <a:lnTo>
                  <a:pt x="328" y="281"/>
                </a:lnTo>
                <a:lnTo>
                  <a:pt x="318" y="270"/>
                </a:lnTo>
                <a:lnTo>
                  <a:pt x="306" y="263"/>
                </a:lnTo>
                <a:lnTo>
                  <a:pt x="294" y="256"/>
                </a:lnTo>
                <a:lnTo>
                  <a:pt x="289" y="254"/>
                </a:lnTo>
                <a:lnTo>
                  <a:pt x="283" y="252"/>
                </a:lnTo>
                <a:lnTo>
                  <a:pt x="271" y="251"/>
                </a:lnTo>
                <a:lnTo>
                  <a:pt x="259" y="252"/>
                </a:lnTo>
                <a:lnTo>
                  <a:pt x="247" y="252"/>
                </a:lnTo>
                <a:lnTo>
                  <a:pt x="238" y="254"/>
                </a:lnTo>
                <a:lnTo>
                  <a:pt x="238" y="254"/>
                </a:lnTo>
                <a:lnTo>
                  <a:pt x="228" y="247"/>
                </a:lnTo>
                <a:lnTo>
                  <a:pt x="221" y="238"/>
                </a:lnTo>
                <a:lnTo>
                  <a:pt x="218" y="235"/>
                </a:lnTo>
                <a:lnTo>
                  <a:pt x="216" y="230"/>
                </a:lnTo>
                <a:lnTo>
                  <a:pt x="215" y="224"/>
                </a:lnTo>
                <a:lnTo>
                  <a:pt x="215" y="218"/>
                </a:lnTo>
                <a:lnTo>
                  <a:pt x="215" y="218"/>
                </a:lnTo>
                <a:lnTo>
                  <a:pt x="220" y="216"/>
                </a:lnTo>
                <a:lnTo>
                  <a:pt x="220" y="216"/>
                </a:lnTo>
                <a:lnTo>
                  <a:pt x="222" y="222"/>
                </a:lnTo>
                <a:lnTo>
                  <a:pt x="225" y="228"/>
                </a:lnTo>
                <a:lnTo>
                  <a:pt x="228" y="230"/>
                </a:lnTo>
                <a:lnTo>
                  <a:pt x="231" y="232"/>
                </a:lnTo>
                <a:lnTo>
                  <a:pt x="233" y="232"/>
                </a:lnTo>
                <a:lnTo>
                  <a:pt x="235" y="232"/>
                </a:lnTo>
                <a:lnTo>
                  <a:pt x="240" y="231"/>
                </a:lnTo>
                <a:lnTo>
                  <a:pt x="240" y="231"/>
                </a:lnTo>
                <a:lnTo>
                  <a:pt x="234" y="226"/>
                </a:lnTo>
                <a:lnTo>
                  <a:pt x="229" y="221"/>
                </a:lnTo>
                <a:lnTo>
                  <a:pt x="226" y="212"/>
                </a:lnTo>
                <a:lnTo>
                  <a:pt x="224" y="203"/>
                </a:lnTo>
                <a:lnTo>
                  <a:pt x="224" y="203"/>
                </a:lnTo>
                <a:lnTo>
                  <a:pt x="237" y="209"/>
                </a:lnTo>
                <a:lnTo>
                  <a:pt x="245" y="210"/>
                </a:lnTo>
                <a:lnTo>
                  <a:pt x="247" y="210"/>
                </a:lnTo>
                <a:lnTo>
                  <a:pt x="250" y="209"/>
                </a:lnTo>
                <a:lnTo>
                  <a:pt x="253" y="206"/>
                </a:lnTo>
                <a:lnTo>
                  <a:pt x="253" y="206"/>
                </a:lnTo>
                <a:lnTo>
                  <a:pt x="242" y="202"/>
                </a:lnTo>
                <a:lnTo>
                  <a:pt x="238" y="198"/>
                </a:lnTo>
                <a:lnTo>
                  <a:pt x="234" y="196"/>
                </a:lnTo>
                <a:lnTo>
                  <a:pt x="234" y="196"/>
                </a:lnTo>
                <a:lnTo>
                  <a:pt x="232" y="191"/>
                </a:lnTo>
                <a:lnTo>
                  <a:pt x="229" y="186"/>
                </a:lnTo>
                <a:lnTo>
                  <a:pt x="231" y="180"/>
                </a:lnTo>
                <a:lnTo>
                  <a:pt x="232" y="174"/>
                </a:lnTo>
                <a:lnTo>
                  <a:pt x="232" y="174"/>
                </a:lnTo>
                <a:lnTo>
                  <a:pt x="235" y="178"/>
                </a:lnTo>
                <a:lnTo>
                  <a:pt x="239" y="180"/>
                </a:lnTo>
                <a:lnTo>
                  <a:pt x="246" y="184"/>
                </a:lnTo>
                <a:lnTo>
                  <a:pt x="246" y="184"/>
                </a:lnTo>
                <a:lnTo>
                  <a:pt x="240" y="178"/>
                </a:lnTo>
                <a:lnTo>
                  <a:pt x="237" y="171"/>
                </a:lnTo>
                <a:lnTo>
                  <a:pt x="234" y="164"/>
                </a:lnTo>
                <a:lnTo>
                  <a:pt x="233" y="157"/>
                </a:lnTo>
                <a:lnTo>
                  <a:pt x="233" y="157"/>
                </a:lnTo>
                <a:lnTo>
                  <a:pt x="235" y="161"/>
                </a:lnTo>
                <a:lnTo>
                  <a:pt x="239" y="166"/>
                </a:lnTo>
                <a:lnTo>
                  <a:pt x="246" y="172"/>
                </a:lnTo>
                <a:lnTo>
                  <a:pt x="259" y="180"/>
                </a:lnTo>
                <a:lnTo>
                  <a:pt x="259" y="180"/>
                </a:lnTo>
                <a:lnTo>
                  <a:pt x="253" y="176"/>
                </a:lnTo>
                <a:lnTo>
                  <a:pt x="246" y="171"/>
                </a:lnTo>
                <a:lnTo>
                  <a:pt x="241" y="164"/>
                </a:lnTo>
                <a:lnTo>
                  <a:pt x="237" y="156"/>
                </a:lnTo>
                <a:lnTo>
                  <a:pt x="237" y="156"/>
                </a:lnTo>
                <a:lnTo>
                  <a:pt x="253" y="169"/>
                </a:lnTo>
                <a:lnTo>
                  <a:pt x="253" y="169"/>
                </a:lnTo>
                <a:lnTo>
                  <a:pt x="246" y="159"/>
                </a:lnTo>
                <a:lnTo>
                  <a:pt x="241" y="148"/>
                </a:lnTo>
                <a:lnTo>
                  <a:pt x="237" y="137"/>
                </a:lnTo>
                <a:lnTo>
                  <a:pt x="234" y="122"/>
                </a:lnTo>
                <a:lnTo>
                  <a:pt x="234" y="122"/>
                </a:lnTo>
                <a:lnTo>
                  <a:pt x="239" y="128"/>
                </a:lnTo>
                <a:lnTo>
                  <a:pt x="242" y="135"/>
                </a:lnTo>
                <a:lnTo>
                  <a:pt x="252" y="153"/>
                </a:lnTo>
                <a:lnTo>
                  <a:pt x="252" y="153"/>
                </a:lnTo>
                <a:lnTo>
                  <a:pt x="240" y="124"/>
                </a:lnTo>
                <a:lnTo>
                  <a:pt x="235" y="108"/>
                </a:lnTo>
                <a:lnTo>
                  <a:pt x="232" y="92"/>
                </a:lnTo>
                <a:lnTo>
                  <a:pt x="232" y="92"/>
                </a:lnTo>
                <a:lnTo>
                  <a:pt x="239" y="98"/>
                </a:lnTo>
                <a:lnTo>
                  <a:pt x="246" y="102"/>
                </a:lnTo>
                <a:lnTo>
                  <a:pt x="260" y="111"/>
                </a:lnTo>
                <a:lnTo>
                  <a:pt x="260" y="111"/>
                </a:lnTo>
                <a:lnTo>
                  <a:pt x="251" y="100"/>
                </a:lnTo>
                <a:lnTo>
                  <a:pt x="240" y="88"/>
                </a:lnTo>
                <a:lnTo>
                  <a:pt x="231" y="73"/>
                </a:lnTo>
                <a:lnTo>
                  <a:pt x="220" y="55"/>
                </a:lnTo>
                <a:lnTo>
                  <a:pt x="220" y="55"/>
                </a:lnTo>
                <a:lnTo>
                  <a:pt x="227" y="60"/>
                </a:lnTo>
                <a:lnTo>
                  <a:pt x="233" y="63"/>
                </a:lnTo>
                <a:lnTo>
                  <a:pt x="233" y="63"/>
                </a:lnTo>
                <a:lnTo>
                  <a:pt x="200" y="23"/>
                </a:lnTo>
                <a:lnTo>
                  <a:pt x="200" y="23"/>
                </a:lnTo>
                <a:lnTo>
                  <a:pt x="194" y="15"/>
                </a:lnTo>
                <a:lnTo>
                  <a:pt x="187" y="9"/>
                </a:lnTo>
                <a:lnTo>
                  <a:pt x="180" y="4"/>
                </a:lnTo>
                <a:lnTo>
                  <a:pt x="173" y="1"/>
                </a:lnTo>
                <a:lnTo>
                  <a:pt x="164" y="0"/>
                </a:lnTo>
                <a:lnTo>
                  <a:pt x="156" y="1"/>
                </a:lnTo>
                <a:lnTo>
                  <a:pt x="148" y="4"/>
                </a:lnTo>
                <a:lnTo>
                  <a:pt x="138" y="10"/>
                </a:lnTo>
                <a:lnTo>
                  <a:pt x="138" y="10"/>
                </a:lnTo>
                <a:lnTo>
                  <a:pt x="135" y="7"/>
                </a:lnTo>
                <a:lnTo>
                  <a:pt x="130" y="4"/>
                </a:lnTo>
                <a:lnTo>
                  <a:pt x="125" y="4"/>
                </a:lnTo>
                <a:lnTo>
                  <a:pt x="122" y="4"/>
                </a:lnTo>
                <a:lnTo>
                  <a:pt x="112" y="5"/>
                </a:lnTo>
                <a:lnTo>
                  <a:pt x="103" y="9"/>
                </a:lnTo>
                <a:lnTo>
                  <a:pt x="103" y="9"/>
                </a:lnTo>
                <a:lnTo>
                  <a:pt x="96" y="10"/>
                </a:lnTo>
                <a:lnTo>
                  <a:pt x="89" y="13"/>
                </a:lnTo>
                <a:lnTo>
                  <a:pt x="83" y="15"/>
                </a:lnTo>
                <a:lnTo>
                  <a:pt x="78" y="18"/>
                </a:lnTo>
                <a:lnTo>
                  <a:pt x="69" y="28"/>
                </a:lnTo>
                <a:lnTo>
                  <a:pt x="60" y="39"/>
                </a:lnTo>
                <a:lnTo>
                  <a:pt x="60" y="39"/>
                </a:lnTo>
                <a:lnTo>
                  <a:pt x="52" y="50"/>
                </a:lnTo>
                <a:lnTo>
                  <a:pt x="47" y="61"/>
                </a:lnTo>
                <a:lnTo>
                  <a:pt x="44" y="70"/>
                </a:lnTo>
                <a:lnTo>
                  <a:pt x="44" y="79"/>
                </a:lnTo>
                <a:lnTo>
                  <a:pt x="44" y="79"/>
                </a:lnTo>
                <a:lnTo>
                  <a:pt x="46" y="72"/>
                </a:lnTo>
                <a:lnTo>
                  <a:pt x="50" y="67"/>
                </a:lnTo>
                <a:lnTo>
                  <a:pt x="53" y="65"/>
                </a:lnTo>
                <a:lnTo>
                  <a:pt x="56" y="65"/>
                </a:lnTo>
                <a:lnTo>
                  <a:pt x="56" y="65"/>
                </a:lnTo>
                <a:lnTo>
                  <a:pt x="53" y="75"/>
                </a:lnTo>
                <a:lnTo>
                  <a:pt x="51" y="87"/>
                </a:lnTo>
                <a:lnTo>
                  <a:pt x="47" y="109"/>
                </a:lnTo>
                <a:lnTo>
                  <a:pt x="46" y="132"/>
                </a:lnTo>
                <a:lnTo>
                  <a:pt x="46" y="153"/>
                </a:lnTo>
                <a:lnTo>
                  <a:pt x="46" y="153"/>
                </a:lnTo>
                <a:lnTo>
                  <a:pt x="50" y="115"/>
                </a:lnTo>
                <a:lnTo>
                  <a:pt x="50" y="115"/>
                </a:lnTo>
                <a:lnTo>
                  <a:pt x="52" y="150"/>
                </a:lnTo>
                <a:lnTo>
                  <a:pt x="52" y="150"/>
                </a:lnTo>
                <a:lnTo>
                  <a:pt x="53" y="158"/>
                </a:lnTo>
                <a:lnTo>
                  <a:pt x="55" y="164"/>
                </a:lnTo>
                <a:lnTo>
                  <a:pt x="55" y="171"/>
                </a:lnTo>
                <a:lnTo>
                  <a:pt x="53" y="177"/>
                </a:lnTo>
                <a:lnTo>
                  <a:pt x="52" y="183"/>
                </a:lnTo>
                <a:lnTo>
                  <a:pt x="50" y="187"/>
                </a:lnTo>
                <a:lnTo>
                  <a:pt x="44" y="196"/>
                </a:lnTo>
                <a:lnTo>
                  <a:pt x="44" y="196"/>
                </a:lnTo>
                <a:lnTo>
                  <a:pt x="57" y="183"/>
                </a:lnTo>
                <a:lnTo>
                  <a:pt x="57" y="183"/>
                </a:lnTo>
                <a:lnTo>
                  <a:pt x="59" y="190"/>
                </a:lnTo>
                <a:lnTo>
                  <a:pt x="59" y="190"/>
                </a:lnTo>
                <a:lnTo>
                  <a:pt x="63" y="184"/>
                </a:lnTo>
                <a:lnTo>
                  <a:pt x="63" y="184"/>
                </a:lnTo>
                <a:lnTo>
                  <a:pt x="65" y="196"/>
                </a:lnTo>
                <a:lnTo>
                  <a:pt x="65" y="208"/>
                </a:lnTo>
                <a:lnTo>
                  <a:pt x="63" y="218"/>
                </a:lnTo>
                <a:lnTo>
                  <a:pt x="60" y="229"/>
                </a:lnTo>
                <a:lnTo>
                  <a:pt x="60" y="229"/>
                </a:lnTo>
                <a:lnTo>
                  <a:pt x="64" y="226"/>
                </a:lnTo>
                <a:lnTo>
                  <a:pt x="66" y="223"/>
                </a:lnTo>
                <a:lnTo>
                  <a:pt x="70" y="216"/>
                </a:lnTo>
                <a:lnTo>
                  <a:pt x="72" y="206"/>
                </a:lnTo>
                <a:lnTo>
                  <a:pt x="73" y="198"/>
                </a:lnTo>
                <a:lnTo>
                  <a:pt x="73" y="198"/>
                </a:lnTo>
                <a:lnTo>
                  <a:pt x="78" y="210"/>
                </a:lnTo>
                <a:lnTo>
                  <a:pt x="83" y="222"/>
                </a:lnTo>
                <a:lnTo>
                  <a:pt x="85" y="234"/>
                </a:lnTo>
                <a:lnTo>
                  <a:pt x="85" y="247"/>
                </a:lnTo>
                <a:lnTo>
                  <a:pt x="85" y="247"/>
                </a:lnTo>
                <a:lnTo>
                  <a:pt x="86" y="249"/>
                </a:lnTo>
                <a:lnTo>
                  <a:pt x="86" y="249"/>
                </a:lnTo>
                <a:lnTo>
                  <a:pt x="92" y="250"/>
                </a:lnTo>
                <a:lnTo>
                  <a:pt x="92" y="250"/>
                </a:lnTo>
                <a:lnTo>
                  <a:pt x="95" y="243"/>
                </a:lnTo>
                <a:lnTo>
                  <a:pt x="101" y="241"/>
                </a:lnTo>
                <a:lnTo>
                  <a:pt x="101" y="241"/>
                </a:lnTo>
                <a:lnTo>
                  <a:pt x="102" y="247"/>
                </a:lnTo>
                <a:lnTo>
                  <a:pt x="103" y="254"/>
                </a:lnTo>
                <a:lnTo>
                  <a:pt x="103" y="254"/>
                </a:lnTo>
                <a:lnTo>
                  <a:pt x="108" y="255"/>
                </a:lnTo>
                <a:lnTo>
                  <a:pt x="108" y="255"/>
                </a:lnTo>
                <a:lnTo>
                  <a:pt x="110" y="251"/>
                </a:lnTo>
                <a:lnTo>
                  <a:pt x="110" y="251"/>
                </a:lnTo>
                <a:lnTo>
                  <a:pt x="110" y="256"/>
                </a:lnTo>
                <a:lnTo>
                  <a:pt x="110" y="256"/>
                </a:lnTo>
                <a:lnTo>
                  <a:pt x="112" y="257"/>
                </a:lnTo>
                <a:lnTo>
                  <a:pt x="112" y="257"/>
                </a:lnTo>
                <a:lnTo>
                  <a:pt x="114" y="251"/>
                </a:lnTo>
                <a:lnTo>
                  <a:pt x="114" y="251"/>
                </a:lnTo>
                <a:lnTo>
                  <a:pt x="116" y="258"/>
                </a:lnTo>
                <a:lnTo>
                  <a:pt x="116" y="258"/>
                </a:lnTo>
                <a:lnTo>
                  <a:pt x="120" y="261"/>
                </a:lnTo>
                <a:lnTo>
                  <a:pt x="121" y="261"/>
                </a:lnTo>
                <a:lnTo>
                  <a:pt x="92" y="294"/>
                </a:lnTo>
                <a:lnTo>
                  <a:pt x="122" y="307"/>
                </a:lnTo>
                <a:lnTo>
                  <a:pt x="120" y="309"/>
                </a:lnTo>
                <a:lnTo>
                  <a:pt x="115" y="319"/>
                </a:lnTo>
                <a:lnTo>
                  <a:pt x="110" y="327"/>
                </a:lnTo>
                <a:lnTo>
                  <a:pt x="102" y="334"/>
                </a:lnTo>
                <a:lnTo>
                  <a:pt x="86" y="348"/>
                </a:lnTo>
                <a:lnTo>
                  <a:pt x="71" y="362"/>
                </a:lnTo>
                <a:lnTo>
                  <a:pt x="65" y="369"/>
                </a:lnTo>
                <a:lnTo>
                  <a:pt x="59" y="376"/>
                </a:lnTo>
                <a:lnTo>
                  <a:pt x="55" y="384"/>
                </a:lnTo>
                <a:lnTo>
                  <a:pt x="52" y="392"/>
                </a:lnTo>
                <a:lnTo>
                  <a:pt x="50" y="402"/>
                </a:lnTo>
                <a:lnTo>
                  <a:pt x="50" y="402"/>
                </a:lnTo>
                <a:lnTo>
                  <a:pt x="46" y="419"/>
                </a:lnTo>
                <a:lnTo>
                  <a:pt x="44" y="437"/>
                </a:lnTo>
                <a:lnTo>
                  <a:pt x="40" y="457"/>
                </a:lnTo>
                <a:lnTo>
                  <a:pt x="39" y="477"/>
                </a:lnTo>
                <a:lnTo>
                  <a:pt x="39" y="496"/>
                </a:lnTo>
                <a:lnTo>
                  <a:pt x="40" y="504"/>
                </a:lnTo>
                <a:lnTo>
                  <a:pt x="43" y="510"/>
                </a:lnTo>
                <a:lnTo>
                  <a:pt x="45" y="515"/>
                </a:lnTo>
                <a:lnTo>
                  <a:pt x="49" y="518"/>
                </a:lnTo>
                <a:lnTo>
                  <a:pt x="47" y="544"/>
                </a:lnTo>
                <a:lnTo>
                  <a:pt x="45" y="593"/>
                </a:lnTo>
                <a:lnTo>
                  <a:pt x="44" y="618"/>
                </a:lnTo>
                <a:lnTo>
                  <a:pt x="44" y="645"/>
                </a:lnTo>
                <a:lnTo>
                  <a:pt x="45" y="697"/>
                </a:lnTo>
                <a:lnTo>
                  <a:pt x="44" y="748"/>
                </a:lnTo>
                <a:lnTo>
                  <a:pt x="43" y="772"/>
                </a:lnTo>
                <a:lnTo>
                  <a:pt x="39" y="795"/>
                </a:lnTo>
                <a:lnTo>
                  <a:pt x="38" y="801"/>
                </a:lnTo>
                <a:lnTo>
                  <a:pt x="36" y="805"/>
                </a:lnTo>
                <a:lnTo>
                  <a:pt x="31" y="817"/>
                </a:lnTo>
                <a:lnTo>
                  <a:pt x="26" y="828"/>
                </a:lnTo>
                <a:lnTo>
                  <a:pt x="23" y="834"/>
                </a:lnTo>
                <a:lnTo>
                  <a:pt x="23" y="840"/>
                </a:lnTo>
                <a:lnTo>
                  <a:pt x="23" y="846"/>
                </a:lnTo>
                <a:lnTo>
                  <a:pt x="24" y="853"/>
                </a:lnTo>
                <a:lnTo>
                  <a:pt x="30" y="868"/>
                </a:lnTo>
                <a:lnTo>
                  <a:pt x="34" y="883"/>
                </a:lnTo>
                <a:lnTo>
                  <a:pt x="37" y="899"/>
                </a:lnTo>
                <a:lnTo>
                  <a:pt x="38" y="913"/>
                </a:lnTo>
                <a:lnTo>
                  <a:pt x="38" y="928"/>
                </a:lnTo>
                <a:lnTo>
                  <a:pt x="36" y="958"/>
                </a:lnTo>
                <a:lnTo>
                  <a:pt x="33" y="989"/>
                </a:lnTo>
                <a:lnTo>
                  <a:pt x="33" y="1005"/>
                </a:lnTo>
                <a:lnTo>
                  <a:pt x="32" y="1021"/>
                </a:lnTo>
                <a:lnTo>
                  <a:pt x="34" y="1051"/>
                </a:lnTo>
                <a:lnTo>
                  <a:pt x="37" y="1082"/>
                </a:lnTo>
                <a:lnTo>
                  <a:pt x="42" y="1114"/>
                </a:lnTo>
                <a:lnTo>
                  <a:pt x="45" y="1146"/>
                </a:lnTo>
                <a:lnTo>
                  <a:pt x="47" y="1178"/>
                </a:lnTo>
                <a:lnTo>
                  <a:pt x="49" y="1211"/>
                </a:lnTo>
                <a:lnTo>
                  <a:pt x="52" y="1273"/>
                </a:lnTo>
                <a:lnTo>
                  <a:pt x="55" y="1291"/>
                </a:lnTo>
                <a:lnTo>
                  <a:pt x="60" y="1311"/>
                </a:lnTo>
                <a:lnTo>
                  <a:pt x="65" y="1330"/>
                </a:lnTo>
                <a:lnTo>
                  <a:pt x="69" y="1351"/>
                </a:lnTo>
                <a:lnTo>
                  <a:pt x="70" y="1366"/>
                </a:lnTo>
                <a:lnTo>
                  <a:pt x="71" y="1382"/>
                </a:lnTo>
                <a:lnTo>
                  <a:pt x="72" y="1416"/>
                </a:lnTo>
                <a:lnTo>
                  <a:pt x="75" y="1429"/>
                </a:lnTo>
                <a:lnTo>
                  <a:pt x="78" y="1442"/>
                </a:lnTo>
                <a:lnTo>
                  <a:pt x="81" y="1447"/>
                </a:lnTo>
                <a:lnTo>
                  <a:pt x="84" y="1453"/>
                </a:lnTo>
                <a:lnTo>
                  <a:pt x="88" y="1457"/>
                </a:lnTo>
                <a:lnTo>
                  <a:pt x="94" y="1459"/>
                </a:lnTo>
                <a:lnTo>
                  <a:pt x="85" y="1466"/>
                </a:lnTo>
                <a:lnTo>
                  <a:pt x="76" y="1472"/>
                </a:lnTo>
                <a:lnTo>
                  <a:pt x="65" y="1477"/>
                </a:lnTo>
                <a:lnTo>
                  <a:pt x="53" y="1481"/>
                </a:lnTo>
                <a:lnTo>
                  <a:pt x="30" y="1487"/>
                </a:lnTo>
                <a:lnTo>
                  <a:pt x="17" y="1491"/>
                </a:lnTo>
                <a:lnTo>
                  <a:pt x="5" y="1494"/>
                </a:lnTo>
                <a:lnTo>
                  <a:pt x="3" y="1499"/>
                </a:lnTo>
                <a:lnTo>
                  <a:pt x="1" y="1504"/>
                </a:lnTo>
                <a:lnTo>
                  <a:pt x="0" y="1509"/>
                </a:lnTo>
                <a:lnTo>
                  <a:pt x="1" y="1511"/>
                </a:lnTo>
                <a:lnTo>
                  <a:pt x="1" y="1515"/>
                </a:lnTo>
                <a:lnTo>
                  <a:pt x="1" y="1517"/>
                </a:lnTo>
                <a:lnTo>
                  <a:pt x="5" y="1520"/>
                </a:lnTo>
                <a:lnTo>
                  <a:pt x="12" y="1523"/>
                </a:lnTo>
                <a:lnTo>
                  <a:pt x="19" y="1525"/>
                </a:lnTo>
                <a:lnTo>
                  <a:pt x="30" y="1526"/>
                </a:lnTo>
                <a:lnTo>
                  <a:pt x="43" y="1528"/>
                </a:lnTo>
                <a:lnTo>
                  <a:pt x="68" y="1528"/>
                </a:lnTo>
                <a:lnTo>
                  <a:pt x="97" y="1524"/>
                </a:lnTo>
                <a:lnTo>
                  <a:pt x="125" y="1520"/>
                </a:lnTo>
                <a:lnTo>
                  <a:pt x="150" y="1515"/>
                </a:lnTo>
                <a:lnTo>
                  <a:pt x="161" y="1511"/>
                </a:lnTo>
                <a:lnTo>
                  <a:pt x="169" y="1507"/>
                </a:lnTo>
                <a:lnTo>
                  <a:pt x="167" y="1522"/>
                </a:lnTo>
                <a:lnTo>
                  <a:pt x="167" y="1536"/>
                </a:lnTo>
                <a:lnTo>
                  <a:pt x="168" y="1549"/>
                </a:lnTo>
                <a:lnTo>
                  <a:pt x="173" y="1558"/>
                </a:lnTo>
                <a:lnTo>
                  <a:pt x="179" y="1568"/>
                </a:lnTo>
                <a:lnTo>
                  <a:pt x="188" y="1575"/>
                </a:lnTo>
                <a:lnTo>
                  <a:pt x="196" y="1581"/>
                </a:lnTo>
                <a:lnTo>
                  <a:pt x="209" y="1583"/>
                </a:lnTo>
                <a:lnTo>
                  <a:pt x="219" y="1585"/>
                </a:lnTo>
                <a:lnTo>
                  <a:pt x="225" y="1585"/>
                </a:lnTo>
                <a:lnTo>
                  <a:pt x="231" y="1583"/>
                </a:lnTo>
                <a:lnTo>
                  <a:pt x="239" y="1583"/>
                </a:lnTo>
                <a:lnTo>
                  <a:pt x="245" y="1581"/>
                </a:lnTo>
                <a:lnTo>
                  <a:pt x="251" y="1577"/>
                </a:lnTo>
                <a:lnTo>
                  <a:pt x="257" y="1575"/>
                </a:lnTo>
                <a:lnTo>
                  <a:pt x="261" y="1571"/>
                </a:lnTo>
                <a:lnTo>
                  <a:pt x="265" y="1567"/>
                </a:lnTo>
                <a:lnTo>
                  <a:pt x="270" y="1561"/>
                </a:lnTo>
                <a:lnTo>
                  <a:pt x="272" y="1556"/>
                </a:lnTo>
                <a:lnTo>
                  <a:pt x="273" y="1550"/>
                </a:lnTo>
                <a:lnTo>
                  <a:pt x="276" y="1542"/>
                </a:lnTo>
                <a:lnTo>
                  <a:pt x="276" y="1526"/>
                </a:lnTo>
                <a:lnTo>
                  <a:pt x="274" y="1509"/>
                </a:lnTo>
                <a:lnTo>
                  <a:pt x="271" y="1489"/>
                </a:lnTo>
                <a:lnTo>
                  <a:pt x="270" y="1485"/>
                </a:lnTo>
                <a:lnTo>
                  <a:pt x="270" y="1483"/>
                </a:lnTo>
                <a:lnTo>
                  <a:pt x="271" y="1479"/>
                </a:lnTo>
                <a:lnTo>
                  <a:pt x="272" y="1478"/>
                </a:lnTo>
                <a:lnTo>
                  <a:pt x="283" y="1471"/>
                </a:lnTo>
                <a:lnTo>
                  <a:pt x="284" y="1470"/>
                </a:lnTo>
                <a:lnTo>
                  <a:pt x="286" y="1465"/>
                </a:lnTo>
                <a:lnTo>
                  <a:pt x="289" y="1444"/>
                </a:lnTo>
                <a:lnTo>
                  <a:pt x="291" y="1377"/>
                </a:lnTo>
                <a:lnTo>
                  <a:pt x="293" y="1296"/>
                </a:lnTo>
                <a:lnTo>
                  <a:pt x="297" y="1224"/>
                </a:lnTo>
                <a:lnTo>
                  <a:pt x="299" y="1169"/>
                </a:lnTo>
                <a:lnTo>
                  <a:pt x="299" y="1117"/>
                </a:lnTo>
                <a:lnTo>
                  <a:pt x="299" y="1016"/>
                </a:lnTo>
                <a:lnTo>
                  <a:pt x="299" y="915"/>
                </a:lnTo>
                <a:lnTo>
                  <a:pt x="302" y="863"/>
                </a:lnTo>
                <a:lnTo>
                  <a:pt x="304" y="809"/>
                </a:lnTo>
                <a:lnTo>
                  <a:pt x="310" y="803"/>
                </a:lnTo>
                <a:lnTo>
                  <a:pt x="316" y="796"/>
                </a:lnTo>
                <a:lnTo>
                  <a:pt x="335" y="784"/>
                </a:lnTo>
                <a:lnTo>
                  <a:pt x="342" y="777"/>
                </a:lnTo>
                <a:lnTo>
                  <a:pt x="348" y="771"/>
                </a:lnTo>
                <a:lnTo>
                  <a:pt x="354" y="763"/>
                </a:lnTo>
                <a:lnTo>
                  <a:pt x="355" y="759"/>
                </a:lnTo>
                <a:lnTo>
                  <a:pt x="356" y="757"/>
                </a:lnTo>
                <a:lnTo>
                  <a:pt x="355" y="742"/>
                </a:lnTo>
                <a:lnTo>
                  <a:pt x="356" y="727"/>
                </a:lnTo>
                <a:lnTo>
                  <a:pt x="357" y="713"/>
                </a:lnTo>
                <a:lnTo>
                  <a:pt x="358" y="701"/>
                </a:lnTo>
                <a:lnTo>
                  <a:pt x="364" y="677"/>
                </a:lnTo>
                <a:lnTo>
                  <a:pt x="371" y="655"/>
                </a:lnTo>
                <a:lnTo>
                  <a:pt x="387" y="610"/>
                </a:lnTo>
                <a:lnTo>
                  <a:pt x="393" y="588"/>
                </a:lnTo>
                <a:lnTo>
                  <a:pt x="396" y="563"/>
                </a:lnTo>
                <a:lnTo>
                  <a:pt x="400" y="557"/>
                </a:lnTo>
                <a:lnTo>
                  <a:pt x="400" y="550"/>
                </a:lnTo>
                <a:lnTo>
                  <a:pt x="400" y="538"/>
                </a:lnTo>
                <a:lnTo>
                  <a:pt x="397" y="525"/>
                </a:lnTo>
                <a:lnTo>
                  <a:pt x="396" y="5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endParaRPr>
          </a:p>
        </p:txBody>
      </p:sp>
    </p:spTree>
    <p:extLst>
      <p:ext uri="{BB962C8B-B14F-4D97-AF65-F5344CB8AC3E}">
        <p14:creationId xmlns:p14="http://schemas.microsoft.com/office/powerpoint/2010/main" val="33572394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iterate type="lt">
                                    <p:tmPct val="4000"/>
                                  </p:iterate>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27">
                                            <p:txEl>
                                              <p:pRg st="0" end="0"/>
                                            </p:txEl>
                                          </p:spTgt>
                                        </p:tgtEl>
                                        <p:attrNameLst>
                                          <p:attrName>style.visibility</p:attrName>
                                        </p:attrNameLst>
                                      </p:cBhvr>
                                      <p:to>
                                        <p:strVal val="visible"/>
                                      </p:to>
                                    </p:set>
                                    <p:animEffect transition="in" filter="fade">
                                      <p:cBhvr>
                                        <p:cTn id="14" dur="500"/>
                                        <p:tgtEl>
                                          <p:spTgt spid="1027">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fade">
                                      <p:cBhvr>
                                        <p:cTn id="17" dur="500"/>
                                        <p:tgtEl>
                                          <p:spTgt spid="1027">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27">
                                            <p:txEl>
                                              <p:pRg st="2" end="2"/>
                                            </p:txEl>
                                          </p:spTgt>
                                        </p:tgtEl>
                                        <p:attrNameLst>
                                          <p:attrName>style.visibility</p:attrName>
                                        </p:attrNameLst>
                                      </p:cBhvr>
                                      <p:to>
                                        <p:strVal val="visible"/>
                                      </p:to>
                                    </p:set>
                                    <p:animEffect transition="in" filter="fade">
                                      <p:cBhvr>
                                        <p:cTn id="20" dur="500"/>
                                        <p:tgtEl>
                                          <p:spTgt spid="1027">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27">
                                            <p:txEl>
                                              <p:pRg st="3" end="3"/>
                                            </p:txEl>
                                          </p:spTgt>
                                        </p:tgtEl>
                                        <p:attrNameLst>
                                          <p:attrName>style.visibility</p:attrName>
                                        </p:attrNameLst>
                                      </p:cBhvr>
                                      <p:to>
                                        <p:strVal val="visible"/>
                                      </p:to>
                                    </p:set>
                                    <p:animEffect transition="in" filter="fade">
                                      <p:cBhvr>
                                        <p:cTn id="23" dur="500"/>
                                        <p:tgtEl>
                                          <p:spTgt spid="1027">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7">
                                            <p:txEl>
                                              <p:pRg st="4" end="4"/>
                                            </p:txEl>
                                          </p:spTgt>
                                        </p:tgtEl>
                                        <p:attrNameLst>
                                          <p:attrName>style.visibility</p:attrName>
                                        </p:attrNameLst>
                                      </p:cBhvr>
                                      <p:to>
                                        <p:strVal val="visible"/>
                                      </p:to>
                                    </p:set>
                                    <p:animEffect transition="in" filter="fade">
                                      <p:cBhvr>
                                        <p:cTn id="26"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Lst>
      </p:bldP>
    </p:bldLst>
  </p:timing>
  <p:txStyles>
    <p:titleStyle>
      <a:lvl1pPr algn="l" rtl="0" eaLnBrk="1" fontAlgn="base" hangingPunct="1">
        <a:spcBef>
          <a:spcPct val="0"/>
        </a:spcBef>
        <a:spcAft>
          <a:spcPct val="0"/>
        </a:spcAft>
        <a:defRPr sz="2600" kern="1200">
          <a:solidFill>
            <a:schemeClr val="bg1"/>
          </a:solidFill>
          <a:latin typeface="+mj-lt"/>
          <a:ea typeface="+mj-ea"/>
          <a:cs typeface="+mj-cs"/>
        </a:defRPr>
      </a:lvl1pPr>
      <a:lvl2pPr algn="l" rtl="0" eaLnBrk="1" fontAlgn="base" hangingPunct="1">
        <a:spcBef>
          <a:spcPct val="0"/>
        </a:spcBef>
        <a:spcAft>
          <a:spcPct val="0"/>
        </a:spcAft>
        <a:defRPr sz="2600">
          <a:solidFill>
            <a:schemeClr val="bg1"/>
          </a:solidFill>
          <a:latin typeface="Arial Black" panose="020B0A04020102020204" pitchFamily="34" charset="0"/>
        </a:defRPr>
      </a:lvl2pPr>
      <a:lvl3pPr algn="l" rtl="0" eaLnBrk="1" fontAlgn="base" hangingPunct="1">
        <a:spcBef>
          <a:spcPct val="0"/>
        </a:spcBef>
        <a:spcAft>
          <a:spcPct val="0"/>
        </a:spcAft>
        <a:defRPr sz="2600">
          <a:solidFill>
            <a:schemeClr val="bg1"/>
          </a:solidFill>
          <a:latin typeface="Arial Black" panose="020B0A04020102020204" pitchFamily="34" charset="0"/>
        </a:defRPr>
      </a:lvl3pPr>
      <a:lvl4pPr algn="l" rtl="0" eaLnBrk="1" fontAlgn="base" hangingPunct="1">
        <a:spcBef>
          <a:spcPct val="0"/>
        </a:spcBef>
        <a:spcAft>
          <a:spcPct val="0"/>
        </a:spcAft>
        <a:defRPr sz="2600">
          <a:solidFill>
            <a:schemeClr val="bg1"/>
          </a:solidFill>
          <a:latin typeface="Arial Black" panose="020B0A04020102020204" pitchFamily="34" charset="0"/>
        </a:defRPr>
      </a:lvl4pPr>
      <a:lvl5pPr algn="l" rtl="0" eaLnBrk="1" fontAlgn="base" hangingPunct="1">
        <a:spcBef>
          <a:spcPct val="0"/>
        </a:spcBef>
        <a:spcAft>
          <a:spcPct val="0"/>
        </a:spcAft>
        <a:defRPr sz="2600">
          <a:solidFill>
            <a:schemeClr val="bg1"/>
          </a:solidFill>
          <a:latin typeface="Arial Black" panose="020B0A04020102020204" pitchFamily="34" charset="0"/>
        </a:defRPr>
      </a:lvl5pPr>
      <a:lvl6pPr marL="457200" algn="l" rtl="0" eaLnBrk="1" fontAlgn="base" hangingPunct="1">
        <a:spcBef>
          <a:spcPct val="0"/>
        </a:spcBef>
        <a:spcAft>
          <a:spcPct val="0"/>
        </a:spcAft>
        <a:defRPr sz="2600">
          <a:solidFill>
            <a:schemeClr val="bg1"/>
          </a:solidFill>
          <a:latin typeface="Arial Black" panose="020B0A04020102020204" pitchFamily="34" charset="0"/>
        </a:defRPr>
      </a:lvl6pPr>
      <a:lvl7pPr marL="914400" algn="l" rtl="0" eaLnBrk="1" fontAlgn="base" hangingPunct="1">
        <a:spcBef>
          <a:spcPct val="0"/>
        </a:spcBef>
        <a:spcAft>
          <a:spcPct val="0"/>
        </a:spcAft>
        <a:defRPr sz="2600">
          <a:solidFill>
            <a:schemeClr val="bg1"/>
          </a:solidFill>
          <a:latin typeface="Arial Black" panose="020B0A04020102020204" pitchFamily="34" charset="0"/>
        </a:defRPr>
      </a:lvl7pPr>
      <a:lvl8pPr marL="1371600" algn="l" rtl="0" eaLnBrk="1" fontAlgn="base" hangingPunct="1">
        <a:spcBef>
          <a:spcPct val="0"/>
        </a:spcBef>
        <a:spcAft>
          <a:spcPct val="0"/>
        </a:spcAft>
        <a:defRPr sz="2600">
          <a:solidFill>
            <a:schemeClr val="bg1"/>
          </a:solidFill>
          <a:latin typeface="Arial Black" panose="020B0A04020102020204" pitchFamily="34" charset="0"/>
        </a:defRPr>
      </a:lvl8pPr>
      <a:lvl9pPr marL="1828800" algn="l" rtl="0" eaLnBrk="1" fontAlgn="base" hangingPunct="1">
        <a:spcBef>
          <a:spcPct val="0"/>
        </a:spcBef>
        <a:spcAft>
          <a:spcPct val="0"/>
        </a:spcAft>
        <a:defRPr sz="2600">
          <a:solidFill>
            <a:schemeClr val="bg1"/>
          </a:solidFill>
          <a:latin typeface="Arial Black" panose="020B0A04020102020204" pitchFamily="34" charset="0"/>
        </a:defRPr>
      </a:lvl9pPr>
    </p:titleStyle>
    <p:bodyStyle>
      <a:lvl1pPr marL="342900" indent="-342900" algn="l" rtl="0" eaLnBrk="1" fontAlgn="base" hangingPunct="1">
        <a:spcBef>
          <a:spcPct val="20000"/>
        </a:spcBef>
        <a:spcAft>
          <a:spcPct val="0"/>
        </a:spcAft>
        <a:buChar char="•"/>
        <a:defRPr sz="2400" b="1"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b="1"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b="1"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400" b="1"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4" name="Picture 20"/>
          <p:cNvPicPr>
            <a:picLocks noChangeAspect="1" noChangeArrowheads="1"/>
          </p:cNvPicPr>
          <p:nvPr/>
        </p:nvPicPr>
        <p:blipFill>
          <a:blip r:embed="rId13">
            <a:extLst>
              <a:ext uri="{28A0092B-C50C-407E-A947-70E740481C1C}">
                <a14:useLocalDpi xmlns:a14="http://schemas.microsoft.com/office/drawing/2010/main" val="0"/>
              </a:ext>
            </a:extLst>
          </a:blip>
          <a:srcRect l="398" t="484" r="380" b="461"/>
          <a:stretch>
            <a:fillRect/>
          </a:stretch>
        </p:blipFill>
        <p:spPr bwMode="auto">
          <a:xfrm>
            <a:off x="0" y="0"/>
            <a:ext cx="12192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283" y="-3175"/>
            <a:ext cx="12215284"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6" name="Rectangle 2"/>
          <p:cNvSpPr>
            <a:spLocks noGrp="1" noChangeArrowheads="1"/>
          </p:cNvSpPr>
          <p:nvPr>
            <p:ph type="title"/>
          </p:nvPr>
        </p:nvSpPr>
        <p:spPr bwMode="auto">
          <a:xfrm>
            <a:off x="419100" y="201613"/>
            <a:ext cx="10670117"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GB" altLang="zh-CN" smtClean="0"/>
          </a:p>
        </p:txBody>
      </p:sp>
      <p:sp>
        <p:nvSpPr>
          <p:cNvPr id="1027" name="Rectangle 3"/>
          <p:cNvSpPr>
            <a:spLocks noGrp="1" noChangeArrowheads="1"/>
          </p:cNvSpPr>
          <p:nvPr>
            <p:ph type="body" idx="1"/>
          </p:nvPr>
        </p:nvSpPr>
        <p:spPr bwMode="auto">
          <a:xfrm>
            <a:off x="419100" y="1052513"/>
            <a:ext cx="10670117" cy="507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GB" altLang="zh-CN" smtClean="0"/>
          </a:p>
        </p:txBody>
      </p:sp>
      <p:sp>
        <p:nvSpPr>
          <p:cNvPr id="1028" name="Rectangle 4"/>
          <p:cNvSpPr>
            <a:spLocks noGrp="1" noChangeArrowheads="1"/>
          </p:cNvSpPr>
          <p:nvPr>
            <p:ph type="dt" sz="half" idx="2"/>
          </p:nvPr>
        </p:nvSpPr>
        <p:spPr bwMode="auto">
          <a:xfrm>
            <a:off x="419101" y="6381750"/>
            <a:ext cx="1291167"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chemeClr val="bg1"/>
                </a:solidFill>
                <a:latin typeface="+mj-lt"/>
                <a:ea typeface="宋体" panose="02010600030101010101" pitchFamily="2" charset="-122"/>
              </a:defRPr>
            </a:lvl1pPr>
          </a:lstStyle>
          <a:p>
            <a:pPr fontAlgn="base">
              <a:spcBef>
                <a:spcPct val="0"/>
              </a:spcBef>
              <a:spcAft>
                <a:spcPct val="0"/>
              </a:spcAft>
            </a:pPr>
            <a:endParaRPr lang="en-GB" altLang="zh-CN">
              <a:solidFill>
                <a:srgbClr val="FFFFFF"/>
              </a:solidFill>
            </a:endParaRPr>
          </a:p>
        </p:txBody>
      </p:sp>
      <p:sp>
        <p:nvSpPr>
          <p:cNvPr id="1029" name="Rectangle 5"/>
          <p:cNvSpPr>
            <a:spLocks noGrp="1" noChangeArrowheads="1"/>
          </p:cNvSpPr>
          <p:nvPr>
            <p:ph type="ftr" sz="quarter" idx="3"/>
          </p:nvPr>
        </p:nvSpPr>
        <p:spPr bwMode="auto">
          <a:xfrm>
            <a:off x="2482851" y="6381750"/>
            <a:ext cx="1303867"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bg1"/>
                </a:solidFill>
                <a:latin typeface="+mj-lt"/>
                <a:ea typeface="宋体" panose="02010600030101010101" pitchFamily="2" charset="-122"/>
              </a:defRPr>
            </a:lvl1pPr>
          </a:lstStyle>
          <a:p>
            <a:pPr fontAlgn="base">
              <a:spcBef>
                <a:spcPct val="0"/>
              </a:spcBef>
              <a:spcAft>
                <a:spcPct val="0"/>
              </a:spcAft>
            </a:pPr>
            <a:endParaRPr lang="en-GB" altLang="zh-CN">
              <a:solidFill>
                <a:srgbClr val="FFFFFF"/>
              </a:solidFill>
            </a:endParaRPr>
          </a:p>
        </p:txBody>
      </p:sp>
      <p:sp>
        <p:nvSpPr>
          <p:cNvPr id="1030" name="Rectangle 6"/>
          <p:cNvSpPr>
            <a:spLocks noGrp="1" noChangeArrowheads="1"/>
          </p:cNvSpPr>
          <p:nvPr>
            <p:ph type="sldNum" sz="quarter" idx="4"/>
          </p:nvPr>
        </p:nvSpPr>
        <p:spPr bwMode="auto">
          <a:xfrm>
            <a:off x="4561418" y="6381750"/>
            <a:ext cx="91863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bg1"/>
                </a:solidFill>
                <a:latin typeface="+mj-lt"/>
                <a:ea typeface="宋体" panose="02010600030101010101" pitchFamily="2" charset="-122"/>
              </a:defRPr>
            </a:lvl1pPr>
          </a:lstStyle>
          <a:p>
            <a:pPr fontAlgn="base">
              <a:spcBef>
                <a:spcPct val="0"/>
              </a:spcBef>
              <a:spcAft>
                <a:spcPct val="0"/>
              </a:spcAft>
            </a:pPr>
            <a:fld id="{9A2D2982-F1EC-422C-B88F-2B47A0F43CD8}" type="slidenum">
              <a:rPr lang="en-GB" altLang="zh-CN">
                <a:solidFill>
                  <a:srgbClr val="FFFFFF"/>
                </a:solidFill>
              </a:rPr>
              <a:pPr fontAlgn="base">
                <a:spcBef>
                  <a:spcPct val="0"/>
                </a:spcBef>
                <a:spcAft>
                  <a:spcPct val="0"/>
                </a:spcAft>
              </a:pPr>
              <a:t>‹#›</a:t>
            </a:fld>
            <a:endParaRPr lang="en-GB" altLang="zh-CN">
              <a:solidFill>
                <a:srgbClr val="FFFFFF"/>
              </a:solidFill>
            </a:endParaRPr>
          </a:p>
        </p:txBody>
      </p:sp>
      <p:sp>
        <p:nvSpPr>
          <p:cNvPr id="1046" name="Freeform 22"/>
          <p:cNvSpPr>
            <a:spLocks noEditPoints="1"/>
          </p:cNvSpPr>
          <p:nvPr/>
        </p:nvSpPr>
        <p:spPr bwMode="auto">
          <a:xfrm>
            <a:off x="9453033" y="5661026"/>
            <a:ext cx="482600" cy="1095375"/>
          </a:xfrm>
          <a:custGeom>
            <a:avLst/>
            <a:gdLst>
              <a:gd name="T0" fmla="*/ 471 w 543"/>
              <a:gd name="T1" fmla="*/ 377 h 1649"/>
              <a:gd name="T2" fmla="*/ 474 w 543"/>
              <a:gd name="T3" fmla="*/ 337 h 1649"/>
              <a:gd name="T4" fmla="*/ 427 w 543"/>
              <a:gd name="T5" fmla="*/ 273 h 1649"/>
              <a:gd name="T6" fmla="*/ 378 w 543"/>
              <a:gd name="T7" fmla="*/ 242 h 1649"/>
              <a:gd name="T8" fmla="*/ 293 w 543"/>
              <a:gd name="T9" fmla="*/ 224 h 1649"/>
              <a:gd name="T10" fmla="*/ 280 w 543"/>
              <a:gd name="T11" fmla="*/ 183 h 1649"/>
              <a:gd name="T12" fmla="*/ 244 w 543"/>
              <a:gd name="T13" fmla="*/ 46 h 1649"/>
              <a:gd name="T14" fmla="*/ 203 w 543"/>
              <a:gd name="T15" fmla="*/ 2 h 1649"/>
              <a:gd name="T16" fmla="*/ 173 w 543"/>
              <a:gd name="T17" fmla="*/ 5 h 1649"/>
              <a:gd name="T18" fmla="*/ 129 w 543"/>
              <a:gd name="T19" fmla="*/ 13 h 1649"/>
              <a:gd name="T20" fmla="*/ 87 w 543"/>
              <a:gd name="T21" fmla="*/ 86 h 1649"/>
              <a:gd name="T22" fmla="*/ 84 w 543"/>
              <a:gd name="T23" fmla="*/ 181 h 1649"/>
              <a:gd name="T24" fmla="*/ 91 w 543"/>
              <a:gd name="T25" fmla="*/ 233 h 1649"/>
              <a:gd name="T26" fmla="*/ 82 w 543"/>
              <a:gd name="T27" fmla="*/ 265 h 1649"/>
              <a:gd name="T28" fmla="*/ 81 w 543"/>
              <a:gd name="T29" fmla="*/ 280 h 1649"/>
              <a:gd name="T30" fmla="*/ 82 w 543"/>
              <a:gd name="T31" fmla="*/ 291 h 1649"/>
              <a:gd name="T32" fmla="*/ 59 w 543"/>
              <a:gd name="T33" fmla="*/ 319 h 1649"/>
              <a:gd name="T34" fmla="*/ 23 w 543"/>
              <a:gd name="T35" fmla="*/ 371 h 1649"/>
              <a:gd name="T36" fmla="*/ 12 w 543"/>
              <a:gd name="T37" fmla="*/ 444 h 1649"/>
              <a:gd name="T38" fmla="*/ 28 w 543"/>
              <a:gd name="T39" fmla="*/ 448 h 1649"/>
              <a:gd name="T40" fmla="*/ 23 w 543"/>
              <a:gd name="T41" fmla="*/ 662 h 1649"/>
              <a:gd name="T42" fmla="*/ 3 w 543"/>
              <a:gd name="T43" fmla="*/ 831 h 1649"/>
              <a:gd name="T44" fmla="*/ 15 w 543"/>
              <a:gd name="T45" fmla="*/ 907 h 1649"/>
              <a:gd name="T46" fmla="*/ 62 w 543"/>
              <a:gd name="T47" fmla="*/ 935 h 1649"/>
              <a:gd name="T48" fmla="*/ 60 w 543"/>
              <a:gd name="T49" fmla="*/ 913 h 1649"/>
              <a:gd name="T50" fmla="*/ 81 w 543"/>
              <a:gd name="T51" fmla="*/ 931 h 1649"/>
              <a:gd name="T52" fmla="*/ 107 w 543"/>
              <a:gd name="T53" fmla="*/ 1030 h 1649"/>
              <a:gd name="T54" fmla="*/ 143 w 543"/>
              <a:gd name="T55" fmla="*/ 1148 h 1649"/>
              <a:gd name="T56" fmla="*/ 142 w 543"/>
              <a:gd name="T57" fmla="*/ 1208 h 1649"/>
              <a:gd name="T58" fmla="*/ 168 w 543"/>
              <a:gd name="T59" fmla="*/ 1356 h 1649"/>
              <a:gd name="T60" fmla="*/ 137 w 543"/>
              <a:gd name="T61" fmla="*/ 1429 h 1649"/>
              <a:gd name="T62" fmla="*/ 64 w 543"/>
              <a:gd name="T63" fmla="*/ 1486 h 1649"/>
              <a:gd name="T64" fmla="*/ 67 w 543"/>
              <a:gd name="T65" fmla="*/ 1520 h 1649"/>
              <a:gd name="T66" fmla="*/ 158 w 543"/>
              <a:gd name="T67" fmla="*/ 1507 h 1649"/>
              <a:gd name="T68" fmla="*/ 183 w 543"/>
              <a:gd name="T69" fmla="*/ 1543 h 1649"/>
              <a:gd name="T70" fmla="*/ 220 w 543"/>
              <a:gd name="T71" fmla="*/ 1605 h 1649"/>
              <a:gd name="T72" fmla="*/ 246 w 543"/>
              <a:gd name="T73" fmla="*/ 1642 h 1649"/>
              <a:gd name="T74" fmla="*/ 308 w 543"/>
              <a:gd name="T75" fmla="*/ 1638 h 1649"/>
              <a:gd name="T76" fmla="*/ 302 w 543"/>
              <a:gd name="T77" fmla="*/ 1585 h 1649"/>
              <a:gd name="T78" fmla="*/ 284 w 543"/>
              <a:gd name="T79" fmla="*/ 1523 h 1649"/>
              <a:gd name="T80" fmla="*/ 284 w 543"/>
              <a:gd name="T81" fmla="*/ 1431 h 1649"/>
              <a:gd name="T82" fmla="*/ 287 w 543"/>
              <a:gd name="T83" fmla="*/ 1265 h 1649"/>
              <a:gd name="T84" fmla="*/ 290 w 543"/>
              <a:gd name="T85" fmla="*/ 1137 h 1649"/>
              <a:gd name="T86" fmla="*/ 312 w 543"/>
              <a:gd name="T87" fmla="*/ 1005 h 1649"/>
              <a:gd name="T88" fmla="*/ 341 w 543"/>
              <a:gd name="T89" fmla="*/ 942 h 1649"/>
              <a:gd name="T90" fmla="*/ 379 w 543"/>
              <a:gd name="T91" fmla="*/ 904 h 1649"/>
              <a:gd name="T92" fmla="*/ 397 w 543"/>
              <a:gd name="T93" fmla="*/ 826 h 1649"/>
              <a:gd name="T94" fmla="*/ 406 w 543"/>
              <a:gd name="T95" fmla="*/ 692 h 1649"/>
              <a:gd name="T96" fmla="*/ 413 w 543"/>
              <a:gd name="T97" fmla="*/ 732 h 1649"/>
              <a:gd name="T98" fmla="*/ 455 w 543"/>
              <a:gd name="T99" fmla="*/ 755 h 1649"/>
              <a:gd name="T100" fmla="*/ 445 w 543"/>
              <a:gd name="T101" fmla="*/ 742 h 1649"/>
              <a:gd name="T102" fmla="*/ 431 w 543"/>
              <a:gd name="T103" fmla="*/ 678 h 1649"/>
              <a:gd name="T104" fmla="*/ 479 w 543"/>
              <a:gd name="T105" fmla="*/ 619 h 1649"/>
              <a:gd name="T106" fmla="*/ 536 w 543"/>
              <a:gd name="T107" fmla="*/ 532 h 1649"/>
              <a:gd name="T108" fmla="*/ 527 w 543"/>
              <a:gd name="T109" fmla="*/ 489 h 1649"/>
              <a:gd name="T110" fmla="*/ 35 w 543"/>
              <a:gd name="T111" fmla="*/ 904 h 1649"/>
              <a:gd name="T112" fmla="*/ 34 w 543"/>
              <a:gd name="T113" fmla="*/ 886 h 1649"/>
              <a:gd name="T114" fmla="*/ 287 w 543"/>
              <a:gd name="T115" fmla="*/ 235 h 1649"/>
              <a:gd name="T116" fmla="*/ 287 w 543"/>
              <a:gd name="T117" fmla="*/ 226 h 1649"/>
              <a:gd name="T118" fmla="*/ 284 w 543"/>
              <a:gd name="T119" fmla="*/ 241 h 1649"/>
              <a:gd name="T120" fmla="*/ 339 w 543"/>
              <a:gd name="T121" fmla="*/ 898 h 1649"/>
              <a:gd name="T122" fmla="*/ 490 w 543"/>
              <a:gd name="T123" fmla="*/ 484 h 1649"/>
              <a:gd name="T124" fmla="*/ 534 w 543"/>
              <a:gd name="T125" fmla="*/ 514 h 1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3" h="1649">
                <a:moveTo>
                  <a:pt x="495" y="475"/>
                </a:moveTo>
                <a:lnTo>
                  <a:pt x="481" y="456"/>
                </a:lnTo>
                <a:lnTo>
                  <a:pt x="481" y="456"/>
                </a:lnTo>
                <a:lnTo>
                  <a:pt x="481" y="446"/>
                </a:lnTo>
                <a:lnTo>
                  <a:pt x="481" y="444"/>
                </a:lnTo>
                <a:lnTo>
                  <a:pt x="483" y="443"/>
                </a:lnTo>
                <a:lnTo>
                  <a:pt x="471" y="377"/>
                </a:lnTo>
                <a:lnTo>
                  <a:pt x="463" y="376"/>
                </a:lnTo>
                <a:lnTo>
                  <a:pt x="463" y="376"/>
                </a:lnTo>
                <a:lnTo>
                  <a:pt x="463" y="371"/>
                </a:lnTo>
                <a:lnTo>
                  <a:pt x="464" y="360"/>
                </a:lnTo>
                <a:lnTo>
                  <a:pt x="468" y="347"/>
                </a:lnTo>
                <a:lnTo>
                  <a:pt x="470" y="341"/>
                </a:lnTo>
                <a:lnTo>
                  <a:pt x="474" y="337"/>
                </a:lnTo>
                <a:lnTo>
                  <a:pt x="474" y="337"/>
                </a:lnTo>
                <a:lnTo>
                  <a:pt x="470" y="326"/>
                </a:lnTo>
                <a:lnTo>
                  <a:pt x="464" y="315"/>
                </a:lnTo>
                <a:lnTo>
                  <a:pt x="456" y="302"/>
                </a:lnTo>
                <a:lnTo>
                  <a:pt x="444" y="287"/>
                </a:lnTo>
                <a:lnTo>
                  <a:pt x="436" y="280"/>
                </a:lnTo>
                <a:lnTo>
                  <a:pt x="427" y="273"/>
                </a:lnTo>
                <a:lnTo>
                  <a:pt x="419" y="266"/>
                </a:lnTo>
                <a:lnTo>
                  <a:pt x="409" y="260"/>
                </a:lnTo>
                <a:lnTo>
                  <a:pt x="397" y="254"/>
                </a:lnTo>
                <a:lnTo>
                  <a:pt x="385" y="249"/>
                </a:lnTo>
                <a:lnTo>
                  <a:pt x="385" y="249"/>
                </a:lnTo>
                <a:lnTo>
                  <a:pt x="381" y="246"/>
                </a:lnTo>
                <a:lnTo>
                  <a:pt x="378" y="242"/>
                </a:lnTo>
                <a:lnTo>
                  <a:pt x="373" y="239"/>
                </a:lnTo>
                <a:lnTo>
                  <a:pt x="366" y="235"/>
                </a:lnTo>
                <a:lnTo>
                  <a:pt x="358" y="233"/>
                </a:lnTo>
                <a:lnTo>
                  <a:pt x="348" y="231"/>
                </a:lnTo>
                <a:lnTo>
                  <a:pt x="336" y="231"/>
                </a:lnTo>
                <a:lnTo>
                  <a:pt x="297" y="235"/>
                </a:lnTo>
                <a:lnTo>
                  <a:pt x="293" y="224"/>
                </a:lnTo>
                <a:lnTo>
                  <a:pt x="287" y="209"/>
                </a:lnTo>
                <a:lnTo>
                  <a:pt x="282" y="195"/>
                </a:lnTo>
                <a:lnTo>
                  <a:pt x="290" y="208"/>
                </a:lnTo>
                <a:lnTo>
                  <a:pt x="295" y="211"/>
                </a:lnTo>
                <a:lnTo>
                  <a:pt x="290" y="204"/>
                </a:lnTo>
                <a:lnTo>
                  <a:pt x="284" y="194"/>
                </a:lnTo>
                <a:lnTo>
                  <a:pt x="280" y="183"/>
                </a:lnTo>
                <a:lnTo>
                  <a:pt x="275" y="170"/>
                </a:lnTo>
                <a:lnTo>
                  <a:pt x="270" y="137"/>
                </a:lnTo>
                <a:lnTo>
                  <a:pt x="263" y="105"/>
                </a:lnTo>
                <a:lnTo>
                  <a:pt x="260" y="88"/>
                </a:lnTo>
                <a:lnTo>
                  <a:pt x="256" y="74"/>
                </a:lnTo>
                <a:lnTo>
                  <a:pt x="250" y="59"/>
                </a:lnTo>
                <a:lnTo>
                  <a:pt x="244" y="46"/>
                </a:lnTo>
                <a:lnTo>
                  <a:pt x="238" y="34"/>
                </a:lnTo>
                <a:lnTo>
                  <a:pt x="233" y="23"/>
                </a:lnTo>
                <a:lnTo>
                  <a:pt x="225" y="15"/>
                </a:lnTo>
                <a:lnTo>
                  <a:pt x="217" y="8"/>
                </a:lnTo>
                <a:lnTo>
                  <a:pt x="212" y="6"/>
                </a:lnTo>
                <a:lnTo>
                  <a:pt x="208" y="3"/>
                </a:lnTo>
                <a:lnTo>
                  <a:pt x="203" y="2"/>
                </a:lnTo>
                <a:lnTo>
                  <a:pt x="198" y="0"/>
                </a:lnTo>
                <a:lnTo>
                  <a:pt x="194" y="0"/>
                </a:lnTo>
                <a:lnTo>
                  <a:pt x="189" y="0"/>
                </a:lnTo>
                <a:lnTo>
                  <a:pt x="183" y="1"/>
                </a:lnTo>
                <a:lnTo>
                  <a:pt x="177" y="3"/>
                </a:lnTo>
                <a:lnTo>
                  <a:pt x="175" y="3"/>
                </a:lnTo>
                <a:lnTo>
                  <a:pt x="173" y="5"/>
                </a:lnTo>
                <a:lnTo>
                  <a:pt x="168" y="3"/>
                </a:lnTo>
                <a:lnTo>
                  <a:pt x="164" y="2"/>
                </a:lnTo>
                <a:lnTo>
                  <a:pt x="158" y="2"/>
                </a:lnTo>
                <a:lnTo>
                  <a:pt x="153" y="2"/>
                </a:lnTo>
                <a:lnTo>
                  <a:pt x="145" y="3"/>
                </a:lnTo>
                <a:lnTo>
                  <a:pt x="137" y="7"/>
                </a:lnTo>
                <a:lnTo>
                  <a:pt x="129" y="13"/>
                </a:lnTo>
                <a:lnTo>
                  <a:pt x="120" y="20"/>
                </a:lnTo>
                <a:lnTo>
                  <a:pt x="113" y="28"/>
                </a:lnTo>
                <a:lnTo>
                  <a:pt x="106" y="38"/>
                </a:lnTo>
                <a:lnTo>
                  <a:pt x="100" y="48"/>
                </a:lnTo>
                <a:lnTo>
                  <a:pt x="95" y="60"/>
                </a:lnTo>
                <a:lnTo>
                  <a:pt x="91" y="72"/>
                </a:lnTo>
                <a:lnTo>
                  <a:pt x="87" y="86"/>
                </a:lnTo>
                <a:lnTo>
                  <a:pt x="84" y="98"/>
                </a:lnTo>
                <a:lnTo>
                  <a:pt x="81" y="112"/>
                </a:lnTo>
                <a:lnTo>
                  <a:pt x="80" y="126"/>
                </a:lnTo>
                <a:lnTo>
                  <a:pt x="79" y="140"/>
                </a:lnTo>
                <a:lnTo>
                  <a:pt x="79" y="150"/>
                </a:lnTo>
                <a:lnTo>
                  <a:pt x="80" y="159"/>
                </a:lnTo>
                <a:lnTo>
                  <a:pt x="84" y="181"/>
                </a:lnTo>
                <a:lnTo>
                  <a:pt x="88" y="202"/>
                </a:lnTo>
                <a:lnTo>
                  <a:pt x="91" y="224"/>
                </a:lnTo>
                <a:lnTo>
                  <a:pt x="85" y="239"/>
                </a:lnTo>
                <a:lnTo>
                  <a:pt x="82" y="244"/>
                </a:lnTo>
                <a:lnTo>
                  <a:pt x="79" y="249"/>
                </a:lnTo>
                <a:lnTo>
                  <a:pt x="82" y="246"/>
                </a:lnTo>
                <a:lnTo>
                  <a:pt x="91" y="233"/>
                </a:lnTo>
                <a:lnTo>
                  <a:pt x="86" y="246"/>
                </a:lnTo>
                <a:lnTo>
                  <a:pt x="81" y="261"/>
                </a:lnTo>
                <a:lnTo>
                  <a:pt x="75" y="274"/>
                </a:lnTo>
                <a:lnTo>
                  <a:pt x="72" y="280"/>
                </a:lnTo>
                <a:lnTo>
                  <a:pt x="69" y="283"/>
                </a:lnTo>
                <a:lnTo>
                  <a:pt x="75" y="275"/>
                </a:lnTo>
                <a:lnTo>
                  <a:pt x="82" y="265"/>
                </a:lnTo>
                <a:lnTo>
                  <a:pt x="91" y="250"/>
                </a:lnTo>
                <a:lnTo>
                  <a:pt x="87" y="262"/>
                </a:lnTo>
                <a:lnTo>
                  <a:pt x="82" y="274"/>
                </a:lnTo>
                <a:lnTo>
                  <a:pt x="77" y="285"/>
                </a:lnTo>
                <a:lnTo>
                  <a:pt x="72" y="292"/>
                </a:lnTo>
                <a:lnTo>
                  <a:pt x="75" y="287"/>
                </a:lnTo>
                <a:lnTo>
                  <a:pt x="81" y="280"/>
                </a:lnTo>
                <a:lnTo>
                  <a:pt x="86" y="272"/>
                </a:lnTo>
                <a:lnTo>
                  <a:pt x="82" y="282"/>
                </a:lnTo>
                <a:lnTo>
                  <a:pt x="79" y="292"/>
                </a:lnTo>
                <a:lnTo>
                  <a:pt x="74" y="300"/>
                </a:lnTo>
                <a:lnTo>
                  <a:pt x="69" y="306"/>
                </a:lnTo>
                <a:lnTo>
                  <a:pt x="75" y="299"/>
                </a:lnTo>
                <a:lnTo>
                  <a:pt x="82" y="291"/>
                </a:lnTo>
                <a:lnTo>
                  <a:pt x="88" y="279"/>
                </a:lnTo>
                <a:lnTo>
                  <a:pt x="86" y="287"/>
                </a:lnTo>
                <a:lnTo>
                  <a:pt x="84" y="292"/>
                </a:lnTo>
                <a:lnTo>
                  <a:pt x="81" y="298"/>
                </a:lnTo>
                <a:lnTo>
                  <a:pt x="75" y="306"/>
                </a:lnTo>
                <a:lnTo>
                  <a:pt x="67" y="313"/>
                </a:lnTo>
                <a:lnTo>
                  <a:pt x="59" y="319"/>
                </a:lnTo>
                <a:lnTo>
                  <a:pt x="52" y="325"/>
                </a:lnTo>
                <a:lnTo>
                  <a:pt x="43" y="332"/>
                </a:lnTo>
                <a:lnTo>
                  <a:pt x="36" y="340"/>
                </a:lnTo>
                <a:lnTo>
                  <a:pt x="34" y="344"/>
                </a:lnTo>
                <a:lnTo>
                  <a:pt x="32" y="348"/>
                </a:lnTo>
                <a:lnTo>
                  <a:pt x="27" y="359"/>
                </a:lnTo>
                <a:lnTo>
                  <a:pt x="23" y="371"/>
                </a:lnTo>
                <a:lnTo>
                  <a:pt x="20" y="381"/>
                </a:lnTo>
                <a:lnTo>
                  <a:pt x="17" y="392"/>
                </a:lnTo>
                <a:lnTo>
                  <a:pt x="14" y="413"/>
                </a:lnTo>
                <a:lnTo>
                  <a:pt x="9" y="437"/>
                </a:lnTo>
                <a:lnTo>
                  <a:pt x="10" y="441"/>
                </a:lnTo>
                <a:lnTo>
                  <a:pt x="12" y="442"/>
                </a:lnTo>
                <a:lnTo>
                  <a:pt x="12" y="444"/>
                </a:lnTo>
                <a:lnTo>
                  <a:pt x="13" y="444"/>
                </a:lnTo>
                <a:lnTo>
                  <a:pt x="16" y="445"/>
                </a:lnTo>
                <a:lnTo>
                  <a:pt x="20" y="445"/>
                </a:lnTo>
                <a:lnTo>
                  <a:pt x="23" y="445"/>
                </a:lnTo>
                <a:lnTo>
                  <a:pt x="27" y="445"/>
                </a:lnTo>
                <a:lnTo>
                  <a:pt x="27" y="446"/>
                </a:lnTo>
                <a:lnTo>
                  <a:pt x="28" y="448"/>
                </a:lnTo>
                <a:lnTo>
                  <a:pt x="28" y="452"/>
                </a:lnTo>
                <a:lnTo>
                  <a:pt x="30" y="519"/>
                </a:lnTo>
                <a:lnTo>
                  <a:pt x="30" y="568"/>
                </a:lnTo>
                <a:lnTo>
                  <a:pt x="30" y="608"/>
                </a:lnTo>
                <a:lnTo>
                  <a:pt x="27" y="647"/>
                </a:lnTo>
                <a:lnTo>
                  <a:pt x="25" y="653"/>
                </a:lnTo>
                <a:lnTo>
                  <a:pt x="23" y="662"/>
                </a:lnTo>
                <a:lnTo>
                  <a:pt x="19" y="678"/>
                </a:lnTo>
                <a:lnTo>
                  <a:pt x="16" y="698"/>
                </a:lnTo>
                <a:lnTo>
                  <a:pt x="14" y="721"/>
                </a:lnTo>
                <a:lnTo>
                  <a:pt x="10" y="769"/>
                </a:lnTo>
                <a:lnTo>
                  <a:pt x="8" y="795"/>
                </a:lnTo>
                <a:lnTo>
                  <a:pt x="4" y="820"/>
                </a:lnTo>
                <a:lnTo>
                  <a:pt x="3" y="831"/>
                </a:lnTo>
                <a:lnTo>
                  <a:pt x="1" y="847"/>
                </a:lnTo>
                <a:lnTo>
                  <a:pt x="0" y="857"/>
                </a:lnTo>
                <a:lnTo>
                  <a:pt x="0" y="866"/>
                </a:lnTo>
                <a:lnTo>
                  <a:pt x="0" y="877"/>
                </a:lnTo>
                <a:lnTo>
                  <a:pt x="1" y="885"/>
                </a:lnTo>
                <a:lnTo>
                  <a:pt x="10" y="900"/>
                </a:lnTo>
                <a:lnTo>
                  <a:pt x="15" y="907"/>
                </a:lnTo>
                <a:lnTo>
                  <a:pt x="22" y="914"/>
                </a:lnTo>
                <a:lnTo>
                  <a:pt x="30" y="922"/>
                </a:lnTo>
                <a:lnTo>
                  <a:pt x="39" y="927"/>
                </a:lnTo>
                <a:lnTo>
                  <a:pt x="45" y="930"/>
                </a:lnTo>
                <a:lnTo>
                  <a:pt x="51" y="932"/>
                </a:lnTo>
                <a:lnTo>
                  <a:pt x="56" y="935"/>
                </a:lnTo>
                <a:lnTo>
                  <a:pt x="62" y="935"/>
                </a:lnTo>
                <a:lnTo>
                  <a:pt x="64" y="933"/>
                </a:lnTo>
                <a:lnTo>
                  <a:pt x="65" y="931"/>
                </a:lnTo>
                <a:lnTo>
                  <a:pt x="65" y="927"/>
                </a:lnTo>
                <a:lnTo>
                  <a:pt x="64" y="923"/>
                </a:lnTo>
                <a:lnTo>
                  <a:pt x="62" y="919"/>
                </a:lnTo>
                <a:lnTo>
                  <a:pt x="61" y="916"/>
                </a:lnTo>
                <a:lnTo>
                  <a:pt x="60" y="913"/>
                </a:lnTo>
                <a:lnTo>
                  <a:pt x="61" y="913"/>
                </a:lnTo>
                <a:lnTo>
                  <a:pt x="66" y="914"/>
                </a:lnTo>
                <a:lnTo>
                  <a:pt x="69" y="916"/>
                </a:lnTo>
                <a:lnTo>
                  <a:pt x="73" y="918"/>
                </a:lnTo>
                <a:lnTo>
                  <a:pt x="75" y="920"/>
                </a:lnTo>
                <a:lnTo>
                  <a:pt x="78" y="924"/>
                </a:lnTo>
                <a:lnTo>
                  <a:pt x="81" y="931"/>
                </a:lnTo>
                <a:lnTo>
                  <a:pt x="84" y="938"/>
                </a:lnTo>
                <a:lnTo>
                  <a:pt x="85" y="946"/>
                </a:lnTo>
                <a:lnTo>
                  <a:pt x="86" y="955"/>
                </a:lnTo>
                <a:lnTo>
                  <a:pt x="88" y="962"/>
                </a:lnTo>
                <a:lnTo>
                  <a:pt x="90" y="969"/>
                </a:lnTo>
                <a:lnTo>
                  <a:pt x="99" y="1000"/>
                </a:lnTo>
                <a:lnTo>
                  <a:pt x="107" y="1030"/>
                </a:lnTo>
                <a:lnTo>
                  <a:pt x="116" y="1062"/>
                </a:lnTo>
                <a:lnTo>
                  <a:pt x="124" y="1095"/>
                </a:lnTo>
                <a:lnTo>
                  <a:pt x="125" y="1102"/>
                </a:lnTo>
                <a:lnTo>
                  <a:pt x="129" y="1112"/>
                </a:lnTo>
                <a:lnTo>
                  <a:pt x="134" y="1127"/>
                </a:lnTo>
                <a:lnTo>
                  <a:pt x="140" y="1143"/>
                </a:lnTo>
                <a:lnTo>
                  <a:pt x="143" y="1148"/>
                </a:lnTo>
                <a:lnTo>
                  <a:pt x="144" y="1157"/>
                </a:lnTo>
                <a:lnTo>
                  <a:pt x="144" y="1161"/>
                </a:lnTo>
                <a:lnTo>
                  <a:pt x="144" y="1165"/>
                </a:lnTo>
                <a:lnTo>
                  <a:pt x="143" y="1176"/>
                </a:lnTo>
                <a:lnTo>
                  <a:pt x="140" y="1185"/>
                </a:lnTo>
                <a:lnTo>
                  <a:pt x="140" y="1195"/>
                </a:lnTo>
                <a:lnTo>
                  <a:pt x="142" y="1208"/>
                </a:lnTo>
                <a:lnTo>
                  <a:pt x="143" y="1219"/>
                </a:lnTo>
                <a:lnTo>
                  <a:pt x="147" y="1244"/>
                </a:lnTo>
                <a:lnTo>
                  <a:pt x="158" y="1294"/>
                </a:lnTo>
                <a:lnTo>
                  <a:pt x="164" y="1319"/>
                </a:lnTo>
                <a:lnTo>
                  <a:pt x="165" y="1330"/>
                </a:lnTo>
                <a:lnTo>
                  <a:pt x="168" y="1343"/>
                </a:lnTo>
                <a:lnTo>
                  <a:pt x="168" y="1356"/>
                </a:lnTo>
                <a:lnTo>
                  <a:pt x="168" y="1369"/>
                </a:lnTo>
                <a:lnTo>
                  <a:pt x="166" y="1381"/>
                </a:lnTo>
                <a:lnTo>
                  <a:pt x="165" y="1395"/>
                </a:lnTo>
                <a:lnTo>
                  <a:pt x="159" y="1405"/>
                </a:lnTo>
                <a:lnTo>
                  <a:pt x="153" y="1413"/>
                </a:lnTo>
                <a:lnTo>
                  <a:pt x="146" y="1421"/>
                </a:lnTo>
                <a:lnTo>
                  <a:pt x="137" y="1429"/>
                </a:lnTo>
                <a:lnTo>
                  <a:pt x="129" y="1436"/>
                </a:lnTo>
                <a:lnTo>
                  <a:pt x="119" y="1443"/>
                </a:lnTo>
                <a:lnTo>
                  <a:pt x="100" y="1455"/>
                </a:lnTo>
                <a:lnTo>
                  <a:pt x="82" y="1468"/>
                </a:lnTo>
                <a:lnTo>
                  <a:pt x="75" y="1473"/>
                </a:lnTo>
                <a:lnTo>
                  <a:pt x="69" y="1479"/>
                </a:lnTo>
                <a:lnTo>
                  <a:pt x="64" y="1486"/>
                </a:lnTo>
                <a:lnTo>
                  <a:pt x="60" y="1495"/>
                </a:lnTo>
                <a:lnTo>
                  <a:pt x="59" y="1498"/>
                </a:lnTo>
                <a:lnTo>
                  <a:pt x="58" y="1503"/>
                </a:lnTo>
                <a:lnTo>
                  <a:pt x="58" y="1508"/>
                </a:lnTo>
                <a:lnTo>
                  <a:pt x="59" y="1511"/>
                </a:lnTo>
                <a:lnTo>
                  <a:pt x="64" y="1516"/>
                </a:lnTo>
                <a:lnTo>
                  <a:pt x="67" y="1520"/>
                </a:lnTo>
                <a:lnTo>
                  <a:pt x="73" y="1522"/>
                </a:lnTo>
                <a:lnTo>
                  <a:pt x="79" y="1523"/>
                </a:lnTo>
                <a:lnTo>
                  <a:pt x="86" y="1523"/>
                </a:lnTo>
                <a:lnTo>
                  <a:pt x="94" y="1523"/>
                </a:lnTo>
                <a:lnTo>
                  <a:pt x="110" y="1520"/>
                </a:lnTo>
                <a:lnTo>
                  <a:pt x="143" y="1510"/>
                </a:lnTo>
                <a:lnTo>
                  <a:pt x="158" y="1507"/>
                </a:lnTo>
                <a:lnTo>
                  <a:pt x="168" y="1504"/>
                </a:lnTo>
                <a:lnTo>
                  <a:pt x="175" y="1504"/>
                </a:lnTo>
                <a:lnTo>
                  <a:pt x="175" y="1512"/>
                </a:lnTo>
                <a:lnTo>
                  <a:pt x="176" y="1520"/>
                </a:lnTo>
                <a:lnTo>
                  <a:pt x="177" y="1525"/>
                </a:lnTo>
                <a:lnTo>
                  <a:pt x="178" y="1531"/>
                </a:lnTo>
                <a:lnTo>
                  <a:pt x="183" y="1543"/>
                </a:lnTo>
                <a:lnTo>
                  <a:pt x="189" y="1553"/>
                </a:lnTo>
                <a:lnTo>
                  <a:pt x="195" y="1562"/>
                </a:lnTo>
                <a:lnTo>
                  <a:pt x="202" y="1570"/>
                </a:lnTo>
                <a:lnTo>
                  <a:pt x="208" y="1577"/>
                </a:lnTo>
                <a:lnTo>
                  <a:pt x="212" y="1587"/>
                </a:lnTo>
                <a:lnTo>
                  <a:pt x="216" y="1595"/>
                </a:lnTo>
                <a:lnTo>
                  <a:pt x="220" y="1605"/>
                </a:lnTo>
                <a:lnTo>
                  <a:pt x="223" y="1613"/>
                </a:lnTo>
                <a:lnTo>
                  <a:pt x="225" y="1621"/>
                </a:lnTo>
                <a:lnTo>
                  <a:pt x="229" y="1628"/>
                </a:lnTo>
                <a:lnTo>
                  <a:pt x="235" y="1635"/>
                </a:lnTo>
                <a:lnTo>
                  <a:pt x="238" y="1638"/>
                </a:lnTo>
                <a:lnTo>
                  <a:pt x="241" y="1641"/>
                </a:lnTo>
                <a:lnTo>
                  <a:pt x="246" y="1642"/>
                </a:lnTo>
                <a:lnTo>
                  <a:pt x="250" y="1645"/>
                </a:lnTo>
                <a:lnTo>
                  <a:pt x="262" y="1648"/>
                </a:lnTo>
                <a:lnTo>
                  <a:pt x="271" y="1649"/>
                </a:lnTo>
                <a:lnTo>
                  <a:pt x="283" y="1649"/>
                </a:lnTo>
                <a:lnTo>
                  <a:pt x="294" y="1648"/>
                </a:lnTo>
                <a:lnTo>
                  <a:pt x="302" y="1642"/>
                </a:lnTo>
                <a:lnTo>
                  <a:pt x="308" y="1638"/>
                </a:lnTo>
                <a:lnTo>
                  <a:pt x="312" y="1633"/>
                </a:lnTo>
                <a:lnTo>
                  <a:pt x="314" y="1627"/>
                </a:lnTo>
                <a:lnTo>
                  <a:pt x="315" y="1620"/>
                </a:lnTo>
                <a:lnTo>
                  <a:pt x="314" y="1613"/>
                </a:lnTo>
                <a:lnTo>
                  <a:pt x="312" y="1606"/>
                </a:lnTo>
                <a:lnTo>
                  <a:pt x="309" y="1599"/>
                </a:lnTo>
                <a:lnTo>
                  <a:pt x="302" y="1585"/>
                </a:lnTo>
                <a:lnTo>
                  <a:pt x="294" y="1569"/>
                </a:lnTo>
                <a:lnTo>
                  <a:pt x="290" y="1562"/>
                </a:lnTo>
                <a:lnTo>
                  <a:pt x="287" y="1554"/>
                </a:lnTo>
                <a:lnTo>
                  <a:pt x="284" y="1547"/>
                </a:lnTo>
                <a:lnTo>
                  <a:pt x="284" y="1538"/>
                </a:lnTo>
                <a:lnTo>
                  <a:pt x="284" y="1531"/>
                </a:lnTo>
                <a:lnTo>
                  <a:pt x="284" y="1523"/>
                </a:lnTo>
                <a:lnTo>
                  <a:pt x="287" y="1508"/>
                </a:lnTo>
                <a:lnTo>
                  <a:pt x="290" y="1491"/>
                </a:lnTo>
                <a:lnTo>
                  <a:pt x="290" y="1483"/>
                </a:lnTo>
                <a:lnTo>
                  <a:pt x="290" y="1473"/>
                </a:lnTo>
                <a:lnTo>
                  <a:pt x="290" y="1463"/>
                </a:lnTo>
                <a:lnTo>
                  <a:pt x="288" y="1452"/>
                </a:lnTo>
                <a:lnTo>
                  <a:pt x="284" y="1431"/>
                </a:lnTo>
                <a:lnTo>
                  <a:pt x="279" y="1408"/>
                </a:lnTo>
                <a:lnTo>
                  <a:pt x="279" y="1397"/>
                </a:lnTo>
                <a:lnTo>
                  <a:pt x="277" y="1385"/>
                </a:lnTo>
                <a:lnTo>
                  <a:pt x="277" y="1366"/>
                </a:lnTo>
                <a:lnTo>
                  <a:pt x="279" y="1347"/>
                </a:lnTo>
                <a:lnTo>
                  <a:pt x="282" y="1307"/>
                </a:lnTo>
                <a:lnTo>
                  <a:pt x="287" y="1265"/>
                </a:lnTo>
                <a:lnTo>
                  <a:pt x="289" y="1245"/>
                </a:lnTo>
                <a:lnTo>
                  <a:pt x="290" y="1225"/>
                </a:lnTo>
                <a:lnTo>
                  <a:pt x="290" y="1203"/>
                </a:lnTo>
                <a:lnTo>
                  <a:pt x="290" y="1179"/>
                </a:lnTo>
                <a:lnTo>
                  <a:pt x="290" y="1158"/>
                </a:lnTo>
                <a:lnTo>
                  <a:pt x="290" y="1146"/>
                </a:lnTo>
                <a:lnTo>
                  <a:pt x="290" y="1137"/>
                </a:lnTo>
                <a:lnTo>
                  <a:pt x="292" y="1128"/>
                </a:lnTo>
                <a:lnTo>
                  <a:pt x="293" y="1121"/>
                </a:lnTo>
                <a:lnTo>
                  <a:pt x="297" y="1105"/>
                </a:lnTo>
                <a:lnTo>
                  <a:pt x="302" y="1091"/>
                </a:lnTo>
                <a:lnTo>
                  <a:pt x="302" y="1082"/>
                </a:lnTo>
                <a:lnTo>
                  <a:pt x="305" y="1075"/>
                </a:lnTo>
                <a:lnTo>
                  <a:pt x="312" y="1005"/>
                </a:lnTo>
                <a:lnTo>
                  <a:pt x="316" y="971"/>
                </a:lnTo>
                <a:lnTo>
                  <a:pt x="319" y="956"/>
                </a:lnTo>
                <a:lnTo>
                  <a:pt x="323" y="940"/>
                </a:lnTo>
                <a:lnTo>
                  <a:pt x="327" y="942"/>
                </a:lnTo>
                <a:lnTo>
                  <a:pt x="332" y="942"/>
                </a:lnTo>
                <a:lnTo>
                  <a:pt x="336" y="942"/>
                </a:lnTo>
                <a:lnTo>
                  <a:pt x="341" y="942"/>
                </a:lnTo>
                <a:lnTo>
                  <a:pt x="345" y="940"/>
                </a:lnTo>
                <a:lnTo>
                  <a:pt x="348" y="939"/>
                </a:lnTo>
                <a:lnTo>
                  <a:pt x="357" y="935"/>
                </a:lnTo>
                <a:lnTo>
                  <a:pt x="364" y="930"/>
                </a:lnTo>
                <a:lnTo>
                  <a:pt x="370" y="923"/>
                </a:lnTo>
                <a:lnTo>
                  <a:pt x="374" y="913"/>
                </a:lnTo>
                <a:lnTo>
                  <a:pt x="379" y="904"/>
                </a:lnTo>
                <a:lnTo>
                  <a:pt x="384" y="894"/>
                </a:lnTo>
                <a:lnTo>
                  <a:pt x="388" y="883"/>
                </a:lnTo>
                <a:lnTo>
                  <a:pt x="391" y="872"/>
                </a:lnTo>
                <a:lnTo>
                  <a:pt x="393" y="861"/>
                </a:lnTo>
                <a:lnTo>
                  <a:pt x="394" y="848"/>
                </a:lnTo>
                <a:lnTo>
                  <a:pt x="396" y="836"/>
                </a:lnTo>
                <a:lnTo>
                  <a:pt x="397" y="826"/>
                </a:lnTo>
                <a:lnTo>
                  <a:pt x="397" y="815"/>
                </a:lnTo>
                <a:lnTo>
                  <a:pt x="396" y="796"/>
                </a:lnTo>
                <a:lnTo>
                  <a:pt x="397" y="777"/>
                </a:lnTo>
                <a:lnTo>
                  <a:pt x="398" y="760"/>
                </a:lnTo>
                <a:lnTo>
                  <a:pt x="400" y="742"/>
                </a:lnTo>
                <a:lnTo>
                  <a:pt x="404" y="708"/>
                </a:lnTo>
                <a:lnTo>
                  <a:pt x="406" y="692"/>
                </a:lnTo>
                <a:lnTo>
                  <a:pt x="406" y="692"/>
                </a:lnTo>
                <a:lnTo>
                  <a:pt x="406" y="715"/>
                </a:lnTo>
                <a:lnTo>
                  <a:pt x="406" y="715"/>
                </a:lnTo>
                <a:lnTo>
                  <a:pt x="407" y="719"/>
                </a:lnTo>
                <a:lnTo>
                  <a:pt x="409" y="724"/>
                </a:lnTo>
                <a:lnTo>
                  <a:pt x="411" y="728"/>
                </a:lnTo>
                <a:lnTo>
                  <a:pt x="413" y="732"/>
                </a:lnTo>
                <a:lnTo>
                  <a:pt x="420" y="740"/>
                </a:lnTo>
                <a:lnTo>
                  <a:pt x="429" y="745"/>
                </a:lnTo>
                <a:lnTo>
                  <a:pt x="438" y="750"/>
                </a:lnTo>
                <a:lnTo>
                  <a:pt x="445" y="754"/>
                </a:lnTo>
                <a:lnTo>
                  <a:pt x="452" y="757"/>
                </a:lnTo>
                <a:lnTo>
                  <a:pt x="452" y="757"/>
                </a:lnTo>
                <a:lnTo>
                  <a:pt x="455" y="755"/>
                </a:lnTo>
                <a:lnTo>
                  <a:pt x="459" y="751"/>
                </a:lnTo>
                <a:lnTo>
                  <a:pt x="461" y="749"/>
                </a:lnTo>
                <a:lnTo>
                  <a:pt x="461" y="747"/>
                </a:lnTo>
                <a:lnTo>
                  <a:pt x="458" y="745"/>
                </a:lnTo>
                <a:lnTo>
                  <a:pt x="452" y="744"/>
                </a:lnTo>
                <a:lnTo>
                  <a:pt x="452" y="744"/>
                </a:lnTo>
                <a:lnTo>
                  <a:pt x="445" y="742"/>
                </a:lnTo>
                <a:lnTo>
                  <a:pt x="439" y="738"/>
                </a:lnTo>
                <a:lnTo>
                  <a:pt x="435" y="732"/>
                </a:lnTo>
                <a:lnTo>
                  <a:pt x="431" y="727"/>
                </a:lnTo>
                <a:lnTo>
                  <a:pt x="426" y="716"/>
                </a:lnTo>
                <a:lnTo>
                  <a:pt x="424" y="710"/>
                </a:lnTo>
                <a:lnTo>
                  <a:pt x="431" y="678"/>
                </a:lnTo>
                <a:lnTo>
                  <a:pt x="431" y="678"/>
                </a:lnTo>
                <a:lnTo>
                  <a:pt x="437" y="676"/>
                </a:lnTo>
                <a:lnTo>
                  <a:pt x="437" y="676"/>
                </a:lnTo>
                <a:lnTo>
                  <a:pt x="444" y="669"/>
                </a:lnTo>
                <a:lnTo>
                  <a:pt x="451" y="660"/>
                </a:lnTo>
                <a:lnTo>
                  <a:pt x="461" y="649"/>
                </a:lnTo>
                <a:lnTo>
                  <a:pt x="470" y="634"/>
                </a:lnTo>
                <a:lnTo>
                  <a:pt x="479" y="619"/>
                </a:lnTo>
                <a:lnTo>
                  <a:pt x="488" y="601"/>
                </a:lnTo>
                <a:lnTo>
                  <a:pt x="495" y="582"/>
                </a:lnTo>
                <a:lnTo>
                  <a:pt x="530" y="581"/>
                </a:lnTo>
                <a:lnTo>
                  <a:pt x="516" y="549"/>
                </a:lnTo>
                <a:lnTo>
                  <a:pt x="516" y="549"/>
                </a:lnTo>
                <a:lnTo>
                  <a:pt x="528" y="540"/>
                </a:lnTo>
                <a:lnTo>
                  <a:pt x="536" y="532"/>
                </a:lnTo>
                <a:lnTo>
                  <a:pt x="541" y="524"/>
                </a:lnTo>
                <a:lnTo>
                  <a:pt x="543" y="517"/>
                </a:lnTo>
                <a:lnTo>
                  <a:pt x="543" y="510"/>
                </a:lnTo>
                <a:lnTo>
                  <a:pt x="541" y="504"/>
                </a:lnTo>
                <a:lnTo>
                  <a:pt x="537" y="498"/>
                </a:lnTo>
                <a:lnTo>
                  <a:pt x="533" y="494"/>
                </a:lnTo>
                <a:lnTo>
                  <a:pt x="527" y="489"/>
                </a:lnTo>
                <a:lnTo>
                  <a:pt x="521" y="485"/>
                </a:lnTo>
                <a:lnTo>
                  <a:pt x="508" y="480"/>
                </a:lnTo>
                <a:lnTo>
                  <a:pt x="495" y="475"/>
                </a:lnTo>
                <a:lnTo>
                  <a:pt x="495" y="475"/>
                </a:lnTo>
                <a:close/>
                <a:moveTo>
                  <a:pt x="43" y="910"/>
                </a:moveTo>
                <a:lnTo>
                  <a:pt x="41" y="909"/>
                </a:lnTo>
                <a:lnTo>
                  <a:pt x="35" y="904"/>
                </a:lnTo>
                <a:lnTo>
                  <a:pt x="32" y="900"/>
                </a:lnTo>
                <a:lnTo>
                  <a:pt x="29" y="897"/>
                </a:lnTo>
                <a:lnTo>
                  <a:pt x="27" y="892"/>
                </a:lnTo>
                <a:lnTo>
                  <a:pt x="26" y="888"/>
                </a:lnTo>
                <a:lnTo>
                  <a:pt x="30" y="886"/>
                </a:lnTo>
                <a:lnTo>
                  <a:pt x="33" y="886"/>
                </a:lnTo>
                <a:lnTo>
                  <a:pt x="34" y="886"/>
                </a:lnTo>
                <a:lnTo>
                  <a:pt x="36" y="888"/>
                </a:lnTo>
                <a:lnTo>
                  <a:pt x="38" y="892"/>
                </a:lnTo>
                <a:lnTo>
                  <a:pt x="40" y="901"/>
                </a:lnTo>
                <a:lnTo>
                  <a:pt x="42" y="906"/>
                </a:lnTo>
                <a:lnTo>
                  <a:pt x="46" y="910"/>
                </a:lnTo>
                <a:lnTo>
                  <a:pt x="43" y="910"/>
                </a:lnTo>
                <a:close/>
                <a:moveTo>
                  <a:pt x="287" y="235"/>
                </a:moveTo>
                <a:lnTo>
                  <a:pt x="287" y="234"/>
                </a:lnTo>
                <a:lnTo>
                  <a:pt x="288" y="235"/>
                </a:lnTo>
                <a:lnTo>
                  <a:pt x="287" y="235"/>
                </a:lnTo>
                <a:close/>
                <a:moveTo>
                  <a:pt x="290" y="227"/>
                </a:moveTo>
                <a:lnTo>
                  <a:pt x="295" y="235"/>
                </a:lnTo>
                <a:lnTo>
                  <a:pt x="290" y="235"/>
                </a:lnTo>
                <a:lnTo>
                  <a:pt x="287" y="226"/>
                </a:lnTo>
                <a:lnTo>
                  <a:pt x="282" y="213"/>
                </a:lnTo>
                <a:lnTo>
                  <a:pt x="290" y="227"/>
                </a:lnTo>
                <a:close/>
                <a:moveTo>
                  <a:pt x="284" y="241"/>
                </a:moveTo>
                <a:lnTo>
                  <a:pt x="287" y="246"/>
                </a:lnTo>
                <a:lnTo>
                  <a:pt x="287" y="249"/>
                </a:lnTo>
                <a:lnTo>
                  <a:pt x="286" y="247"/>
                </a:lnTo>
                <a:lnTo>
                  <a:pt x="284" y="241"/>
                </a:lnTo>
                <a:close/>
                <a:moveTo>
                  <a:pt x="340" y="900"/>
                </a:moveTo>
                <a:lnTo>
                  <a:pt x="339" y="904"/>
                </a:lnTo>
                <a:lnTo>
                  <a:pt x="338" y="907"/>
                </a:lnTo>
                <a:lnTo>
                  <a:pt x="333" y="916"/>
                </a:lnTo>
                <a:lnTo>
                  <a:pt x="327" y="925"/>
                </a:lnTo>
                <a:lnTo>
                  <a:pt x="333" y="911"/>
                </a:lnTo>
                <a:lnTo>
                  <a:pt x="339" y="898"/>
                </a:lnTo>
                <a:lnTo>
                  <a:pt x="340" y="898"/>
                </a:lnTo>
                <a:lnTo>
                  <a:pt x="340" y="900"/>
                </a:lnTo>
                <a:close/>
                <a:moveTo>
                  <a:pt x="508" y="529"/>
                </a:moveTo>
                <a:lnTo>
                  <a:pt x="508" y="529"/>
                </a:lnTo>
                <a:lnTo>
                  <a:pt x="500" y="508"/>
                </a:lnTo>
                <a:lnTo>
                  <a:pt x="490" y="484"/>
                </a:lnTo>
                <a:lnTo>
                  <a:pt x="490" y="484"/>
                </a:lnTo>
                <a:lnTo>
                  <a:pt x="513" y="493"/>
                </a:lnTo>
                <a:lnTo>
                  <a:pt x="520" y="496"/>
                </a:lnTo>
                <a:lnTo>
                  <a:pt x="527" y="501"/>
                </a:lnTo>
                <a:lnTo>
                  <a:pt x="530" y="504"/>
                </a:lnTo>
                <a:lnTo>
                  <a:pt x="533" y="507"/>
                </a:lnTo>
                <a:lnTo>
                  <a:pt x="534" y="510"/>
                </a:lnTo>
                <a:lnTo>
                  <a:pt x="534" y="514"/>
                </a:lnTo>
                <a:lnTo>
                  <a:pt x="533" y="516"/>
                </a:lnTo>
                <a:lnTo>
                  <a:pt x="530" y="519"/>
                </a:lnTo>
                <a:lnTo>
                  <a:pt x="524" y="523"/>
                </a:lnTo>
                <a:lnTo>
                  <a:pt x="516" y="527"/>
                </a:lnTo>
                <a:lnTo>
                  <a:pt x="508" y="529"/>
                </a:lnTo>
                <a:lnTo>
                  <a:pt x="508" y="52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endParaRPr>
          </a:p>
        </p:txBody>
      </p:sp>
      <p:grpSp>
        <p:nvGrpSpPr>
          <p:cNvPr id="1047" name="Group 23"/>
          <p:cNvGrpSpPr>
            <a:grpSpLocks/>
          </p:cNvGrpSpPr>
          <p:nvPr/>
        </p:nvGrpSpPr>
        <p:grpSpPr bwMode="auto">
          <a:xfrm>
            <a:off x="10513485" y="5416550"/>
            <a:ext cx="1468967" cy="1339850"/>
            <a:chOff x="3920" y="2886"/>
            <a:chExt cx="956" cy="1161"/>
          </a:xfrm>
        </p:grpSpPr>
        <p:sp>
          <p:nvSpPr>
            <p:cNvPr id="1048" name="Freeform 24"/>
            <p:cNvSpPr>
              <a:spLocks noEditPoints="1"/>
            </p:cNvSpPr>
            <p:nvPr userDrawn="1"/>
          </p:nvSpPr>
          <p:spPr bwMode="auto">
            <a:xfrm>
              <a:off x="4345" y="2886"/>
              <a:ext cx="531" cy="1161"/>
            </a:xfrm>
            <a:custGeom>
              <a:avLst/>
              <a:gdLst>
                <a:gd name="T0" fmla="*/ 359 w 439"/>
                <a:gd name="T1" fmla="*/ 378 h 961"/>
                <a:gd name="T2" fmla="*/ 340 w 439"/>
                <a:gd name="T3" fmla="*/ 15 h 961"/>
                <a:gd name="T4" fmla="*/ 145 w 439"/>
                <a:gd name="T5" fmla="*/ 157 h 961"/>
                <a:gd name="T6" fmla="*/ 156 w 439"/>
                <a:gd name="T7" fmla="*/ 154 h 961"/>
                <a:gd name="T8" fmla="*/ 165 w 439"/>
                <a:gd name="T9" fmla="*/ 156 h 961"/>
                <a:gd name="T10" fmla="*/ 167 w 439"/>
                <a:gd name="T11" fmla="*/ 157 h 961"/>
                <a:gd name="T12" fmla="*/ 170 w 439"/>
                <a:gd name="T13" fmla="*/ 148 h 961"/>
                <a:gd name="T14" fmla="*/ 179 w 439"/>
                <a:gd name="T15" fmla="*/ 139 h 961"/>
                <a:gd name="T16" fmla="*/ 184 w 439"/>
                <a:gd name="T17" fmla="*/ 134 h 961"/>
                <a:gd name="T18" fmla="*/ 193 w 439"/>
                <a:gd name="T19" fmla="*/ 129 h 961"/>
                <a:gd name="T20" fmla="*/ 198 w 439"/>
                <a:gd name="T21" fmla="*/ 129 h 961"/>
                <a:gd name="T22" fmla="*/ 198 w 439"/>
                <a:gd name="T23" fmla="*/ 128 h 961"/>
                <a:gd name="T24" fmla="*/ 199 w 439"/>
                <a:gd name="T25" fmla="*/ 128 h 961"/>
                <a:gd name="T26" fmla="*/ 212 w 439"/>
                <a:gd name="T27" fmla="*/ 126 h 961"/>
                <a:gd name="T28" fmla="*/ 219 w 439"/>
                <a:gd name="T29" fmla="*/ 123 h 961"/>
                <a:gd name="T30" fmla="*/ 231 w 439"/>
                <a:gd name="T31" fmla="*/ 117 h 961"/>
                <a:gd name="T32" fmla="*/ 231 w 439"/>
                <a:gd name="T33" fmla="*/ 117 h 961"/>
                <a:gd name="T34" fmla="*/ 238 w 439"/>
                <a:gd name="T35" fmla="*/ 116 h 961"/>
                <a:gd name="T36" fmla="*/ 243 w 439"/>
                <a:gd name="T37" fmla="*/ 117 h 961"/>
                <a:gd name="T38" fmla="*/ 244 w 439"/>
                <a:gd name="T39" fmla="*/ 119 h 961"/>
                <a:gd name="T40" fmla="*/ 242 w 439"/>
                <a:gd name="T41" fmla="*/ 125 h 961"/>
                <a:gd name="T42" fmla="*/ 238 w 439"/>
                <a:gd name="T43" fmla="*/ 129 h 961"/>
                <a:gd name="T44" fmla="*/ 235 w 439"/>
                <a:gd name="T45" fmla="*/ 131 h 961"/>
                <a:gd name="T46" fmla="*/ 222 w 439"/>
                <a:gd name="T47" fmla="*/ 139 h 961"/>
                <a:gd name="T48" fmla="*/ 225 w 439"/>
                <a:gd name="T49" fmla="*/ 144 h 961"/>
                <a:gd name="T50" fmla="*/ 229 w 439"/>
                <a:gd name="T51" fmla="*/ 162 h 961"/>
                <a:gd name="T52" fmla="*/ 227 w 439"/>
                <a:gd name="T53" fmla="*/ 174 h 961"/>
                <a:gd name="T54" fmla="*/ 226 w 439"/>
                <a:gd name="T55" fmla="*/ 176 h 961"/>
                <a:gd name="T56" fmla="*/ 218 w 439"/>
                <a:gd name="T57" fmla="*/ 181 h 961"/>
                <a:gd name="T58" fmla="*/ 204 w 439"/>
                <a:gd name="T59" fmla="*/ 186 h 961"/>
                <a:gd name="T60" fmla="*/ 199 w 439"/>
                <a:gd name="T61" fmla="*/ 187 h 961"/>
                <a:gd name="T62" fmla="*/ 186 w 439"/>
                <a:gd name="T63" fmla="*/ 190 h 961"/>
                <a:gd name="T64" fmla="*/ 179 w 439"/>
                <a:gd name="T65" fmla="*/ 193 h 961"/>
                <a:gd name="T66" fmla="*/ 176 w 439"/>
                <a:gd name="T67" fmla="*/ 207 h 961"/>
                <a:gd name="T68" fmla="*/ 175 w 439"/>
                <a:gd name="T69" fmla="*/ 213 h 961"/>
                <a:gd name="T70" fmla="*/ 174 w 439"/>
                <a:gd name="T71" fmla="*/ 214 h 961"/>
                <a:gd name="T72" fmla="*/ 128 w 439"/>
                <a:gd name="T73" fmla="*/ 229 h 961"/>
                <a:gd name="T74" fmla="*/ 129 w 439"/>
                <a:gd name="T75" fmla="*/ 493 h 961"/>
                <a:gd name="T76" fmla="*/ 0 w 439"/>
                <a:gd name="T77" fmla="*/ 929 h 961"/>
                <a:gd name="T78" fmla="*/ 0 w 439"/>
                <a:gd name="T79" fmla="*/ 934 h 961"/>
                <a:gd name="T80" fmla="*/ 5 w 439"/>
                <a:gd name="T81" fmla="*/ 938 h 961"/>
                <a:gd name="T82" fmla="*/ 7 w 439"/>
                <a:gd name="T83" fmla="*/ 938 h 961"/>
                <a:gd name="T84" fmla="*/ 11 w 439"/>
                <a:gd name="T85" fmla="*/ 935 h 961"/>
                <a:gd name="T86" fmla="*/ 142 w 439"/>
                <a:gd name="T87" fmla="*/ 494 h 961"/>
                <a:gd name="T88" fmla="*/ 238 w 439"/>
                <a:gd name="T89" fmla="*/ 955 h 961"/>
                <a:gd name="T90" fmla="*/ 238 w 439"/>
                <a:gd name="T91" fmla="*/ 957 h 961"/>
                <a:gd name="T92" fmla="*/ 242 w 439"/>
                <a:gd name="T93" fmla="*/ 961 h 961"/>
                <a:gd name="T94" fmla="*/ 244 w 439"/>
                <a:gd name="T95" fmla="*/ 961 h 961"/>
                <a:gd name="T96" fmla="*/ 249 w 439"/>
                <a:gd name="T97" fmla="*/ 960 h 961"/>
                <a:gd name="T98" fmla="*/ 250 w 439"/>
                <a:gd name="T99" fmla="*/ 955 h 961"/>
                <a:gd name="T100" fmla="*/ 339 w 439"/>
                <a:gd name="T101" fmla="*/ 519 h 961"/>
                <a:gd name="T102" fmla="*/ 361 w 439"/>
                <a:gd name="T103" fmla="*/ 474 h 961"/>
                <a:gd name="T104" fmla="*/ 427 w 439"/>
                <a:gd name="T105" fmla="*/ 865 h 961"/>
                <a:gd name="T106" fmla="*/ 429 w 439"/>
                <a:gd name="T107" fmla="*/ 870 h 961"/>
                <a:gd name="T108" fmla="*/ 434 w 439"/>
                <a:gd name="T109" fmla="*/ 871 h 961"/>
                <a:gd name="T110" fmla="*/ 437 w 439"/>
                <a:gd name="T111" fmla="*/ 870 h 961"/>
                <a:gd name="T112" fmla="*/ 439 w 439"/>
                <a:gd name="T113" fmla="*/ 865 h 961"/>
                <a:gd name="T114" fmla="*/ 439 w 439"/>
                <a:gd name="T115" fmla="*/ 862 h 961"/>
                <a:gd name="T116" fmla="*/ 353 w 439"/>
                <a:gd name="T117" fmla="*/ 421 h 961"/>
                <a:gd name="T118" fmla="*/ 347 w 439"/>
                <a:gd name="T119" fmla="*/ 461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9" h="961">
                  <a:moveTo>
                    <a:pt x="439" y="862"/>
                  </a:moveTo>
                  <a:lnTo>
                    <a:pt x="359" y="378"/>
                  </a:lnTo>
                  <a:lnTo>
                    <a:pt x="410" y="18"/>
                  </a:lnTo>
                  <a:lnTo>
                    <a:pt x="340" y="15"/>
                  </a:lnTo>
                  <a:lnTo>
                    <a:pt x="180" y="0"/>
                  </a:lnTo>
                  <a:lnTo>
                    <a:pt x="145" y="157"/>
                  </a:lnTo>
                  <a:lnTo>
                    <a:pt x="145" y="157"/>
                  </a:lnTo>
                  <a:lnTo>
                    <a:pt x="156" y="154"/>
                  </a:lnTo>
                  <a:lnTo>
                    <a:pt x="160" y="154"/>
                  </a:lnTo>
                  <a:lnTo>
                    <a:pt x="165" y="156"/>
                  </a:lnTo>
                  <a:lnTo>
                    <a:pt x="165" y="156"/>
                  </a:lnTo>
                  <a:lnTo>
                    <a:pt x="167" y="157"/>
                  </a:lnTo>
                  <a:lnTo>
                    <a:pt x="167" y="157"/>
                  </a:lnTo>
                  <a:lnTo>
                    <a:pt x="170" y="148"/>
                  </a:lnTo>
                  <a:lnTo>
                    <a:pt x="174" y="144"/>
                  </a:lnTo>
                  <a:lnTo>
                    <a:pt x="179" y="139"/>
                  </a:lnTo>
                  <a:lnTo>
                    <a:pt x="179" y="139"/>
                  </a:lnTo>
                  <a:lnTo>
                    <a:pt x="184" y="134"/>
                  </a:lnTo>
                  <a:lnTo>
                    <a:pt x="188" y="130"/>
                  </a:lnTo>
                  <a:lnTo>
                    <a:pt x="193" y="129"/>
                  </a:lnTo>
                  <a:lnTo>
                    <a:pt x="198" y="129"/>
                  </a:lnTo>
                  <a:lnTo>
                    <a:pt x="198" y="129"/>
                  </a:lnTo>
                  <a:lnTo>
                    <a:pt x="198" y="129"/>
                  </a:lnTo>
                  <a:lnTo>
                    <a:pt x="198" y="128"/>
                  </a:lnTo>
                  <a:lnTo>
                    <a:pt x="199" y="128"/>
                  </a:lnTo>
                  <a:lnTo>
                    <a:pt x="199" y="128"/>
                  </a:lnTo>
                  <a:lnTo>
                    <a:pt x="205" y="128"/>
                  </a:lnTo>
                  <a:lnTo>
                    <a:pt x="212" y="126"/>
                  </a:lnTo>
                  <a:lnTo>
                    <a:pt x="219" y="123"/>
                  </a:lnTo>
                  <a:lnTo>
                    <a:pt x="219" y="123"/>
                  </a:lnTo>
                  <a:lnTo>
                    <a:pt x="231" y="117"/>
                  </a:lnTo>
                  <a:lnTo>
                    <a:pt x="231" y="117"/>
                  </a:lnTo>
                  <a:lnTo>
                    <a:pt x="231" y="117"/>
                  </a:lnTo>
                  <a:lnTo>
                    <a:pt x="231" y="117"/>
                  </a:lnTo>
                  <a:lnTo>
                    <a:pt x="231" y="117"/>
                  </a:lnTo>
                  <a:lnTo>
                    <a:pt x="238" y="116"/>
                  </a:lnTo>
                  <a:lnTo>
                    <a:pt x="241" y="116"/>
                  </a:lnTo>
                  <a:lnTo>
                    <a:pt x="243" y="117"/>
                  </a:lnTo>
                  <a:lnTo>
                    <a:pt x="243" y="117"/>
                  </a:lnTo>
                  <a:lnTo>
                    <a:pt x="244" y="119"/>
                  </a:lnTo>
                  <a:lnTo>
                    <a:pt x="244" y="122"/>
                  </a:lnTo>
                  <a:lnTo>
                    <a:pt x="242" y="125"/>
                  </a:lnTo>
                  <a:lnTo>
                    <a:pt x="242" y="125"/>
                  </a:lnTo>
                  <a:lnTo>
                    <a:pt x="238" y="129"/>
                  </a:lnTo>
                  <a:lnTo>
                    <a:pt x="235" y="131"/>
                  </a:lnTo>
                  <a:lnTo>
                    <a:pt x="235" y="131"/>
                  </a:lnTo>
                  <a:lnTo>
                    <a:pt x="230" y="134"/>
                  </a:lnTo>
                  <a:lnTo>
                    <a:pt x="222" y="139"/>
                  </a:lnTo>
                  <a:lnTo>
                    <a:pt x="222" y="139"/>
                  </a:lnTo>
                  <a:lnTo>
                    <a:pt x="225" y="144"/>
                  </a:lnTo>
                  <a:lnTo>
                    <a:pt x="227" y="152"/>
                  </a:lnTo>
                  <a:lnTo>
                    <a:pt x="229" y="162"/>
                  </a:lnTo>
                  <a:lnTo>
                    <a:pt x="229" y="168"/>
                  </a:lnTo>
                  <a:lnTo>
                    <a:pt x="227" y="174"/>
                  </a:lnTo>
                  <a:lnTo>
                    <a:pt x="227" y="175"/>
                  </a:lnTo>
                  <a:lnTo>
                    <a:pt x="226" y="176"/>
                  </a:lnTo>
                  <a:lnTo>
                    <a:pt x="226" y="176"/>
                  </a:lnTo>
                  <a:lnTo>
                    <a:pt x="218" y="181"/>
                  </a:lnTo>
                  <a:lnTo>
                    <a:pt x="209" y="185"/>
                  </a:lnTo>
                  <a:lnTo>
                    <a:pt x="204" y="186"/>
                  </a:lnTo>
                  <a:lnTo>
                    <a:pt x="199" y="187"/>
                  </a:lnTo>
                  <a:lnTo>
                    <a:pt x="199" y="187"/>
                  </a:lnTo>
                  <a:lnTo>
                    <a:pt x="192" y="187"/>
                  </a:lnTo>
                  <a:lnTo>
                    <a:pt x="186" y="190"/>
                  </a:lnTo>
                  <a:lnTo>
                    <a:pt x="181" y="191"/>
                  </a:lnTo>
                  <a:lnTo>
                    <a:pt x="179" y="193"/>
                  </a:lnTo>
                  <a:lnTo>
                    <a:pt x="179" y="193"/>
                  </a:lnTo>
                  <a:lnTo>
                    <a:pt x="176" y="207"/>
                  </a:lnTo>
                  <a:lnTo>
                    <a:pt x="175" y="212"/>
                  </a:lnTo>
                  <a:lnTo>
                    <a:pt x="175" y="213"/>
                  </a:lnTo>
                  <a:lnTo>
                    <a:pt x="174" y="214"/>
                  </a:lnTo>
                  <a:lnTo>
                    <a:pt x="174" y="214"/>
                  </a:lnTo>
                  <a:lnTo>
                    <a:pt x="159" y="219"/>
                  </a:lnTo>
                  <a:lnTo>
                    <a:pt x="128" y="229"/>
                  </a:lnTo>
                  <a:lnTo>
                    <a:pt x="70" y="485"/>
                  </a:lnTo>
                  <a:lnTo>
                    <a:pt x="129" y="493"/>
                  </a:lnTo>
                  <a:lnTo>
                    <a:pt x="0" y="929"/>
                  </a:lnTo>
                  <a:lnTo>
                    <a:pt x="0" y="929"/>
                  </a:lnTo>
                  <a:lnTo>
                    <a:pt x="0" y="932"/>
                  </a:lnTo>
                  <a:lnTo>
                    <a:pt x="0" y="934"/>
                  </a:lnTo>
                  <a:lnTo>
                    <a:pt x="2" y="936"/>
                  </a:lnTo>
                  <a:lnTo>
                    <a:pt x="5" y="938"/>
                  </a:lnTo>
                  <a:lnTo>
                    <a:pt x="5" y="938"/>
                  </a:lnTo>
                  <a:lnTo>
                    <a:pt x="7" y="938"/>
                  </a:lnTo>
                  <a:lnTo>
                    <a:pt x="10" y="936"/>
                  </a:lnTo>
                  <a:lnTo>
                    <a:pt x="11" y="935"/>
                  </a:lnTo>
                  <a:lnTo>
                    <a:pt x="12" y="933"/>
                  </a:lnTo>
                  <a:lnTo>
                    <a:pt x="142" y="494"/>
                  </a:lnTo>
                  <a:lnTo>
                    <a:pt x="258" y="508"/>
                  </a:lnTo>
                  <a:lnTo>
                    <a:pt x="238" y="955"/>
                  </a:lnTo>
                  <a:lnTo>
                    <a:pt x="238" y="955"/>
                  </a:lnTo>
                  <a:lnTo>
                    <a:pt x="238" y="957"/>
                  </a:lnTo>
                  <a:lnTo>
                    <a:pt x="240" y="960"/>
                  </a:lnTo>
                  <a:lnTo>
                    <a:pt x="242" y="961"/>
                  </a:lnTo>
                  <a:lnTo>
                    <a:pt x="244" y="961"/>
                  </a:lnTo>
                  <a:lnTo>
                    <a:pt x="244" y="961"/>
                  </a:lnTo>
                  <a:lnTo>
                    <a:pt x="247" y="961"/>
                  </a:lnTo>
                  <a:lnTo>
                    <a:pt x="249" y="960"/>
                  </a:lnTo>
                  <a:lnTo>
                    <a:pt x="250" y="957"/>
                  </a:lnTo>
                  <a:lnTo>
                    <a:pt x="250" y="955"/>
                  </a:lnTo>
                  <a:lnTo>
                    <a:pt x="271" y="511"/>
                  </a:lnTo>
                  <a:lnTo>
                    <a:pt x="339" y="519"/>
                  </a:lnTo>
                  <a:lnTo>
                    <a:pt x="345" y="473"/>
                  </a:lnTo>
                  <a:lnTo>
                    <a:pt x="361" y="474"/>
                  </a:lnTo>
                  <a:lnTo>
                    <a:pt x="427" y="865"/>
                  </a:lnTo>
                  <a:lnTo>
                    <a:pt x="427" y="865"/>
                  </a:lnTo>
                  <a:lnTo>
                    <a:pt x="427" y="867"/>
                  </a:lnTo>
                  <a:lnTo>
                    <a:pt x="429" y="870"/>
                  </a:lnTo>
                  <a:lnTo>
                    <a:pt x="432" y="871"/>
                  </a:lnTo>
                  <a:lnTo>
                    <a:pt x="434" y="871"/>
                  </a:lnTo>
                  <a:lnTo>
                    <a:pt x="434" y="871"/>
                  </a:lnTo>
                  <a:lnTo>
                    <a:pt x="437" y="870"/>
                  </a:lnTo>
                  <a:lnTo>
                    <a:pt x="438" y="868"/>
                  </a:lnTo>
                  <a:lnTo>
                    <a:pt x="439" y="865"/>
                  </a:lnTo>
                  <a:lnTo>
                    <a:pt x="439" y="862"/>
                  </a:lnTo>
                  <a:lnTo>
                    <a:pt x="439" y="862"/>
                  </a:lnTo>
                  <a:close/>
                  <a:moveTo>
                    <a:pt x="347" y="461"/>
                  </a:moveTo>
                  <a:lnTo>
                    <a:pt x="353" y="421"/>
                  </a:lnTo>
                  <a:lnTo>
                    <a:pt x="360" y="461"/>
                  </a:lnTo>
                  <a:lnTo>
                    <a:pt x="347" y="46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endParaRPr>
            </a:p>
          </p:txBody>
        </p:sp>
        <p:sp>
          <p:nvSpPr>
            <p:cNvPr id="1049" name="Freeform 25"/>
            <p:cNvSpPr>
              <a:spLocks/>
            </p:cNvSpPr>
            <p:nvPr userDrawn="1"/>
          </p:nvSpPr>
          <p:spPr bwMode="auto">
            <a:xfrm>
              <a:off x="3920" y="2894"/>
              <a:ext cx="716" cy="1149"/>
            </a:xfrm>
            <a:custGeom>
              <a:avLst/>
              <a:gdLst>
                <a:gd name="T0" fmla="*/ 387 w 592"/>
                <a:gd name="T1" fmla="*/ 239 h 951"/>
                <a:gd name="T2" fmla="*/ 523 w 592"/>
                <a:gd name="T3" fmla="*/ 202 h 951"/>
                <a:gd name="T4" fmla="*/ 551 w 592"/>
                <a:gd name="T5" fmla="*/ 175 h 951"/>
                <a:gd name="T6" fmla="*/ 571 w 592"/>
                <a:gd name="T7" fmla="*/ 135 h 951"/>
                <a:gd name="T8" fmla="*/ 584 w 592"/>
                <a:gd name="T9" fmla="*/ 119 h 951"/>
                <a:gd name="T10" fmla="*/ 584 w 592"/>
                <a:gd name="T11" fmla="*/ 115 h 951"/>
                <a:gd name="T12" fmla="*/ 550 w 592"/>
                <a:gd name="T13" fmla="*/ 127 h 951"/>
                <a:gd name="T14" fmla="*/ 527 w 592"/>
                <a:gd name="T15" fmla="*/ 143 h 951"/>
                <a:gd name="T16" fmla="*/ 510 w 592"/>
                <a:gd name="T17" fmla="*/ 152 h 951"/>
                <a:gd name="T18" fmla="*/ 391 w 592"/>
                <a:gd name="T19" fmla="*/ 178 h 951"/>
                <a:gd name="T20" fmla="*/ 318 w 592"/>
                <a:gd name="T21" fmla="*/ 147 h 951"/>
                <a:gd name="T22" fmla="*/ 219 w 592"/>
                <a:gd name="T23" fmla="*/ 130 h 951"/>
                <a:gd name="T24" fmla="*/ 202 w 592"/>
                <a:gd name="T25" fmla="*/ 51 h 951"/>
                <a:gd name="T26" fmla="*/ 167 w 592"/>
                <a:gd name="T27" fmla="*/ 4 h 951"/>
                <a:gd name="T28" fmla="*/ 127 w 592"/>
                <a:gd name="T29" fmla="*/ 6 h 951"/>
                <a:gd name="T30" fmla="*/ 94 w 592"/>
                <a:gd name="T31" fmla="*/ 51 h 951"/>
                <a:gd name="T32" fmla="*/ 100 w 592"/>
                <a:gd name="T33" fmla="*/ 70 h 951"/>
                <a:gd name="T34" fmla="*/ 98 w 592"/>
                <a:gd name="T35" fmla="*/ 95 h 951"/>
                <a:gd name="T36" fmla="*/ 104 w 592"/>
                <a:gd name="T37" fmla="*/ 100 h 951"/>
                <a:gd name="T38" fmla="*/ 106 w 592"/>
                <a:gd name="T39" fmla="*/ 113 h 951"/>
                <a:gd name="T40" fmla="*/ 110 w 592"/>
                <a:gd name="T41" fmla="*/ 124 h 951"/>
                <a:gd name="T42" fmla="*/ 126 w 592"/>
                <a:gd name="T43" fmla="*/ 147 h 951"/>
                <a:gd name="T44" fmla="*/ 55 w 592"/>
                <a:gd name="T45" fmla="*/ 195 h 951"/>
                <a:gd name="T46" fmla="*/ 36 w 592"/>
                <a:gd name="T47" fmla="*/ 190 h 951"/>
                <a:gd name="T48" fmla="*/ 32 w 592"/>
                <a:gd name="T49" fmla="*/ 206 h 951"/>
                <a:gd name="T50" fmla="*/ 15 w 592"/>
                <a:gd name="T51" fmla="*/ 179 h 951"/>
                <a:gd name="T52" fmla="*/ 9 w 592"/>
                <a:gd name="T53" fmla="*/ 184 h 951"/>
                <a:gd name="T54" fmla="*/ 3 w 592"/>
                <a:gd name="T55" fmla="*/ 189 h 951"/>
                <a:gd name="T56" fmla="*/ 2 w 592"/>
                <a:gd name="T57" fmla="*/ 206 h 951"/>
                <a:gd name="T58" fmla="*/ 3 w 592"/>
                <a:gd name="T59" fmla="*/ 225 h 951"/>
                <a:gd name="T60" fmla="*/ 15 w 592"/>
                <a:gd name="T61" fmla="*/ 247 h 951"/>
                <a:gd name="T62" fmla="*/ 11 w 592"/>
                <a:gd name="T63" fmla="*/ 284 h 951"/>
                <a:gd name="T64" fmla="*/ 19 w 592"/>
                <a:gd name="T65" fmla="*/ 360 h 951"/>
                <a:gd name="T66" fmla="*/ 53 w 592"/>
                <a:gd name="T67" fmla="*/ 357 h 951"/>
                <a:gd name="T68" fmla="*/ 98 w 592"/>
                <a:gd name="T69" fmla="*/ 299 h 951"/>
                <a:gd name="T70" fmla="*/ 112 w 592"/>
                <a:gd name="T71" fmla="*/ 523 h 951"/>
                <a:gd name="T72" fmla="*/ 122 w 592"/>
                <a:gd name="T73" fmla="*/ 618 h 951"/>
                <a:gd name="T74" fmla="*/ 121 w 592"/>
                <a:gd name="T75" fmla="*/ 811 h 951"/>
                <a:gd name="T76" fmla="*/ 118 w 592"/>
                <a:gd name="T77" fmla="*/ 883 h 951"/>
                <a:gd name="T78" fmla="*/ 73 w 592"/>
                <a:gd name="T79" fmla="*/ 910 h 951"/>
                <a:gd name="T80" fmla="*/ 83 w 592"/>
                <a:gd name="T81" fmla="*/ 929 h 951"/>
                <a:gd name="T82" fmla="*/ 155 w 592"/>
                <a:gd name="T83" fmla="*/ 917 h 951"/>
                <a:gd name="T84" fmla="*/ 179 w 592"/>
                <a:gd name="T85" fmla="*/ 911 h 951"/>
                <a:gd name="T86" fmla="*/ 183 w 592"/>
                <a:gd name="T87" fmla="*/ 898 h 951"/>
                <a:gd name="T88" fmla="*/ 194 w 592"/>
                <a:gd name="T89" fmla="*/ 780 h 951"/>
                <a:gd name="T90" fmla="*/ 201 w 592"/>
                <a:gd name="T91" fmla="*/ 582 h 951"/>
                <a:gd name="T92" fmla="*/ 219 w 592"/>
                <a:gd name="T93" fmla="*/ 595 h 951"/>
                <a:gd name="T94" fmla="*/ 238 w 592"/>
                <a:gd name="T95" fmla="*/ 829 h 951"/>
                <a:gd name="T96" fmla="*/ 246 w 592"/>
                <a:gd name="T97" fmla="*/ 893 h 951"/>
                <a:gd name="T98" fmla="*/ 213 w 592"/>
                <a:gd name="T99" fmla="*/ 934 h 951"/>
                <a:gd name="T100" fmla="*/ 228 w 592"/>
                <a:gd name="T101" fmla="*/ 951 h 951"/>
                <a:gd name="T102" fmla="*/ 290 w 592"/>
                <a:gd name="T103" fmla="*/ 932 h 951"/>
                <a:gd name="T104" fmla="*/ 304 w 592"/>
                <a:gd name="T105" fmla="*/ 920 h 951"/>
                <a:gd name="T106" fmla="*/ 317 w 592"/>
                <a:gd name="T107" fmla="*/ 898 h 951"/>
                <a:gd name="T108" fmla="*/ 304 w 592"/>
                <a:gd name="T109" fmla="*/ 739 h 951"/>
                <a:gd name="T110" fmla="*/ 293 w 592"/>
                <a:gd name="T111" fmla="*/ 655 h 951"/>
                <a:gd name="T112" fmla="*/ 331 w 592"/>
                <a:gd name="T113" fmla="*/ 476 h 951"/>
                <a:gd name="T114" fmla="*/ 319 w 592"/>
                <a:gd name="T115" fmla="*/ 248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2" h="951">
                  <a:moveTo>
                    <a:pt x="328" y="241"/>
                  </a:moveTo>
                  <a:lnTo>
                    <a:pt x="329" y="240"/>
                  </a:lnTo>
                  <a:lnTo>
                    <a:pt x="330" y="240"/>
                  </a:lnTo>
                  <a:lnTo>
                    <a:pt x="330" y="240"/>
                  </a:lnTo>
                  <a:lnTo>
                    <a:pt x="335" y="242"/>
                  </a:lnTo>
                  <a:lnTo>
                    <a:pt x="340" y="244"/>
                  </a:lnTo>
                  <a:lnTo>
                    <a:pt x="354" y="244"/>
                  </a:lnTo>
                  <a:lnTo>
                    <a:pt x="371" y="241"/>
                  </a:lnTo>
                  <a:lnTo>
                    <a:pt x="387" y="239"/>
                  </a:lnTo>
                  <a:lnTo>
                    <a:pt x="416" y="233"/>
                  </a:lnTo>
                  <a:lnTo>
                    <a:pt x="430" y="229"/>
                  </a:lnTo>
                  <a:lnTo>
                    <a:pt x="430" y="229"/>
                  </a:lnTo>
                  <a:lnTo>
                    <a:pt x="430" y="229"/>
                  </a:lnTo>
                  <a:lnTo>
                    <a:pt x="430" y="229"/>
                  </a:lnTo>
                  <a:lnTo>
                    <a:pt x="442" y="227"/>
                  </a:lnTo>
                  <a:lnTo>
                    <a:pt x="455" y="224"/>
                  </a:lnTo>
                  <a:lnTo>
                    <a:pt x="484" y="216"/>
                  </a:lnTo>
                  <a:lnTo>
                    <a:pt x="523" y="202"/>
                  </a:lnTo>
                  <a:lnTo>
                    <a:pt x="523" y="202"/>
                  </a:lnTo>
                  <a:lnTo>
                    <a:pt x="525" y="196"/>
                  </a:lnTo>
                  <a:lnTo>
                    <a:pt x="526" y="186"/>
                  </a:lnTo>
                  <a:lnTo>
                    <a:pt x="526" y="186"/>
                  </a:lnTo>
                  <a:lnTo>
                    <a:pt x="527" y="183"/>
                  </a:lnTo>
                  <a:lnTo>
                    <a:pt x="529" y="180"/>
                  </a:lnTo>
                  <a:lnTo>
                    <a:pt x="537" y="178"/>
                  </a:lnTo>
                  <a:lnTo>
                    <a:pt x="545" y="175"/>
                  </a:lnTo>
                  <a:lnTo>
                    <a:pt x="551" y="175"/>
                  </a:lnTo>
                  <a:lnTo>
                    <a:pt x="551" y="175"/>
                  </a:lnTo>
                  <a:lnTo>
                    <a:pt x="559" y="174"/>
                  </a:lnTo>
                  <a:lnTo>
                    <a:pt x="566" y="171"/>
                  </a:lnTo>
                  <a:lnTo>
                    <a:pt x="574" y="166"/>
                  </a:lnTo>
                  <a:lnTo>
                    <a:pt x="574" y="166"/>
                  </a:lnTo>
                  <a:lnTo>
                    <a:pt x="576" y="158"/>
                  </a:lnTo>
                  <a:lnTo>
                    <a:pt x="576" y="152"/>
                  </a:lnTo>
                  <a:lnTo>
                    <a:pt x="573" y="141"/>
                  </a:lnTo>
                  <a:lnTo>
                    <a:pt x="571" y="135"/>
                  </a:lnTo>
                  <a:lnTo>
                    <a:pt x="568" y="133"/>
                  </a:lnTo>
                  <a:lnTo>
                    <a:pt x="567" y="130"/>
                  </a:lnTo>
                  <a:lnTo>
                    <a:pt x="570" y="129"/>
                  </a:lnTo>
                  <a:lnTo>
                    <a:pt x="570" y="129"/>
                  </a:lnTo>
                  <a:lnTo>
                    <a:pt x="578" y="123"/>
                  </a:lnTo>
                  <a:lnTo>
                    <a:pt x="583" y="119"/>
                  </a:lnTo>
                  <a:lnTo>
                    <a:pt x="584" y="119"/>
                  </a:lnTo>
                  <a:lnTo>
                    <a:pt x="584" y="119"/>
                  </a:lnTo>
                  <a:lnTo>
                    <a:pt x="584" y="119"/>
                  </a:lnTo>
                  <a:lnTo>
                    <a:pt x="590" y="115"/>
                  </a:lnTo>
                  <a:lnTo>
                    <a:pt x="590" y="115"/>
                  </a:lnTo>
                  <a:lnTo>
                    <a:pt x="592" y="113"/>
                  </a:lnTo>
                  <a:lnTo>
                    <a:pt x="592" y="113"/>
                  </a:lnTo>
                  <a:lnTo>
                    <a:pt x="589" y="113"/>
                  </a:lnTo>
                  <a:lnTo>
                    <a:pt x="584" y="115"/>
                  </a:lnTo>
                  <a:lnTo>
                    <a:pt x="584" y="115"/>
                  </a:lnTo>
                  <a:lnTo>
                    <a:pt x="584" y="115"/>
                  </a:lnTo>
                  <a:lnTo>
                    <a:pt x="584" y="115"/>
                  </a:lnTo>
                  <a:lnTo>
                    <a:pt x="584" y="115"/>
                  </a:lnTo>
                  <a:lnTo>
                    <a:pt x="573" y="119"/>
                  </a:lnTo>
                  <a:lnTo>
                    <a:pt x="573" y="119"/>
                  </a:lnTo>
                  <a:lnTo>
                    <a:pt x="565" y="123"/>
                  </a:lnTo>
                  <a:lnTo>
                    <a:pt x="559" y="126"/>
                  </a:lnTo>
                  <a:lnTo>
                    <a:pt x="555" y="127"/>
                  </a:lnTo>
                  <a:lnTo>
                    <a:pt x="551" y="126"/>
                  </a:lnTo>
                  <a:lnTo>
                    <a:pt x="550" y="127"/>
                  </a:lnTo>
                  <a:lnTo>
                    <a:pt x="550" y="127"/>
                  </a:lnTo>
                  <a:lnTo>
                    <a:pt x="550" y="127"/>
                  </a:lnTo>
                  <a:lnTo>
                    <a:pt x="545" y="127"/>
                  </a:lnTo>
                  <a:lnTo>
                    <a:pt x="542" y="128"/>
                  </a:lnTo>
                  <a:lnTo>
                    <a:pt x="538" y="130"/>
                  </a:lnTo>
                  <a:lnTo>
                    <a:pt x="534" y="135"/>
                  </a:lnTo>
                  <a:lnTo>
                    <a:pt x="534" y="135"/>
                  </a:lnTo>
                  <a:lnTo>
                    <a:pt x="534" y="135"/>
                  </a:lnTo>
                  <a:lnTo>
                    <a:pt x="534" y="135"/>
                  </a:lnTo>
                  <a:lnTo>
                    <a:pt x="527" y="143"/>
                  </a:lnTo>
                  <a:lnTo>
                    <a:pt x="523" y="150"/>
                  </a:lnTo>
                  <a:lnTo>
                    <a:pt x="522" y="155"/>
                  </a:lnTo>
                  <a:lnTo>
                    <a:pt x="521" y="156"/>
                  </a:lnTo>
                  <a:lnTo>
                    <a:pt x="516" y="156"/>
                  </a:lnTo>
                  <a:lnTo>
                    <a:pt x="516" y="156"/>
                  </a:lnTo>
                  <a:lnTo>
                    <a:pt x="516" y="155"/>
                  </a:lnTo>
                  <a:lnTo>
                    <a:pt x="515" y="154"/>
                  </a:lnTo>
                  <a:lnTo>
                    <a:pt x="515" y="154"/>
                  </a:lnTo>
                  <a:lnTo>
                    <a:pt x="510" y="152"/>
                  </a:lnTo>
                  <a:lnTo>
                    <a:pt x="504" y="152"/>
                  </a:lnTo>
                  <a:lnTo>
                    <a:pt x="491" y="156"/>
                  </a:lnTo>
                  <a:lnTo>
                    <a:pt x="491" y="156"/>
                  </a:lnTo>
                  <a:lnTo>
                    <a:pt x="491" y="156"/>
                  </a:lnTo>
                  <a:lnTo>
                    <a:pt x="491" y="156"/>
                  </a:lnTo>
                  <a:lnTo>
                    <a:pt x="424" y="175"/>
                  </a:lnTo>
                  <a:lnTo>
                    <a:pt x="424" y="175"/>
                  </a:lnTo>
                  <a:lnTo>
                    <a:pt x="407" y="178"/>
                  </a:lnTo>
                  <a:lnTo>
                    <a:pt x="391" y="178"/>
                  </a:lnTo>
                  <a:lnTo>
                    <a:pt x="375" y="177"/>
                  </a:lnTo>
                  <a:lnTo>
                    <a:pt x="362" y="173"/>
                  </a:lnTo>
                  <a:lnTo>
                    <a:pt x="351" y="169"/>
                  </a:lnTo>
                  <a:lnTo>
                    <a:pt x="341" y="167"/>
                  </a:lnTo>
                  <a:lnTo>
                    <a:pt x="331" y="162"/>
                  </a:lnTo>
                  <a:lnTo>
                    <a:pt x="331" y="162"/>
                  </a:lnTo>
                  <a:lnTo>
                    <a:pt x="326" y="158"/>
                  </a:lnTo>
                  <a:lnTo>
                    <a:pt x="323" y="154"/>
                  </a:lnTo>
                  <a:lnTo>
                    <a:pt x="318" y="147"/>
                  </a:lnTo>
                  <a:lnTo>
                    <a:pt x="312" y="144"/>
                  </a:lnTo>
                  <a:lnTo>
                    <a:pt x="283" y="134"/>
                  </a:lnTo>
                  <a:lnTo>
                    <a:pt x="283" y="134"/>
                  </a:lnTo>
                  <a:lnTo>
                    <a:pt x="276" y="132"/>
                  </a:lnTo>
                  <a:lnTo>
                    <a:pt x="264" y="130"/>
                  </a:lnTo>
                  <a:lnTo>
                    <a:pt x="246" y="130"/>
                  </a:lnTo>
                  <a:lnTo>
                    <a:pt x="221" y="132"/>
                  </a:lnTo>
                  <a:lnTo>
                    <a:pt x="219" y="132"/>
                  </a:lnTo>
                  <a:lnTo>
                    <a:pt x="219" y="130"/>
                  </a:lnTo>
                  <a:lnTo>
                    <a:pt x="219" y="130"/>
                  </a:lnTo>
                  <a:lnTo>
                    <a:pt x="213" y="123"/>
                  </a:lnTo>
                  <a:lnTo>
                    <a:pt x="207" y="118"/>
                  </a:lnTo>
                  <a:lnTo>
                    <a:pt x="202" y="115"/>
                  </a:lnTo>
                  <a:lnTo>
                    <a:pt x="201" y="113"/>
                  </a:lnTo>
                  <a:lnTo>
                    <a:pt x="201" y="112"/>
                  </a:lnTo>
                  <a:lnTo>
                    <a:pt x="201" y="112"/>
                  </a:lnTo>
                  <a:lnTo>
                    <a:pt x="203" y="74"/>
                  </a:lnTo>
                  <a:lnTo>
                    <a:pt x="202" y="51"/>
                  </a:lnTo>
                  <a:lnTo>
                    <a:pt x="200" y="39"/>
                  </a:lnTo>
                  <a:lnTo>
                    <a:pt x="200" y="36"/>
                  </a:lnTo>
                  <a:lnTo>
                    <a:pt x="200" y="36"/>
                  </a:lnTo>
                  <a:lnTo>
                    <a:pt x="193" y="23"/>
                  </a:lnTo>
                  <a:lnTo>
                    <a:pt x="185" y="14"/>
                  </a:lnTo>
                  <a:lnTo>
                    <a:pt x="182" y="10"/>
                  </a:lnTo>
                  <a:lnTo>
                    <a:pt x="177" y="8"/>
                  </a:lnTo>
                  <a:lnTo>
                    <a:pt x="172" y="5"/>
                  </a:lnTo>
                  <a:lnTo>
                    <a:pt x="167" y="4"/>
                  </a:lnTo>
                  <a:lnTo>
                    <a:pt x="167" y="4"/>
                  </a:lnTo>
                  <a:lnTo>
                    <a:pt x="166" y="4"/>
                  </a:lnTo>
                  <a:lnTo>
                    <a:pt x="166" y="4"/>
                  </a:lnTo>
                  <a:lnTo>
                    <a:pt x="157" y="2"/>
                  </a:lnTo>
                  <a:lnTo>
                    <a:pt x="157" y="2"/>
                  </a:lnTo>
                  <a:lnTo>
                    <a:pt x="152" y="0"/>
                  </a:lnTo>
                  <a:lnTo>
                    <a:pt x="148" y="0"/>
                  </a:lnTo>
                  <a:lnTo>
                    <a:pt x="137" y="3"/>
                  </a:lnTo>
                  <a:lnTo>
                    <a:pt x="127" y="6"/>
                  </a:lnTo>
                  <a:lnTo>
                    <a:pt x="117" y="12"/>
                  </a:lnTo>
                  <a:lnTo>
                    <a:pt x="110" y="17"/>
                  </a:lnTo>
                  <a:lnTo>
                    <a:pt x="104" y="22"/>
                  </a:lnTo>
                  <a:lnTo>
                    <a:pt x="98" y="27"/>
                  </a:lnTo>
                  <a:lnTo>
                    <a:pt x="98" y="27"/>
                  </a:lnTo>
                  <a:lnTo>
                    <a:pt x="96" y="29"/>
                  </a:lnTo>
                  <a:lnTo>
                    <a:pt x="95" y="33"/>
                  </a:lnTo>
                  <a:lnTo>
                    <a:pt x="94" y="42"/>
                  </a:lnTo>
                  <a:lnTo>
                    <a:pt x="94" y="51"/>
                  </a:lnTo>
                  <a:lnTo>
                    <a:pt x="95" y="57"/>
                  </a:lnTo>
                  <a:lnTo>
                    <a:pt x="100" y="67"/>
                  </a:lnTo>
                  <a:lnTo>
                    <a:pt x="100" y="67"/>
                  </a:lnTo>
                  <a:lnTo>
                    <a:pt x="100" y="67"/>
                  </a:lnTo>
                  <a:lnTo>
                    <a:pt x="100" y="68"/>
                  </a:lnTo>
                  <a:lnTo>
                    <a:pt x="100" y="68"/>
                  </a:lnTo>
                  <a:lnTo>
                    <a:pt x="100" y="70"/>
                  </a:lnTo>
                  <a:lnTo>
                    <a:pt x="100" y="70"/>
                  </a:lnTo>
                  <a:lnTo>
                    <a:pt x="100" y="70"/>
                  </a:lnTo>
                  <a:lnTo>
                    <a:pt x="100" y="70"/>
                  </a:lnTo>
                  <a:lnTo>
                    <a:pt x="100" y="70"/>
                  </a:lnTo>
                  <a:lnTo>
                    <a:pt x="100" y="70"/>
                  </a:lnTo>
                  <a:lnTo>
                    <a:pt x="94" y="88"/>
                  </a:lnTo>
                  <a:lnTo>
                    <a:pt x="94" y="88"/>
                  </a:lnTo>
                  <a:lnTo>
                    <a:pt x="95" y="92"/>
                  </a:lnTo>
                  <a:lnTo>
                    <a:pt x="96" y="94"/>
                  </a:lnTo>
                  <a:lnTo>
                    <a:pt x="96" y="94"/>
                  </a:lnTo>
                  <a:lnTo>
                    <a:pt x="98" y="95"/>
                  </a:lnTo>
                  <a:lnTo>
                    <a:pt x="101" y="95"/>
                  </a:lnTo>
                  <a:lnTo>
                    <a:pt x="104" y="95"/>
                  </a:lnTo>
                  <a:lnTo>
                    <a:pt x="104" y="98"/>
                  </a:lnTo>
                  <a:lnTo>
                    <a:pt x="104" y="99"/>
                  </a:lnTo>
                  <a:lnTo>
                    <a:pt x="104" y="99"/>
                  </a:lnTo>
                  <a:lnTo>
                    <a:pt x="104" y="99"/>
                  </a:lnTo>
                  <a:lnTo>
                    <a:pt x="104" y="100"/>
                  </a:lnTo>
                  <a:lnTo>
                    <a:pt x="104" y="100"/>
                  </a:lnTo>
                  <a:lnTo>
                    <a:pt x="104" y="100"/>
                  </a:lnTo>
                  <a:lnTo>
                    <a:pt x="104" y="106"/>
                  </a:lnTo>
                  <a:lnTo>
                    <a:pt x="104" y="109"/>
                  </a:lnTo>
                  <a:lnTo>
                    <a:pt x="105" y="111"/>
                  </a:lnTo>
                  <a:lnTo>
                    <a:pt x="106" y="111"/>
                  </a:lnTo>
                  <a:lnTo>
                    <a:pt x="109" y="111"/>
                  </a:lnTo>
                  <a:lnTo>
                    <a:pt x="107" y="112"/>
                  </a:lnTo>
                  <a:lnTo>
                    <a:pt x="107" y="112"/>
                  </a:lnTo>
                  <a:lnTo>
                    <a:pt x="107" y="112"/>
                  </a:lnTo>
                  <a:lnTo>
                    <a:pt x="106" y="113"/>
                  </a:lnTo>
                  <a:lnTo>
                    <a:pt x="106" y="113"/>
                  </a:lnTo>
                  <a:lnTo>
                    <a:pt x="106" y="113"/>
                  </a:lnTo>
                  <a:lnTo>
                    <a:pt x="106" y="115"/>
                  </a:lnTo>
                  <a:lnTo>
                    <a:pt x="106" y="116"/>
                  </a:lnTo>
                  <a:lnTo>
                    <a:pt x="107" y="117"/>
                  </a:lnTo>
                  <a:lnTo>
                    <a:pt x="107" y="117"/>
                  </a:lnTo>
                  <a:lnTo>
                    <a:pt x="109" y="118"/>
                  </a:lnTo>
                  <a:lnTo>
                    <a:pt x="109" y="118"/>
                  </a:lnTo>
                  <a:lnTo>
                    <a:pt x="110" y="124"/>
                  </a:lnTo>
                  <a:lnTo>
                    <a:pt x="112" y="129"/>
                  </a:lnTo>
                  <a:lnTo>
                    <a:pt x="112" y="129"/>
                  </a:lnTo>
                  <a:lnTo>
                    <a:pt x="113" y="130"/>
                  </a:lnTo>
                  <a:lnTo>
                    <a:pt x="115" y="130"/>
                  </a:lnTo>
                  <a:lnTo>
                    <a:pt x="127" y="132"/>
                  </a:lnTo>
                  <a:lnTo>
                    <a:pt x="127" y="132"/>
                  </a:lnTo>
                  <a:lnTo>
                    <a:pt x="126" y="143"/>
                  </a:lnTo>
                  <a:lnTo>
                    <a:pt x="126" y="146"/>
                  </a:lnTo>
                  <a:lnTo>
                    <a:pt x="126" y="147"/>
                  </a:lnTo>
                  <a:lnTo>
                    <a:pt x="126" y="147"/>
                  </a:lnTo>
                  <a:lnTo>
                    <a:pt x="95" y="164"/>
                  </a:lnTo>
                  <a:lnTo>
                    <a:pt x="75" y="178"/>
                  </a:lnTo>
                  <a:lnTo>
                    <a:pt x="62" y="188"/>
                  </a:lnTo>
                  <a:lnTo>
                    <a:pt x="59" y="190"/>
                  </a:lnTo>
                  <a:lnTo>
                    <a:pt x="59" y="191"/>
                  </a:lnTo>
                  <a:lnTo>
                    <a:pt x="59" y="191"/>
                  </a:lnTo>
                  <a:lnTo>
                    <a:pt x="59" y="191"/>
                  </a:lnTo>
                  <a:lnTo>
                    <a:pt x="55" y="195"/>
                  </a:lnTo>
                  <a:lnTo>
                    <a:pt x="49" y="208"/>
                  </a:lnTo>
                  <a:lnTo>
                    <a:pt x="47" y="212"/>
                  </a:lnTo>
                  <a:lnTo>
                    <a:pt x="44" y="208"/>
                  </a:lnTo>
                  <a:lnTo>
                    <a:pt x="39" y="200"/>
                  </a:lnTo>
                  <a:lnTo>
                    <a:pt x="38" y="200"/>
                  </a:lnTo>
                  <a:lnTo>
                    <a:pt x="38" y="199"/>
                  </a:lnTo>
                  <a:lnTo>
                    <a:pt x="38" y="199"/>
                  </a:lnTo>
                  <a:lnTo>
                    <a:pt x="36" y="190"/>
                  </a:lnTo>
                  <a:lnTo>
                    <a:pt x="36" y="190"/>
                  </a:lnTo>
                  <a:lnTo>
                    <a:pt x="33" y="189"/>
                  </a:lnTo>
                  <a:lnTo>
                    <a:pt x="32" y="189"/>
                  </a:lnTo>
                  <a:lnTo>
                    <a:pt x="32" y="189"/>
                  </a:lnTo>
                  <a:lnTo>
                    <a:pt x="30" y="191"/>
                  </a:lnTo>
                  <a:lnTo>
                    <a:pt x="30" y="194"/>
                  </a:lnTo>
                  <a:lnTo>
                    <a:pt x="30" y="194"/>
                  </a:lnTo>
                  <a:lnTo>
                    <a:pt x="31" y="196"/>
                  </a:lnTo>
                  <a:lnTo>
                    <a:pt x="31" y="196"/>
                  </a:lnTo>
                  <a:lnTo>
                    <a:pt x="32" y="206"/>
                  </a:lnTo>
                  <a:lnTo>
                    <a:pt x="27" y="207"/>
                  </a:lnTo>
                  <a:lnTo>
                    <a:pt x="27" y="207"/>
                  </a:lnTo>
                  <a:lnTo>
                    <a:pt x="22" y="199"/>
                  </a:lnTo>
                  <a:lnTo>
                    <a:pt x="22" y="199"/>
                  </a:lnTo>
                  <a:lnTo>
                    <a:pt x="17" y="192"/>
                  </a:lnTo>
                  <a:lnTo>
                    <a:pt x="17" y="192"/>
                  </a:lnTo>
                  <a:lnTo>
                    <a:pt x="17" y="191"/>
                  </a:lnTo>
                  <a:lnTo>
                    <a:pt x="17" y="191"/>
                  </a:lnTo>
                  <a:lnTo>
                    <a:pt x="15" y="179"/>
                  </a:lnTo>
                  <a:lnTo>
                    <a:pt x="15" y="179"/>
                  </a:lnTo>
                  <a:lnTo>
                    <a:pt x="15" y="179"/>
                  </a:lnTo>
                  <a:lnTo>
                    <a:pt x="15" y="179"/>
                  </a:lnTo>
                  <a:lnTo>
                    <a:pt x="13" y="177"/>
                  </a:lnTo>
                  <a:lnTo>
                    <a:pt x="13" y="177"/>
                  </a:lnTo>
                  <a:lnTo>
                    <a:pt x="13" y="177"/>
                  </a:lnTo>
                  <a:lnTo>
                    <a:pt x="11" y="178"/>
                  </a:lnTo>
                  <a:lnTo>
                    <a:pt x="10" y="180"/>
                  </a:lnTo>
                  <a:lnTo>
                    <a:pt x="9" y="184"/>
                  </a:lnTo>
                  <a:lnTo>
                    <a:pt x="6" y="182"/>
                  </a:lnTo>
                  <a:lnTo>
                    <a:pt x="6" y="182"/>
                  </a:lnTo>
                  <a:lnTo>
                    <a:pt x="5" y="180"/>
                  </a:lnTo>
                  <a:lnTo>
                    <a:pt x="5" y="180"/>
                  </a:lnTo>
                  <a:lnTo>
                    <a:pt x="4" y="183"/>
                  </a:lnTo>
                  <a:lnTo>
                    <a:pt x="3" y="188"/>
                  </a:lnTo>
                  <a:lnTo>
                    <a:pt x="3" y="188"/>
                  </a:lnTo>
                  <a:lnTo>
                    <a:pt x="3" y="189"/>
                  </a:lnTo>
                  <a:lnTo>
                    <a:pt x="3" y="189"/>
                  </a:lnTo>
                  <a:lnTo>
                    <a:pt x="3" y="189"/>
                  </a:lnTo>
                  <a:lnTo>
                    <a:pt x="3" y="189"/>
                  </a:lnTo>
                  <a:lnTo>
                    <a:pt x="3" y="191"/>
                  </a:lnTo>
                  <a:lnTo>
                    <a:pt x="2" y="192"/>
                  </a:lnTo>
                  <a:lnTo>
                    <a:pt x="2" y="192"/>
                  </a:lnTo>
                  <a:lnTo>
                    <a:pt x="0" y="194"/>
                  </a:lnTo>
                  <a:lnTo>
                    <a:pt x="0" y="196"/>
                  </a:lnTo>
                  <a:lnTo>
                    <a:pt x="2" y="206"/>
                  </a:lnTo>
                  <a:lnTo>
                    <a:pt x="2" y="206"/>
                  </a:lnTo>
                  <a:lnTo>
                    <a:pt x="2" y="207"/>
                  </a:lnTo>
                  <a:lnTo>
                    <a:pt x="2" y="207"/>
                  </a:lnTo>
                  <a:lnTo>
                    <a:pt x="0" y="211"/>
                  </a:lnTo>
                  <a:lnTo>
                    <a:pt x="0" y="211"/>
                  </a:lnTo>
                  <a:lnTo>
                    <a:pt x="0" y="217"/>
                  </a:lnTo>
                  <a:lnTo>
                    <a:pt x="2" y="222"/>
                  </a:lnTo>
                  <a:lnTo>
                    <a:pt x="2" y="222"/>
                  </a:lnTo>
                  <a:lnTo>
                    <a:pt x="3" y="225"/>
                  </a:lnTo>
                  <a:lnTo>
                    <a:pt x="3" y="225"/>
                  </a:lnTo>
                  <a:lnTo>
                    <a:pt x="8" y="235"/>
                  </a:lnTo>
                  <a:lnTo>
                    <a:pt x="8" y="235"/>
                  </a:lnTo>
                  <a:lnTo>
                    <a:pt x="10" y="237"/>
                  </a:lnTo>
                  <a:lnTo>
                    <a:pt x="10" y="239"/>
                  </a:lnTo>
                  <a:lnTo>
                    <a:pt x="10" y="239"/>
                  </a:lnTo>
                  <a:lnTo>
                    <a:pt x="10" y="239"/>
                  </a:lnTo>
                  <a:lnTo>
                    <a:pt x="15" y="247"/>
                  </a:lnTo>
                  <a:lnTo>
                    <a:pt x="15" y="247"/>
                  </a:lnTo>
                  <a:lnTo>
                    <a:pt x="15" y="247"/>
                  </a:lnTo>
                  <a:lnTo>
                    <a:pt x="15" y="247"/>
                  </a:lnTo>
                  <a:lnTo>
                    <a:pt x="15" y="247"/>
                  </a:lnTo>
                  <a:lnTo>
                    <a:pt x="16" y="248"/>
                  </a:lnTo>
                  <a:lnTo>
                    <a:pt x="16" y="248"/>
                  </a:lnTo>
                  <a:lnTo>
                    <a:pt x="16" y="248"/>
                  </a:lnTo>
                  <a:lnTo>
                    <a:pt x="20" y="261"/>
                  </a:lnTo>
                  <a:lnTo>
                    <a:pt x="20" y="261"/>
                  </a:lnTo>
                  <a:lnTo>
                    <a:pt x="20" y="262"/>
                  </a:lnTo>
                  <a:lnTo>
                    <a:pt x="11" y="284"/>
                  </a:lnTo>
                  <a:lnTo>
                    <a:pt x="11" y="284"/>
                  </a:lnTo>
                  <a:lnTo>
                    <a:pt x="9" y="301"/>
                  </a:lnTo>
                  <a:lnTo>
                    <a:pt x="8" y="316"/>
                  </a:lnTo>
                  <a:lnTo>
                    <a:pt x="8" y="329"/>
                  </a:lnTo>
                  <a:lnTo>
                    <a:pt x="9" y="338"/>
                  </a:lnTo>
                  <a:lnTo>
                    <a:pt x="10" y="347"/>
                  </a:lnTo>
                  <a:lnTo>
                    <a:pt x="13" y="353"/>
                  </a:lnTo>
                  <a:lnTo>
                    <a:pt x="16" y="357"/>
                  </a:lnTo>
                  <a:lnTo>
                    <a:pt x="19" y="360"/>
                  </a:lnTo>
                  <a:lnTo>
                    <a:pt x="19" y="360"/>
                  </a:lnTo>
                  <a:lnTo>
                    <a:pt x="22" y="363"/>
                  </a:lnTo>
                  <a:lnTo>
                    <a:pt x="26" y="364"/>
                  </a:lnTo>
                  <a:lnTo>
                    <a:pt x="32" y="365"/>
                  </a:lnTo>
                  <a:lnTo>
                    <a:pt x="38" y="364"/>
                  </a:lnTo>
                  <a:lnTo>
                    <a:pt x="42" y="363"/>
                  </a:lnTo>
                  <a:lnTo>
                    <a:pt x="42" y="363"/>
                  </a:lnTo>
                  <a:lnTo>
                    <a:pt x="48" y="360"/>
                  </a:lnTo>
                  <a:lnTo>
                    <a:pt x="53" y="357"/>
                  </a:lnTo>
                  <a:lnTo>
                    <a:pt x="64" y="348"/>
                  </a:lnTo>
                  <a:lnTo>
                    <a:pt x="72" y="338"/>
                  </a:lnTo>
                  <a:lnTo>
                    <a:pt x="79" y="327"/>
                  </a:lnTo>
                  <a:lnTo>
                    <a:pt x="85" y="316"/>
                  </a:lnTo>
                  <a:lnTo>
                    <a:pt x="90" y="308"/>
                  </a:lnTo>
                  <a:lnTo>
                    <a:pt x="94" y="299"/>
                  </a:lnTo>
                  <a:lnTo>
                    <a:pt x="95" y="295"/>
                  </a:lnTo>
                  <a:lnTo>
                    <a:pt x="98" y="299"/>
                  </a:lnTo>
                  <a:lnTo>
                    <a:pt x="98" y="299"/>
                  </a:lnTo>
                  <a:lnTo>
                    <a:pt x="100" y="307"/>
                  </a:lnTo>
                  <a:lnTo>
                    <a:pt x="103" y="316"/>
                  </a:lnTo>
                  <a:lnTo>
                    <a:pt x="106" y="343"/>
                  </a:lnTo>
                  <a:lnTo>
                    <a:pt x="107" y="377"/>
                  </a:lnTo>
                  <a:lnTo>
                    <a:pt x="109" y="414"/>
                  </a:lnTo>
                  <a:lnTo>
                    <a:pt x="109" y="483"/>
                  </a:lnTo>
                  <a:lnTo>
                    <a:pt x="107" y="522"/>
                  </a:lnTo>
                  <a:lnTo>
                    <a:pt x="112" y="523"/>
                  </a:lnTo>
                  <a:lnTo>
                    <a:pt x="112" y="523"/>
                  </a:lnTo>
                  <a:lnTo>
                    <a:pt x="112" y="523"/>
                  </a:lnTo>
                  <a:lnTo>
                    <a:pt x="112" y="523"/>
                  </a:lnTo>
                  <a:lnTo>
                    <a:pt x="113" y="524"/>
                  </a:lnTo>
                  <a:lnTo>
                    <a:pt x="115" y="526"/>
                  </a:lnTo>
                  <a:lnTo>
                    <a:pt x="116" y="531"/>
                  </a:lnTo>
                  <a:lnTo>
                    <a:pt x="117" y="538"/>
                  </a:lnTo>
                  <a:lnTo>
                    <a:pt x="121" y="566"/>
                  </a:lnTo>
                  <a:lnTo>
                    <a:pt x="122" y="618"/>
                  </a:lnTo>
                  <a:lnTo>
                    <a:pt x="122" y="618"/>
                  </a:lnTo>
                  <a:lnTo>
                    <a:pt x="123" y="684"/>
                  </a:lnTo>
                  <a:lnTo>
                    <a:pt x="123" y="729"/>
                  </a:lnTo>
                  <a:lnTo>
                    <a:pt x="123" y="730"/>
                  </a:lnTo>
                  <a:lnTo>
                    <a:pt x="123" y="730"/>
                  </a:lnTo>
                  <a:lnTo>
                    <a:pt x="123" y="730"/>
                  </a:lnTo>
                  <a:lnTo>
                    <a:pt x="121" y="739"/>
                  </a:lnTo>
                  <a:lnTo>
                    <a:pt x="120" y="749"/>
                  </a:lnTo>
                  <a:lnTo>
                    <a:pt x="120" y="779"/>
                  </a:lnTo>
                  <a:lnTo>
                    <a:pt x="121" y="811"/>
                  </a:lnTo>
                  <a:lnTo>
                    <a:pt x="124" y="846"/>
                  </a:lnTo>
                  <a:lnTo>
                    <a:pt x="124" y="847"/>
                  </a:lnTo>
                  <a:lnTo>
                    <a:pt x="123" y="847"/>
                  </a:lnTo>
                  <a:lnTo>
                    <a:pt x="123" y="847"/>
                  </a:lnTo>
                  <a:lnTo>
                    <a:pt x="121" y="853"/>
                  </a:lnTo>
                  <a:lnTo>
                    <a:pt x="120" y="861"/>
                  </a:lnTo>
                  <a:lnTo>
                    <a:pt x="118" y="871"/>
                  </a:lnTo>
                  <a:lnTo>
                    <a:pt x="118" y="882"/>
                  </a:lnTo>
                  <a:lnTo>
                    <a:pt x="118" y="883"/>
                  </a:lnTo>
                  <a:lnTo>
                    <a:pt x="117" y="884"/>
                  </a:lnTo>
                  <a:lnTo>
                    <a:pt x="117" y="884"/>
                  </a:lnTo>
                  <a:lnTo>
                    <a:pt x="100" y="892"/>
                  </a:lnTo>
                  <a:lnTo>
                    <a:pt x="88" y="899"/>
                  </a:lnTo>
                  <a:lnTo>
                    <a:pt x="78" y="905"/>
                  </a:lnTo>
                  <a:lnTo>
                    <a:pt x="73" y="910"/>
                  </a:lnTo>
                  <a:lnTo>
                    <a:pt x="73" y="910"/>
                  </a:lnTo>
                  <a:lnTo>
                    <a:pt x="73" y="910"/>
                  </a:lnTo>
                  <a:lnTo>
                    <a:pt x="73" y="910"/>
                  </a:lnTo>
                  <a:lnTo>
                    <a:pt x="73" y="910"/>
                  </a:lnTo>
                  <a:lnTo>
                    <a:pt x="71" y="914"/>
                  </a:lnTo>
                  <a:lnTo>
                    <a:pt x="70" y="918"/>
                  </a:lnTo>
                  <a:lnTo>
                    <a:pt x="70" y="922"/>
                  </a:lnTo>
                  <a:lnTo>
                    <a:pt x="70" y="922"/>
                  </a:lnTo>
                  <a:lnTo>
                    <a:pt x="72" y="925"/>
                  </a:lnTo>
                  <a:lnTo>
                    <a:pt x="75" y="926"/>
                  </a:lnTo>
                  <a:lnTo>
                    <a:pt x="78" y="928"/>
                  </a:lnTo>
                  <a:lnTo>
                    <a:pt x="83" y="929"/>
                  </a:lnTo>
                  <a:lnTo>
                    <a:pt x="92" y="932"/>
                  </a:lnTo>
                  <a:lnTo>
                    <a:pt x="101" y="932"/>
                  </a:lnTo>
                  <a:lnTo>
                    <a:pt x="113" y="932"/>
                  </a:lnTo>
                  <a:lnTo>
                    <a:pt x="129" y="932"/>
                  </a:lnTo>
                  <a:lnTo>
                    <a:pt x="129" y="932"/>
                  </a:lnTo>
                  <a:lnTo>
                    <a:pt x="135" y="929"/>
                  </a:lnTo>
                  <a:lnTo>
                    <a:pt x="143" y="926"/>
                  </a:lnTo>
                  <a:lnTo>
                    <a:pt x="155" y="917"/>
                  </a:lnTo>
                  <a:lnTo>
                    <a:pt x="155" y="917"/>
                  </a:lnTo>
                  <a:lnTo>
                    <a:pt x="157" y="916"/>
                  </a:lnTo>
                  <a:lnTo>
                    <a:pt x="158" y="916"/>
                  </a:lnTo>
                  <a:lnTo>
                    <a:pt x="160" y="917"/>
                  </a:lnTo>
                  <a:lnTo>
                    <a:pt x="160" y="917"/>
                  </a:lnTo>
                  <a:lnTo>
                    <a:pt x="160" y="918"/>
                  </a:lnTo>
                  <a:lnTo>
                    <a:pt x="160" y="918"/>
                  </a:lnTo>
                  <a:lnTo>
                    <a:pt x="169" y="916"/>
                  </a:lnTo>
                  <a:lnTo>
                    <a:pt x="176" y="915"/>
                  </a:lnTo>
                  <a:lnTo>
                    <a:pt x="179" y="911"/>
                  </a:lnTo>
                  <a:lnTo>
                    <a:pt x="179" y="911"/>
                  </a:lnTo>
                  <a:lnTo>
                    <a:pt x="180" y="909"/>
                  </a:lnTo>
                  <a:lnTo>
                    <a:pt x="182" y="906"/>
                  </a:lnTo>
                  <a:lnTo>
                    <a:pt x="182" y="900"/>
                  </a:lnTo>
                  <a:lnTo>
                    <a:pt x="182" y="900"/>
                  </a:lnTo>
                  <a:lnTo>
                    <a:pt x="182" y="899"/>
                  </a:lnTo>
                  <a:lnTo>
                    <a:pt x="183" y="898"/>
                  </a:lnTo>
                  <a:lnTo>
                    <a:pt x="183" y="898"/>
                  </a:lnTo>
                  <a:lnTo>
                    <a:pt x="183" y="898"/>
                  </a:lnTo>
                  <a:lnTo>
                    <a:pt x="183" y="898"/>
                  </a:lnTo>
                  <a:lnTo>
                    <a:pt x="186" y="893"/>
                  </a:lnTo>
                  <a:lnTo>
                    <a:pt x="189" y="886"/>
                  </a:lnTo>
                  <a:lnTo>
                    <a:pt x="191" y="878"/>
                  </a:lnTo>
                  <a:lnTo>
                    <a:pt x="194" y="870"/>
                  </a:lnTo>
                  <a:lnTo>
                    <a:pt x="196" y="850"/>
                  </a:lnTo>
                  <a:lnTo>
                    <a:pt x="196" y="827"/>
                  </a:lnTo>
                  <a:lnTo>
                    <a:pt x="195" y="804"/>
                  </a:lnTo>
                  <a:lnTo>
                    <a:pt x="194" y="780"/>
                  </a:lnTo>
                  <a:lnTo>
                    <a:pt x="190" y="757"/>
                  </a:lnTo>
                  <a:lnTo>
                    <a:pt x="188" y="737"/>
                  </a:lnTo>
                  <a:lnTo>
                    <a:pt x="186" y="735"/>
                  </a:lnTo>
                  <a:lnTo>
                    <a:pt x="189" y="735"/>
                  </a:lnTo>
                  <a:lnTo>
                    <a:pt x="189" y="735"/>
                  </a:lnTo>
                  <a:lnTo>
                    <a:pt x="188" y="719"/>
                  </a:lnTo>
                  <a:lnTo>
                    <a:pt x="189" y="695"/>
                  </a:lnTo>
                  <a:lnTo>
                    <a:pt x="195" y="636"/>
                  </a:lnTo>
                  <a:lnTo>
                    <a:pt x="201" y="582"/>
                  </a:lnTo>
                  <a:lnTo>
                    <a:pt x="205" y="556"/>
                  </a:lnTo>
                  <a:lnTo>
                    <a:pt x="206" y="552"/>
                  </a:lnTo>
                  <a:lnTo>
                    <a:pt x="208" y="554"/>
                  </a:lnTo>
                  <a:lnTo>
                    <a:pt x="208" y="554"/>
                  </a:lnTo>
                  <a:lnTo>
                    <a:pt x="210" y="555"/>
                  </a:lnTo>
                  <a:lnTo>
                    <a:pt x="211" y="556"/>
                  </a:lnTo>
                  <a:lnTo>
                    <a:pt x="213" y="560"/>
                  </a:lnTo>
                  <a:lnTo>
                    <a:pt x="214" y="567"/>
                  </a:lnTo>
                  <a:lnTo>
                    <a:pt x="219" y="595"/>
                  </a:lnTo>
                  <a:lnTo>
                    <a:pt x="224" y="649"/>
                  </a:lnTo>
                  <a:lnTo>
                    <a:pt x="224" y="649"/>
                  </a:lnTo>
                  <a:lnTo>
                    <a:pt x="229" y="711"/>
                  </a:lnTo>
                  <a:lnTo>
                    <a:pt x="231" y="739"/>
                  </a:lnTo>
                  <a:lnTo>
                    <a:pt x="231" y="739"/>
                  </a:lnTo>
                  <a:lnTo>
                    <a:pt x="230" y="753"/>
                  </a:lnTo>
                  <a:lnTo>
                    <a:pt x="231" y="787"/>
                  </a:lnTo>
                  <a:lnTo>
                    <a:pt x="234" y="808"/>
                  </a:lnTo>
                  <a:lnTo>
                    <a:pt x="238" y="829"/>
                  </a:lnTo>
                  <a:lnTo>
                    <a:pt x="242" y="849"/>
                  </a:lnTo>
                  <a:lnTo>
                    <a:pt x="246" y="858"/>
                  </a:lnTo>
                  <a:lnTo>
                    <a:pt x="250" y="865"/>
                  </a:lnTo>
                  <a:lnTo>
                    <a:pt x="251" y="866"/>
                  </a:lnTo>
                  <a:lnTo>
                    <a:pt x="250" y="867"/>
                  </a:lnTo>
                  <a:lnTo>
                    <a:pt x="250" y="867"/>
                  </a:lnTo>
                  <a:lnTo>
                    <a:pt x="247" y="878"/>
                  </a:lnTo>
                  <a:lnTo>
                    <a:pt x="246" y="887"/>
                  </a:lnTo>
                  <a:lnTo>
                    <a:pt x="246" y="893"/>
                  </a:lnTo>
                  <a:lnTo>
                    <a:pt x="247" y="898"/>
                  </a:lnTo>
                  <a:lnTo>
                    <a:pt x="248" y="899"/>
                  </a:lnTo>
                  <a:lnTo>
                    <a:pt x="247" y="900"/>
                  </a:lnTo>
                  <a:lnTo>
                    <a:pt x="247" y="900"/>
                  </a:lnTo>
                  <a:lnTo>
                    <a:pt x="224" y="921"/>
                  </a:lnTo>
                  <a:lnTo>
                    <a:pt x="217" y="928"/>
                  </a:lnTo>
                  <a:lnTo>
                    <a:pt x="213" y="934"/>
                  </a:lnTo>
                  <a:lnTo>
                    <a:pt x="213" y="934"/>
                  </a:lnTo>
                  <a:lnTo>
                    <a:pt x="213" y="934"/>
                  </a:lnTo>
                  <a:lnTo>
                    <a:pt x="213" y="934"/>
                  </a:lnTo>
                  <a:lnTo>
                    <a:pt x="212" y="939"/>
                  </a:lnTo>
                  <a:lnTo>
                    <a:pt x="212" y="943"/>
                  </a:lnTo>
                  <a:lnTo>
                    <a:pt x="213" y="946"/>
                  </a:lnTo>
                  <a:lnTo>
                    <a:pt x="213" y="946"/>
                  </a:lnTo>
                  <a:lnTo>
                    <a:pt x="216" y="949"/>
                  </a:lnTo>
                  <a:lnTo>
                    <a:pt x="218" y="950"/>
                  </a:lnTo>
                  <a:lnTo>
                    <a:pt x="222" y="951"/>
                  </a:lnTo>
                  <a:lnTo>
                    <a:pt x="228" y="951"/>
                  </a:lnTo>
                  <a:lnTo>
                    <a:pt x="236" y="951"/>
                  </a:lnTo>
                  <a:lnTo>
                    <a:pt x="246" y="949"/>
                  </a:lnTo>
                  <a:lnTo>
                    <a:pt x="258" y="946"/>
                  </a:lnTo>
                  <a:lnTo>
                    <a:pt x="273" y="942"/>
                  </a:lnTo>
                  <a:lnTo>
                    <a:pt x="273" y="942"/>
                  </a:lnTo>
                  <a:lnTo>
                    <a:pt x="278" y="940"/>
                  </a:lnTo>
                  <a:lnTo>
                    <a:pt x="285" y="936"/>
                  </a:lnTo>
                  <a:lnTo>
                    <a:pt x="285" y="936"/>
                  </a:lnTo>
                  <a:lnTo>
                    <a:pt x="290" y="932"/>
                  </a:lnTo>
                  <a:lnTo>
                    <a:pt x="292" y="928"/>
                  </a:lnTo>
                  <a:lnTo>
                    <a:pt x="293" y="925"/>
                  </a:lnTo>
                  <a:lnTo>
                    <a:pt x="292" y="923"/>
                  </a:lnTo>
                  <a:lnTo>
                    <a:pt x="295" y="922"/>
                  </a:lnTo>
                  <a:lnTo>
                    <a:pt x="295" y="922"/>
                  </a:lnTo>
                  <a:lnTo>
                    <a:pt x="295" y="922"/>
                  </a:lnTo>
                  <a:lnTo>
                    <a:pt x="296" y="922"/>
                  </a:lnTo>
                  <a:lnTo>
                    <a:pt x="296" y="922"/>
                  </a:lnTo>
                  <a:lnTo>
                    <a:pt x="304" y="920"/>
                  </a:lnTo>
                  <a:lnTo>
                    <a:pt x="312" y="916"/>
                  </a:lnTo>
                  <a:lnTo>
                    <a:pt x="314" y="914"/>
                  </a:lnTo>
                  <a:lnTo>
                    <a:pt x="317" y="910"/>
                  </a:lnTo>
                  <a:lnTo>
                    <a:pt x="317" y="910"/>
                  </a:lnTo>
                  <a:lnTo>
                    <a:pt x="318" y="905"/>
                  </a:lnTo>
                  <a:lnTo>
                    <a:pt x="317" y="899"/>
                  </a:lnTo>
                  <a:lnTo>
                    <a:pt x="317" y="898"/>
                  </a:lnTo>
                  <a:lnTo>
                    <a:pt x="317" y="898"/>
                  </a:lnTo>
                  <a:lnTo>
                    <a:pt x="317" y="898"/>
                  </a:lnTo>
                  <a:lnTo>
                    <a:pt x="319" y="883"/>
                  </a:lnTo>
                  <a:lnTo>
                    <a:pt x="320" y="865"/>
                  </a:lnTo>
                  <a:lnTo>
                    <a:pt x="319" y="844"/>
                  </a:lnTo>
                  <a:lnTo>
                    <a:pt x="318" y="822"/>
                  </a:lnTo>
                  <a:lnTo>
                    <a:pt x="315" y="801"/>
                  </a:lnTo>
                  <a:lnTo>
                    <a:pt x="312" y="779"/>
                  </a:lnTo>
                  <a:lnTo>
                    <a:pt x="304" y="741"/>
                  </a:lnTo>
                  <a:lnTo>
                    <a:pt x="304" y="741"/>
                  </a:lnTo>
                  <a:lnTo>
                    <a:pt x="304" y="739"/>
                  </a:lnTo>
                  <a:lnTo>
                    <a:pt x="304" y="739"/>
                  </a:lnTo>
                  <a:lnTo>
                    <a:pt x="303" y="736"/>
                  </a:lnTo>
                  <a:lnTo>
                    <a:pt x="303" y="736"/>
                  </a:lnTo>
                  <a:lnTo>
                    <a:pt x="303" y="735"/>
                  </a:lnTo>
                  <a:lnTo>
                    <a:pt x="303" y="735"/>
                  </a:lnTo>
                  <a:lnTo>
                    <a:pt x="300" y="715"/>
                  </a:lnTo>
                  <a:lnTo>
                    <a:pt x="296" y="696"/>
                  </a:lnTo>
                  <a:lnTo>
                    <a:pt x="295" y="675"/>
                  </a:lnTo>
                  <a:lnTo>
                    <a:pt x="293" y="655"/>
                  </a:lnTo>
                  <a:lnTo>
                    <a:pt x="293" y="634"/>
                  </a:lnTo>
                  <a:lnTo>
                    <a:pt x="295" y="614"/>
                  </a:lnTo>
                  <a:lnTo>
                    <a:pt x="297" y="576"/>
                  </a:lnTo>
                  <a:lnTo>
                    <a:pt x="302" y="541"/>
                  </a:lnTo>
                  <a:lnTo>
                    <a:pt x="306" y="515"/>
                  </a:lnTo>
                  <a:lnTo>
                    <a:pt x="311" y="490"/>
                  </a:lnTo>
                  <a:lnTo>
                    <a:pt x="311" y="489"/>
                  </a:lnTo>
                  <a:lnTo>
                    <a:pt x="312" y="489"/>
                  </a:lnTo>
                  <a:lnTo>
                    <a:pt x="331" y="476"/>
                  </a:lnTo>
                  <a:lnTo>
                    <a:pt x="301" y="318"/>
                  </a:lnTo>
                  <a:lnTo>
                    <a:pt x="301" y="318"/>
                  </a:lnTo>
                  <a:lnTo>
                    <a:pt x="301" y="318"/>
                  </a:lnTo>
                  <a:lnTo>
                    <a:pt x="301" y="318"/>
                  </a:lnTo>
                  <a:lnTo>
                    <a:pt x="303" y="297"/>
                  </a:lnTo>
                  <a:lnTo>
                    <a:pt x="306" y="280"/>
                  </a:lnTo>
                  <a:lnTo>
                    <a:pt x="311" y="267"/>
                  </a:lnTo>
                  <a:lnTo>
                    <a:pt x="314" y="256"/>
                  </a:lnTo>
                  <a:lnTo>
                    <a:pt x="319" y="248"/>
                  </a:lnTo>
                  <a:lnTo>
                    <a:pt x="323" y="244"/>
                  </a:lnTo>
                  <a:lnTo>
                    <a:pt x="328" y="241"/>
                  </a:lnTo>
                  <a:lnTo>
                    <a:pt x="328" y="2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endParaRPr>
            </a:p>
          </p:txBody>
        </p:sp>
      </p:grpSp>
      <p:sp>
        <p:nvSpPr>
          <p:cNvPr id="1050" name="Freeform 26"/>
          <p:cNvSpPr>
            <a:spLocks/>
          </p:cNvSpPr>
          <p:nvPr/>
        </p:nvSpPr>
        <p:spPr bwMode="auto">
          <a:xfrm flipH="1">
            <a:off x="10009717" y="5546726"/>
            <a:ext cx="406400" cy="1209675"/>
          </a:xfrm>
          <a:custGeom>
            <a:avLst/>
            <a:gdLst>
              <a:gd name="T0" fmla="*/ 336 w 400"/>
              <a:gd name="T1" fmla="*/ 291 h 1585"/>
              <a:gd name="T2" fmla="*/ 283 w 400"/>
              <a:gd name="T3" fmla="*/ 252 h 1585"/>
              <a:gd name="T4" fmla="*/ 228 w 400"/>
              <a:gd name="T5" fmla="*/ 247 h 1585"/>
              <a:gd name="T6" fmla="*/ 215 w 400"/>
              <a:gd name="T7" fmla="*/ 218 h 1585"/>
              <a:gd name="T8" fmla="*/ 231 w 400"/>
              <a:gd name="T9" fmla="*/ 232 h 1585"/>
              <a:gd name="T10" fmla="*/ 229 w 400"/>
              <a:gd name="T11" fmla="*/ 221 h 1585"/>
              <a:gd name="T12" fmla="*/ 247 w 400"/>
              <a:gd name="T13" fmla="*/ 210 h 1585"/>
              <a:gd name="T14" fmla="*/ 234 w 400"/>
              <a:gd name="T15" fmla="*/ 196 h 1585"/>
              <a:gd name="T16" fmla="*/ 232 w 400"/>
              <a:gd name="T17" fmla="*/ 174 h 1585"/>
              <a:gd name="T18" fmla="*/ 237 w 400"/>
              <a:gd name="T19" fmla="*/ 171 h 1585"/>
              <a:gd name="T20" fmla="*/ 246 w 400"/>
              <a:gd name="T21" fmla="*/ 172 h 1585"/>
              <a:gd name="T22" fmla="*/ 237 w 400"/>
              <a:gd name="T23" fmla="*/ 156 h 1585"/>
              <a:gd name="T24" fmla="*/ 237 w 400"/>
              <a:gd name="T25" fmla="*/ 137 h 1585"/>
              <a:gd name="T26" fmla="*/ 252 w 400"/>
              <a:gd name="T27" fmla="*/ 153 h 1585"/>
              <a:gd name="T28" fmla="*/ 246 w 400"/>
              <a:gd name="T29" fmla="*/ 102 h 1585"/>
              <a:gd name="T30" fmla="*/ 220 w 400"/>
              <a:gd name="T31" fmla="*/ 55 h 1585"/>
              <a:gd name="T32" fmla="*/ 200 w 400"/>
              <a:gd name="T33" fmla="*/ 23 h 1585"/>
              <a:gd name="T34" fmla="*/ 156 w 400"/>
              <a:gd name="T35" fmla="*/ 1 h 1585"/>
              <a:gd name="T36" fmla="*/ 125 w 400"/>
              <a:gd name="T37" fmla="*/ 4 h 1585"/>
              <a:gd name="T38" fmla="*/ 89 w 400"/>
              <a:gd name="T39" fmla="*/ 13 h 1585"/>
              <a:gd name="T40" fmla="*/ 52 w 400"/>
              <a:gd name="T41" fmla="*/ 50 h 1585"/>
              <a:gd name="T42" fmla="*/ 50 w 400"/>
              <a:gd name="T43" fmla="*/ 67 h 1585"/>
              <a:gd name="T44" fmla="*/ 47 w 400"/>
              <a:gd name="T45" fmla="*/ 109 h 1585"/>
              <a:gd name="T46" fmla="*/ 52 w 400"/>
              <a:gd name="T47" fmla="*/ 150 h 1585"/>
              <a:gd name="T48" fmla="*/ 52 w 400"/>
              <a:gd name="T49" fmla="*/ 183 h 1585"/>
              <a:gd name="T50" fmla="*/ 59 w 400"/>
              <a:gd name="T51" fmla="*/ 190 h 1585"/>
              <a:gd name="T52" fmla="*/ 63 w 400"/>
              <a:gd name="T53" fmla="*/ 218 h 1585"/>
              <a:gd name="T54" fmla="*/ 72 w 400"/>
              <a:gd name="T55" fmla="*/ 206 h 1585"/>
              <a:gd name="T56" fmla="*/ 85 w 400"/>
              <a:gd name="T57" fmla="*/ 247 h 1585"/>
              <a:gd name="T58" fmla="*/ 95 w 400"/>
              <a:gd name="T59" fmla="*/ 243 h 1585"/>
              <a:gd name="T60" fmla="*/ 108 w 400"/>
              <a:gd name="T61" fmla="*/ 255 h 1585"/>
              <a:gd name="T62" fmla="*/ 112 w 400"/>
              <a:gd name="T63" fmla="*/ 257 h 1585"/>
              <a:gd name="T64" fmla="*/ 120 w 400"/>
              <a:gd name="T65" fmla="*/ 261 h 1585"/>
              <a:gd name="T66" fmla="*/ 110 w 400"/>
              <a:gd name="T67" fmla="*/ 327 h 1585"/>
              <a:gd name="T68" fmla="*/ 55 w 400"/>
              <a:gd name="T69" fmla="*/ 384 h 1585"/>
              <a:gd name="T70" fmla="*/ 40 w 400"/>
              <a:gd name="T71" fmla="*/ 457 h 1585"/>
              <a:gd name="T72" fmla="*/ 49 w 400"/>
              <a:gd name="T73" fmla="*/ 518 h 1585"/>
              <a:gd name="T74" fmla="*/ 44 w 400"/>
              <a:gd name="T75" fmla="*/ 748 h 1585"/>
              <a:gd name="T76" fmla="*/ 26 w 400"/>
              <a:gd name="T77" fmla="*/ 828 h 1585"/>
              <a:gd name="T78" fmla="*/ 34 w 400"/>
              <a:gd name="T79" fmla="*/ 883 h 1585"/>
              <a:gd name="T80" fmla="*/ 33 w 400"/>
              <a:gd name="T81" fmla="*/ 1005 h 1585"/>
              <a:gd name="T82" fmla="*/ 47 w 400"/>
              <a:gd name="T83" fmla="*/ 1178 h 1585"/>
              <a:gd name="T84" fmla="*/ 69 w 400"/>
              <a:gd name="T85" fmla="*/ 1351 h 1585"/>
              <a:gd name="T86" fmla="*/ 81 w 400"/>
              <a:gd name="T87" fmla="*/ 1447 h 1585"/>
              <a:gd name="T88" fmla="*/ 65 w 400"/>
              <a:gd name="T89" fmla="*/ 1477 h 1585"/>
              <a:gd name="T90" fmla="*/ 1 w 400"/>
              <a:gd name="T91" fmla="*/ 1504 h 1585"/>
              <a:gd name="T92" fmla="*/ 12 w 400"/>
              <a:gd name="T93" fmla="*/ 1523 h 1585"/>
              <a:gd name="T94" fmla="*/ 125 w 400"/>
              <a:gd name="T95" fmla="*/ 1520 h 1585"/>
              <a:gd name="T96" fmla="*/ 168 w 400"/>
              <a:gd name="T97" fmla="*/ 1549 h 1585"/>
              <a:gd name="T98" fmla="*/ 219 w 400"/>
              <a:gd name="T99" fmla="*/ 1585 h 1585"/>
              <a:gd name="T100" fmla="*/ 257 w 400"/>
              <a:gd name="T101" fmla="*/ 1575 h 1585"/>
              <a:gd name="T102" fmla="*/ 276 w 400"/>
              <a:gd name="T103" fmla="*/ 1542 h 1585"/>
              <a:gd name="T104" fmla="*/ 271 w 400"/>
              <a:gd name="T105" fmla="*/ 1479 h 1585"/>
              <a:gd name="T106" fmla="*/ 291 w 400"/>
              <a:gd name="T107" fmla="*/ 1377 h 1585"/>
              <a:gd name="T108" fmla="*/ 299 w 400"/>
              <a:gd name="T109" fmla="*/ 915 h 1585"/>
              <a:gd name="T110" fmla="*/ 342 w 400"/>
              <a:gd name="T111" fmla="*/ 777 h 1585"/>
              <a:gd name="T112" fmla="*/ 356 w 400"/>
              <a:gd name="T113" fmla="*/ 727 h 1585"/>
              <a:gd name="T114" fmla="*/ 393 w 400"/>
              <a:gd name="T115" fmla="*/ 588 h 1585"/>
              <a:gd name="T116" fmla="*/ 396 w 400"/>
              <a:gd name="T117" fmla="*/ 512 h 1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0" h="1585">
                <a:moveTo>
                  <a:pt x="396" y="512"/>
                </a:moveTo>
                <a:lnTo>
                  <a:pt x="388" y="469"/>
                </a:lnTo>
                <a:lnTo>
                  <a:pt x="400" y="460"/>
                </a:lnTo>
                <a:lnTo>
                  <a:pt x="357" y="339"/>
                </a:lnTo>
                <a:lnTo>
                  <a:pt x="346" y="314"/>
                </a:lnTo>
                <a:lnTo>
                  <a:pt x="336" y="291"/>
                </a:lnTo>
                <a:lnTo>
                  <a:pt x="328" y="281"/>
                </a:lnTo>
                <a:lnTo>
                  <a:pt x="318" y="270"/>
                </a:lnTo>
                <a:lnTo>
                  <a:pt x="306" y="263"/>
                </a:lnTo>
                <a:lnTo>
                  <a:pt x="294" y="256"/>
                </a:lnTo>
                <a:lnTo>
                  <a:pt x="289" y="254"/>
                </a:lnTo>
                <a:lnTo>
                  <a:pt x="283" y="252"/>
                </a:lnTo>
                <a:lnTo>
                  <a:pt x="271" y="251"/>
                </a:lnTo>
                <a:lnTo>
                  <a:pt x="259" y="252"/>
                </a:lnTo>
                <a:lnTo>
                  <a:pt x="247" y="252"/>
                </a:lnTo>
                <a:lnTo>
                  <a:pt x="238" y="254"/>
                </a:lnTo>
                <a:lnTo>
                  <a:pt x="238" y="254"/>
                </a:lnTo>
                <a:lnTo>
                  <a:pt x="228" y="247"/>
                </a:lnTo>
                <a:lnTo>
                  <a:pt x="221" y="238"/>
                </a:lnTo>
                <a:lnTo>
                  <a:pt x="218" y="235"/>
                </a:lnTo>
                <a:lnTo>
                  <a:pt x="216" y="230"/>
                </a:lnTo>
                <a:lnTo>
                  <a:pt x="215" y="224"/>
                </a:lnTo>
                <a:lnTo>
                  <a:pt x="215" y="218"/>
                </a:lnTo>
                <a:lnTo>
                  <a:pt x="215" y="218"/>
                </a:lnTo>
                <a:lnTo>
                  <a:pt x="220" y="216"/>
                </a:lnTo>
                <a:lnTo>
                  <a:pt x="220" y="216"/>
                </a:lnTo>
                <a:lnTo>
                  <a:pt x="222" y="222"/>
                </a:lnTo>
                <a:lnTo>
                  <a:pt x="225" y="228"/>
                </a:lnTo>
                <a:lnTo>
                  <a:pt x="228" y="230"/>
                </a:lnTo>
                <a:lnTo>
                  <a:pt x="231" y="232"/>
                </a:lnTo>
                <a:lnTo>
                  <a:pt x="233" y="232"/>
                </a:lnTo>
                <a:lnTo>
                  <a:pt x="235" y="232"/>
                </a:lnTo>
                <a:lnTo>
                  <a:pt x="240" y="231"/>
                </a:lnTo>
                <a:lnTo>
                  <a:pt x="240" y="231"/>
                </a:lnTo>
                <a:lnTo>
                  <a:pt x="234" y="226"/>
                </a:lnTo>
                <a:lnTo>
                  <a:pt x="229" y="221"/>
                </a:lnTo>
                <a:lnTo>
                  <a:pt x="226" y="212"/>
                </a:lnTo>
                <a:lnTo>
                  <a:pt x="224" y="203"/>
                </a:lnTo>
                <a:lnTo>
                  <a:pt x="224" y="203"/>
                </a:lnTo>
                <a:lnTo>
                  <a:pt x="237" y="209"/>
                </a:lnTo>
                <a:lnTo>
                  <a:pt x="245" y="210"/>
                </a:lnTo>
                <a:lnTo>
                  <a:pt x="247" y="210"/>
                </a:lnTo>
                <a:lnTo>
                  <a:pt x="250" y="209"/>
                </a:lnTo>
                <a:lnTo>
                  <a:pt x="253" y="206"/>
                </a:lnTo>
                <a:lnTo>
                  <a:pt x="253" y="206"/>
                </a:lnTo>
                <a:lnTo>
                  <a:pt x="242" y="202"/>
                </a:lnTo>
                <a:lnTo>
                  <a:pt x="238" y="198"/>
                </a:lnTo>
                <a:lnTo>
                  <a:pt x="234" y="196"/>
                </a:lnTo>
                <a:lnTo>
                  <a:pt x="234" y="196"/>
                </a:lnTo>
                <a:lnTo>
                  <a:pt x="232" y="191"/>
                </a:lnTo>
                <a:lnTo>
                  <a:pt x="229" y="186"/>
                </a:lnTo>
                <a:lnTo>
                  <a:pt x="231" y="180"/>
                </a:lnTo>
                <a:lnTo>
                  <a:pt x="232" y="174"/>
                </a:lnTo>
                <a:lnTo>
                  <a:pt x="232" y="174"/>
                </a:lnTo>
                <a:lnTo>
                  <a:pt x="235" y="178"/>
                </a:lnTo>
                <a:lnTo>
                  <a:pt x="239" y="180"/>
                </a:lnTo>
                <a:lnTo>
                  <a:pt x="246" y="184"/>
                </a:lnTo>
                <a:lnTo>
                  <a:pt x="246" y="184"/>
                </a:lnTo>
                <a:lnTo>
                  <a:pt x="240" y="178"/>
                </a:lnTo>
                <a:lnTo>
                  <a:pt x="237" y="171"/>
                </a:lnTo>
                <a:lnTo>
                  <a:pt x="234" y="164"/>
                </a:lnTo>
                <a:lnTo>
                  <a:pt x="233" y="157"/>
                </a:lnTo>
                <a:lnTo>
                  <a:pt x="233" y="157"/>
                </a:lnTo>
                <a:lnTo>
                  <a:pt x="235" y="161"/>
                </a:lnTo>
                <a:lnTo>
                  <a:pt x="239" y="166"/>
                </a:lnTo>
                <a:lnTo>
                  <a:pt x="246" y="172"/>
                </a:lnTo>
                <a:lnTo>
                  <a:pt x="259" y="180"/>
                </a:lnTo>
                <a:lnTo>
                  <a:pt x="259" y="180"/>
                </a:lnTo>
                <a:lnTo>
                  <a:pt x="253" y="176"/>
                </a:lnTo>
                <a:lnTo>
                  <a:pt x="246" y="171"/>
                </a:lnTo>
                <a:lnTo>
                  <a:pt x="241" y="164"/>
                </a:lnTo>
                <a:lnTo>
                  <a:pt x="237" y="156"/>
                </a:lnTo>
                <a:lnTo>
                  <a:pt x="237" y="156"/>
                </a:lnTo>
                <a:lnTo>
                  <a:pt x="253" y="169"/>
                </a:lnTo>
                <a:lnTo>
                  <a:pt x="253" y="169"/>
                </a:lnTo>
                <a:lnTo>
                  <a:pt x="246" y="159"/>
                </a:lnTo>
                <a:lnTo>
                  <a:pt x="241" y="148"/>
                </a:lnTo>
                <a:lnTo>
                  <a:pt x="237" y="137"/>
                </a:lnTo>
                <a:lnTo>
                  <a:pt x="234" y="122"/>
                </a:lnTo>
                <a:lnTo>
                  <a:pt x="234" y="122"/>
                </a:lnTo>
                <a:lnTo>
                  <a:pt x="239" y="128"/>
                </a:lnTo>
                <a:lnTo>
                  <a:pt x="242" y="135"/>
                </a:lnTo>
                <a:lnTo>
                  <a:pt x="252" y="153"/>
                </a:lnTo>
                <a:lnTo>
                  <a:pt x="252" y="153"/>
                </a:lnTo>
                <a:lnTo>
                  <a:pt x="240" y="124"/>
                </a:lnTo>
                <a:lnTo>
                  <a:pt x="235" y="108"/>
                </a:lnTo>
                <a:lnTo>
                  <a:pt x="232" y="92"/>
                </a:lnTo>
                <a:lnTo>
                  <a:pt x="232" y="92"/>
                </a:lnTo>
                <a:lnTo>
                  <a:pt x="239" y="98"/>
                </a:lnTo>
                <a:lnTo>
                  <a:pt x="246" y="102"/>
                </a:lnTo>
                <a:lnTo>
                  <a:pt x="260" y="111"/>
                </a:lnTo>
                <a:lnTo>
                  <a:pt x="260" y="111"/>
                </a:lnTo>
                <a:lnTo>
                  <a:pt x="251" y="100"/>
                </a:lnTo>
                <a:lnTo>
                  <a:pt x="240" y="88"/>
                </a:lnTo>
                <a:lnTo>
                  <a:pt x="231" y="73"/>
                </a:lnTo>
                <a:lnTo>
                  <a:pt x="220" y="55"/>
                </a:lnTo>
                <a:lnTo>
                  <a:pt x="220" y="55"/>
                </a:lnTo>
                <a:lnTo>
                  <a:pt x="227" y="60"/>
                </a:lnTo>
                <a:lnTo>
                  <a:pt x="233" y="63"/>
                </a:lnTo>
                <a:lnTo>
                  <a:pt x="233" y="63"/>
                </a:lnTo>
                <a:lnTo>
                  <a:pt x="200" y="23"/>
                </a:lnTo>
                <a:lnTo>
                  <a:pt x="200" y="23"/>
                </a:lnTo>
                <a:lnTo>
                  <a:pt x="194" y="15"/>
                </a:lnTo>
                <a:lnTo>
                  <a:pt x="187" y="9"/>
                </a:lnTo>
                <a:lnTo>
                  <a:pt x="180" y="4"/>
                </a:lnTo>
                <a:lnTo>
                  <a:pt x="173" y="1"/>
                </a:lnTo>
                <a:lnTo>
                  <a:pt x="164" y="0"/>
                </a:lnTo>
                <a:lnTo>
                  <a:pt x="156" y="1"/>
                </a:lnTo>
                <a:lnTo>
                  <a:pt x="148" y="4"/>
                </a:lnTo>
                <a:lnTo>
                  <a:pt x="138" y="10"/>
                </a:lnTo>
                <a:lnTo>
                  <a:pt x="138" y="10"/>
                </a:lnTo>
                <a:lnTo>
                  <a:pt x="135" y="7"/>
                </a:lnTo>
                <a:lnTo>
                  <a:pt x="130" y="4"/>
                </a:lnTo>
                <a:lnTo>
                  <a:pt x="125" y="4"/>
                </a:lnTo>
                <a:lnTo>
                  <a:pt x="122" y="4"/>
                </a:lnTo>
                <a:lnTo>
                  <a:pt x="112" y="5"/>
                </a:lnTo>
                <a:lnTo>
                  <a:pt x="103" y="9"/>
                </a:lnTo>
                <a:lnTo>
                  <a:pt x="103" y="9"/>
                </a:lnTo>
                <a:lnTo>
                  <a:pt x="96" y="10"/>
                </a:lnTo>
                <a:lnTo>
                  <a:pt x="89" y="13"/>
                </a:lnTo>
                <a:lnTo>
                  <a:pt x="83" y="15"/>
                </a:lnTo>
                <a:lnTo>
                  <a:pt x="78" y="18"/>
                </a:lnTo>
                <a:lnTo>
                  <a:pt x="69" y="28"/>
                </a:lnTo>
                <a:lnTo>
                  <a:pt x="60" y="39"/>
                </a:lnTo>
                <a:lnTo>
                  <a:pt x="60" y="39"/>
                </a:lnTo>
                <a:lnTo>
                  <a:pt x="52" y="50"/>
                </a:lnTo>
                <a:lnTo>
                  <a:pt x="47" y="61"/>
                </a:lnTo>
                <a:lnTo>
                  <a:pt x="44" y="70"/>
                </a:lnTo>
                <a:lnTo>
                  <a:pt x="44" y="79"/>
                </a:lnTo>
                <a:lnTo>
                  <a:pt x="44" y="79"/>
                </a:lnTo>
                <a:lnTo>
                  <a:pt x="46" y="72"/>
                </a:lnTo>
                <a:lnTo>
                  <a:pt x="50" y="67"/>
                </a:lnTo>
                <a:lnTo>
                  <a:pt x="53" y="65"/>
                </a:lnTo>
                <a:lnTo>
                  <a:pt x="56" y="65"/>
                </a:lnTo>
                <a:lnTo>
                  <a:pt x="56" y="65"/>
                </a:lnTo>
                <a:lnTo>
                  <a:pt x="53" y="75"/>
                </a:lnTo>
                <a:lnTo>
                  <a:pt x="51" y="87"/>
                </a:lnTo>
                <a:lnTo>
                  <a:pt x="47" y="109"/>
                </a:lnTo>
                <a:lnTo>
                  <a:pt x="46" y="132"/>
                </a:lnTo>
                <a:lnTo>
                  <a:pt x="46" y="153"/>
                </a:lnTo>
                <a:lnTo>
                  <a:pt x="46" y="153"/>
                </a:lnTo>
                <a:lnTo>
                  <a:pt x="50" y="115"/>
                </a:lnTo>
                <a:lnTo>
                  <a:pt x="50" y="115"/>
                </a:lnTo>
                <a:lnTo>
                  <a:pt x="52" y="150"/>
                </a:lnTo>
                <a:lnTo>
                  <a:pt x="52" y="150"/>
                </a:lnTo>
                <a:lnTo>
                  <a:pt x="53" y="158"/>
                </a:lnTo>
                <a:lnTo>
                  <a:pt x="55" y="164"/>
                </a:lnTo>
                <a:lnTo>
                  <a:pt x="55" y="171"/>
                </a:lnTo>
                <a:lnTo>
                  <a:pt x="53" y="177"/>
                </a:lnTo>
                <a:lnTo>
                  <a:pt x="52" y="183"/>
                </a:lnTo>
                <a:lnTo>
                  <a:pt x="50" y="187"/>
                </a:lnTo>
                <a:lnTo>
                  <a:pt x="44" y="196"/>
                </a:lnTo>
                <a:lnTo>
                  <a:pt x="44" y="196"/>
                </a:lnTo>
                <a:lnTo>
                  <a:pt x="57" y="183"/>
                </a:lnTo>
                <a:lnTo>
                  <a:pt x="57" y="183"/>
                </a:lnTo>
                <a:lnTo>
                  <a:pt x="59" y="190"/>
                </a:lnTo>
                <a:lnTo>
                  <a:pt x="59" y="190"/>
                </a:lnTo>
                <a:lnTo>
                  <a:pt x="63" y="184"/>
                </a:lnTo>
                <a:lnTo>
                  <a:pt x="63" y="184"/>
                </a:lnTo>
                <a:lnTo>
                  <a:pt x="65" y="196"/>
                </a:lnTo>
                <a:lnTo>
                  <a:pt x="65" y="208"/>
                </a:lnTo>
                <a:lnTo>
                  <a:pt x="63" y="218"/>
                </a:lnTo>
                <a:lnTo>
                  <a:pt x="60" y="229"/>
                </a:lnTo>
                <a:lnTo>
                  <a:pt x="60" y="229"/>
                </a:lnTo>
                <a:lnTo>
                  <a:pt x="64" y="226"/>
                </a:lnTo>
                <a:lnTo>
                  <a:pt x="66" y="223"/>
                </a:lnTo>
                <a:lnTo>
                  <a:pt x="70" y="216"/>
                </a:lnTo>
                <a:lnTo>
                  <a:pt x="72" y="206"/>
                </a:lnTo>
                <a:lnTo>
                  <a:pt x="73" y="198"/>
                </a:lnTo>
                <a:lnTo>
                  <a:pt x="73" y="198"/>
                </a:lnTo>
                <a:lnTo>
                  <a:pt x="78" y="210"/>
                </a:lnTo>
                <a:lnTo>
                  <a:pt x="83" y="222"/>
                </a:lnTo>
                <a:lnTo>
                  <a:pt x="85" y="234"/>
                </a:lnTo>
                <a:lnTo>
                  <a:pt x="85" y="247"/>
                </a:lnTo>
                <a:lnTo>
                  <a:pt x="85" y="247"/>
                </a:lnTo>
                <a:lnTo>
                  <a:pt x="86" y="249"/>
                </a:lnTo>
                <a:lnTo>
                  <a:pt x="86" y="249"/>
                </a:lnTo>
                <a:lnTo>
                  <a:pt x="92" y="250"/>
                </a:lnTo>
                <a:lnTo>
                  <a:pt x="92" y="250"/>
                </a:lnTo>
                <a:lnTo>
                  <a:pt x="95" y="243"/>
                </a:lnTo>
                <a:lnTo>
                  <a:pt x="101" y="241"/>
                </a:lnTo>
                <a:lnTo>
                  <a:pt x="101" y="241"/>
                </a:lnTo>
                <a:lnTo>
                  <a:pt x="102" y="247"/>
                </a:lnTo>
                <a:lnTo>
                  <a:pt x="103" y="254"/>
                </a:lnTo>
                <a:lnTo>
                  <a:pt x="103" y="254"/>
                </a:lnTo>
                <a:lnTo>
                  <a:pt x="108" y="255"/>
                </a:lnTo>
                <a:lnTo>
                  <a:pt x="108" y="255"/>
                </a:lnTo>
                <a:lnTo>
                  <a:pt x="110" y="251"/>
                </a:lnTo>
                <a:lnTo>
                  <a:pt x="110" y="251"/>
                </a:lnTo>
                <a:lnTo>
                  <a:pt x="110" y="256"/>
                </a:lnTo>
                <a:lnTo>
                  <a:pt x="110" y="256"/>
                </a:lnTo>
                <a:lnTo>
                  <a:pt x="112" y="257"/>
                </a:lnTo>
                <a:lnTo>
                  <a:pt x="112" y="257"/>
                </a:lnTo>
                <a:lnTo>
                  <a:pt x="114" y="251"/>
                </a:lnTo>
                <a:lnTo>
                  <a:pt x="114" y="251"/>
                </a:lnTo>
                <a:lnTo>
                  <a:pt x="116" y="258"/>
                </a:lnTo>
                <a:lnTo>
                  <a:pt x="116" y="258"/>
                </a:lnTo>
                <a:lnTo>
                  <a:pt x="120" y="261"/>
                </a:lnTo>
                <a:lnTo>
                  <a:pt x="121" y="261"/>
                </a:lnTo>
                <a:lnTo>
                  <a:pt x="92" y="294"/>
                </a:lnTo>
                <a:lnTo>
                  <a:pt x="122" y="307"/>
                </a:lnTo>
                <a:lnTo>
                  <a:pt x="120" y="309"/>
                </a:lnTo>
                <a:lnTo>
                  <a:pt x="115" y="319"/>
                </a:lnTo>
                <a:lnTo>
                  <a:pt x="110" y="327"/>
                </a:lnTo>
                <a:lnTo>
                  <a:pt x="102" y="334"/>
                </a:lnTo>
                <a:lnTo>
                  <a:pt x="86" y="348"/>
                </a:lnTo>
                <a:lnTo>
                  <a:pt x="71" y="362"/>
                </a:lnTo>
                <a:lnTo>
                  <a:pt x="65" y="369"/>
                </a:lnTo>
                <a:lnTo>
                  <a:pt x="59" y="376"/>
                </a:lnTo>
                <a:lnTo>
                  <a:pt x="55" y="384"/>
                </a:lnTo>
                <a:lnTo>
                  <a:pt x="52" y="392"/>
                </a:lnTo>
                <a:lnTo>
                  <a:pt x="50" y="402"/>
                </a:lnTo>
                <a:lnTo>
                  <a:pt x="50" y="402"/>
                </a:lnTo>
                <a:lnTo>
                  <a:pt x="46" y="419"/>
                </a:lnTo>
                <a:lnTo>
                  <a:pt x="44" y="437"/>
                </a:lnTo>
                <a:lnTo>
                  <a:pt x="40" y="457"/>
                </a:lnTo>
                <a:lnTo>
                  <a:pt x="39" y="477"/>
                </a:lnTo>
                <a:lnTo>
                  <a:pt x="39" y="496"/>
                </a:lnTo>
                <a:lnTo>
                  <a:pt x="40" y="504"/>
                </a:lnTo>
                <a:lnTo>
                  <a:pt x="43" y="510"/>
                </a:lnTo>
                <a:lnTo>
                  <a:pt x="45" y="515"/>
                </a:lnTo>
                <a:lnTo>
                  <a:pt x="49" y="518"/>
                </a:lnTo>
                <a:lnTo>
                  <a:pt x="47" y="544"/>
                </a:lnTo>
                <a:lnTo>
                  <a:pt x="45" y="593"/>
                </a:lnTo>
                <a:lnTo>
                  <a:pt x="44" y="618"/>
                </a:lnTo>
                <a:lnTo>
                  <a:pt x="44" y="645"/>
                </a:lnTo>
                <a:lnTo>
                  <a:pt x="45" y="697"/>
                </a:lnTo>
                <a:lnTo>
                  <a:pt x="44" y="748"/>
                </a:lnTo>
                <a:lnTo>
                  <a:pt x="43" y="772"/>
                </a:lnTo>
                <a:lnTo>
                  <a:pt x="39" y="795"/>
                </a:lnTo>
                <a:lnTo>
                  <a:pt x="38" y="801"/>
                </a:lnTo>
                <a:lnTo>
                  <a:pt x="36" y="805"/>
                </a:lnTo>
                <a:lnTo>
                  <a:pt x="31" y="817"/>
                </a:lnTo>
                <a:lnTo>
                  <a:pt x="26" y="828"/>
                </a:lnTo>
                <a:lnTo>
                  <a:pt x="23" y="834"/>
                </a:lnTo>
                <a:lnTo>
                  <a:pt x="23" y="840"/>
                </a:lnTo>
                <a:lnTo>
                  <a:pt x="23" y="846"/>
                </a:lnTo>
                <a:lnTo>
                  <a:pt x="24" y="853"/>
                </a:lnTo>
                <a:lnTo>
                  <a:pt x="30" y="868"/>
                </a:lnTo>
                <a:lnTo>
                  <a:pt x="34" y="883"/>
                </a:lnTo>
                <a:lnTo>
                  <a:pt x="37" y="899"/>
                </a:lnTo>
                <a:lnTo>
                  <a:pt x="38" y="913"/>
                </a:lnTo>
                <a:lnTo>
                  <a:pt x="38" y="928"/>
                </a:lnTo>
                <a:lnTo>
                  <a:pt x="36" y="958"/>
                </a:lnTo>
                <a:lnTo>
                  <a:pt x="33" y="989"/>
                </a:lnTo>
                <a:lnTo>
                  <a:pt x="33" y="1005"/>
                </a:lnTo>
                <a:lnTo>
                  <a:pt x="32" y="1021"/>
                </a:lnTo>
                <a:lnTo>
                  <a:pt x="34" y="1051"/>
                </a:lnTo>
                <a:lnTo>
                  <a:pt x="37" y="1082"/>
                </a:lnTo>
                <a:lnTo>
                  <a:pt x="42" y="1114"/>
                </a:lnTo>
                <a:lnTo>
                  <a:pt x="45" y="1146"/>
                </a:lnTo>
                <a:lnTo>
                  <a:pt x="47" y="1178"/>
                </a:lnTo>
                <a:lnTo>
                  <a:pt x="49" y="1211"/>
                </a:lnTo>
                <a:lnTo>
                  <a:pt x="52" y="1273"/>
                </a:lnTo>
                <a:lnTo>
                  <a:pt x="55" y="1291"/>
                </a:lnTo>
                <a:lnTo>
                  <a:pt x="60" y="1311"/>
                </a:lnTo>
                <a:lnTo>
                  <a:pt x="65" y="1330"/>
                </a:lnTo>
                <a:lnTo>
                  <a:pt x="69" y="1351"/>
                </a:lnTo>
                <a:lnTo>
                  <a:pt x="70" y="1366"/>
                </a:lnTo>
                <a:lnTo>
                  <a:pt x="71" y="1382"/>
                </a:lnTo>
                <a:lnTo>
                  <a:pt x="72" y="1416"/>
                </a:lnTo>
                <a:lnTo>
                  <a:pt x="75" y="1429"/>
                </a:lnTo>
                <a:lnTo>
                  <a:pt x="78" y="1442"/>
                </a:lnTo>
                <a:lnTo>
                  <a:pt x="81" y="1447"/>
                </a:lnTo>
                <a:lnTo>
                  <a:pt x="84" y="1453"/>
                </a:lnTo>
                <a:lnTo>
                  <a:pt x="88" y="1457"/>
                </a:lnTo>
                <a:lnTo>
                  <a:pt x="94" y="1459"/>
                </a:lnTo>
                <a:lnTo>
                  <a:pt x="85" y="1466"/>
                </a:lnTo>
                <a:lnTo>
                  <a:pt x="76" y="1472"/>
                </a:lnTo>
                <a:lnTo>
                  <a:pt x="65" y="1477"/>
                </a:lnTo>
                <a:lnTo>
                  <a:pt x="53" y="1481"/>
                </a:lnTo>
                <a:lnTo>
                  <a:pt x="30" y="1487"/>
                </a:lnTo>
                <a:lnTo>
                  <a:pt x="17" y="1491"/>
                </a:lnTo>
                <a:lnTo>
                  <a:pt x="5" y="1494"/>
                </a:lnTo>
                <a:lnTo>
                  <a:pt x="3" y="1499"/>
                </a:lnTo>
                <a:lnTo>
                  <a:pt x="1" y="1504"/>
                </a:lnTo>
                <a:lnTo>
                  <a:pt x="0" y="1509"/>
                </a:lnTo>
                <a:lnTo>
                  <a:pt x="1" y="1511"/>
                </a:lnTo>
                <a:lnTo>
                  <a:pt x="1" y="1515"/>
                </a:lnTo>
                <a:lnTo>
                  <a:pt x="1" y="1517"/>
                </a:lnTo>
                <a:lnTo>
                  <a:pt x="5" y="1520"/>
                </a:lnTo>
                <a:lnTo>
                  <a:pt x="12" y="1523"/>
                </a:lnTo>
                <a:lnTo>
                  <a:pt x="19" y="1525"/>
                </a:lnTo>
                <a:lnTo>
                  <a:pt x="30" y="1526"/>
                </a:lnTo>
                <a:lnTo>
                  <a:pt x="43" y="1528"/>
                </a:lnTo>
                <a:lnTo>
                  <a:pt x="68" y="1528"/>
                </a:lnTo>
                <a:lnTo>
                  <a:pt x="97" y="1524"/>
                </a:lnTo>
                <a:lnTo>
                  <a:pt x="125" y="1520"/>
                </a:lnTo>
                <a:lnTo>
                  <a:pt x="150" y="1515"/>
                </a:lnTo>
                <a:lnTo>
                  <a:pt x="161" y="1511"/>
                </a:lnTo>
                <a:lnTo>
                  <a:pt x="169" y="1507"/>
                </a:lnTo>
                <a:lnTo>
                  <a:pt x="167" y="1522"/>
                </a:lnTo>
                <a:lnTo>
                  <a:pt x="167" y="1536"/>
                </a:lnTo>
                <a:lnTo>
                  <a:pt x="168" y="1549"/>
                </a:lnTo>
                <a:lnTo>
                  <a:pt x="173" y="1558"/>
                </a:lnTo>
                <a:lnTo>
                  <a:pt x="179" y="1568"/>
                </a:lnTo>
                <a:lnTo>
                  <a:pt x="188" y="1575"/>
                </a:lnTo>
                <a:lnTo>
                  <a:pt x="196" y="1581"/>
                </a:lnTo>
                <a:lnTo>
                  <a:pt x="209" y="1583"/>
                </a:lnTo>
                <a:lnTo>
                  <a:pt x="219" y="1585"/>
                </a:lnTo>
                <a:lnTo>
                  <a:pt x="225" y="1585"/>
                </a:lnTo>
                <a:lnTo>
                  <a:pt x="231" y="1583"/>
                </a:lnTo>
                <a:lnTo>
                  <a:pt x="239" y="1583"/>
                </a:lnTo>
                <a:lnTo>
                  <a:pt x="245" y="1581"/>
                </a:lnTo>
                <a:lnTo>
                  <a:pt x="251" y="1577"/>
                </a:lnTo>
                <a:lnTo>
                  <a:pt x="257" y="1575"/>
                </a:lnTo>
                <a:lnTo>
                  <a:pt x="261" y="1571"/>
                </a:lnTo>
                <a:lnTo>
                  <a:pt x="265" y="1567"/>
                </a:lnTo>
                <a:lnTo>
                  <a:pt x="270" y="1561"/>
                </a:lnTo>
                <a:lnTo>
                  <a:pt x="272" y="1556"/>
                </a:lnTo>
                <a:lnTo>
                  <a:pt x="273" y="1550"/>
                </a:lnTo>
                <a:lnTo>
                  <a:pt x="276" y="1542"/>
                </a:lnTo>
                <a:lnTo>
                  <a:pt x="276" y="1526"/>
                </a:lnTo>
                <a:lnTo>
                  <a:pt x="274" y="1509"/>
                </a:lnTo>
                <a:lnTo>
                  <a:pt x="271" y="1489"/>
                </a:lnTo>
                <a:lnTo>
                  <a:pt x="270" y="1485"/>
                </a:lnTo>
                <a:lnTo>
                  <a:pt x="270" y="1483"/>
                </a:lnTo>
                <a:lnTo>
                  <a:pt x="271" y="1479"/>
                </a:lnTo>
                <a:lnTo>
                  <a:pt x="272" y="1478"/>
                </a:lnTo>
                <a:lnTo>
                  <a:pt x="283" y="1471"/>
                </a:lnTo>
                <a:lnTo>
                  <a:pt x="284" y="1470"/>
                </a:lnTo>
                <a:lnTo>
                  <a:pt x="286" y="1465"/>
                </a:lnTo>
                <a:lnTo>
                  <a:pt x="289" y="1444"/>
                </a:lnTo>
                <a:lnTo>
                  <a:pt x="291" y="1377"/>
                </a:lnTo>
                <a:lnTo>
                  <a:pt x="293" y="1296"/>
                </a:lnTo>
                <a:lnTo>
                  <a:pt x="297" y="1224"/>
                </a:lnTo>
                <a:lnTo>
                  <a:pt x="299" y="1169"/>
                </a:lnTo>
                <a:lnTo>
                  <a:pt x="299" y="1117"/>
                </a:lnTo>
                <a:lnTo>
                  <a:pt x="299" y="1016"/>
                </a:lnTo>
                <a:lnTo>
                  <a:pt x="299" y="915"/>
                </a:lnTo>
                <a:lnTo>
                  <a:pt x="302" y="863"/>
                </a:lnTo>
                <a:lnTo>
                  <a:pt x="304" y="809"/>
                </a:lnTo>
                <a:lnTo>
                  <a:pt x="310" y="803"/>
                </a:lnTo>
                <a:lnTo>
                  <a:pt x="316" y="796"/>
                </a:lnTo>
                <a:lnTo>
                  <a:pt x="335" y="784"/>
                </a:lnTo>
                <a:lnTo>
                  <a:pt x="342" y="777"/>
                </a:lnTo>
                <a:lnTo>
                  <a:pt x="348" y="771"/>
                </a:lnTo>
                <a:lnTo>
                  <a:pt x="354" y="763"/>
                </a:lnTo>
                <a:lnTo>
                  <a:pt x="355" y="759"/>
                </a:lnTo>
                <a:lnTo>
                  <a:pt x="356" y="757"/>
                </a:lnTo>
                <a:lnTo>
                  <a:pt x="355" y="742"/>
                </a:lnTo>
                <a:lnTo>
                  <a:pt x="356" y="727"/>
                </a:lnTo>
                <a:lnTo>
                  <a:pt x="357" y="713"/>
                </a:lnTo>
                <a:lnTo>
                  <a:pt x="358" y="701"/>
                </a:lnTo>
                <a:lnTo>
                  <a:pt x="364" y="677"/>
                </a:lnTo>
                <a:lnTo>
                  <a:pt x="371" y="655"/>
                </a:lnTo>
                <a:lnTo>
                  <a:pt x="387" y="610"/>
                </a:lnTo>
                <a:lnTo>
                  <a:pt x="393" y="588"/>
                </a:lnTo>
                <a:lnTo>
                  <a:pt x="396" y="563"/>
                </a:lnTo>
                <a:lnTo>
                  <a:pt x="400" y="557"/>
                </a:lnTo>
                <a:lnTo>
                  <a:pt x="400" y="550"/>
                </a:lnTo>
                <a:lnTo>
                  <a:pt x="400" y="538"/>
                </a:lnTo>
                <a:lnTo>
                  <a:pt x="397" y="525"/>
                </a:lnTo>
                <a:lnTo>
                  <a:pt x="396" y="5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endParaRPr>
          </a:p>
        </p:txBody>
      </p:sp>
    </p:spTree>
    <p:extLst>
      <p:ext uri="{BB962C8B-B14F-4D97-AF65-F5344CB8AC3E}">
        <p14:creationId xmlns:p14="http://schemas.microsoft.com/office/powerpoint/2010/main" val="19392661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iterate type="lt">
                                    <p:tmPct val="4000"/>
                                  </p:iterate>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27">
                                            <p:txEl>
                                              <p:pRg st="0" end="0"/>
                                            </p:txEl>
                                          </p:spTgt>
                                        </p:tgtEl>
                                        <p:attrNameLst>
                                          <p:attrName>style.visibility</p:attrName>
                                        </p:attrNameLst>
                                      </p:cBhvr>
                                      <p:to>
                                        <p:strVal val="visible"/>
                                      </p:to>
                                    </p:set>
                                    <p:animEffect transition="in" filter="fade">
                                      <p:cBhvr>
                                        <p:cTn id="14" dur="500"/>
                                        <p:tgtEl>
                                          <p:spTgt spid="1027">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fade">
                                      <p:cBhvr>
                                        <p:cTn id="17" dur="500"/>
                                        <p:tgtEl>
                                          <p:spTgt spid="1027">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27">
                                            <p:txEl>
                                              <p:pRg st="2" end="2"/>
                                            </p:txEl>
                                          </p:spTgt>
                                        </p:tgtEl>
                                        <p:attrNameLst>
                                          <p:attrName>style.visibility</p:attrName>
                                        </p:attrNameLst>
                                      </p:cBhvr>
                                      <p:to>
                                        <p:strVal val="visible"/>
                                      </p:to>
                                    </p:set>
                                    <p:animEffect transition="in" filter="fade">
                                      <p:cBhvr>
                                        <p:cTn id="20" dur="500"/>
                                        <p:tgtEl>
                                          <p:spTgt spid="1027">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27">
                                            <p:txEl>
                                              <p:pRg st="3" end="3"/>
                                            </p:txEl>
                                          </p:spTgt>
                                        </p:tgtEl>
                                        <p:attrNameLst>
                                          <p:attrName>style.visibility</p:attrName>
                                        </p:attrNameLst>
                                      </p:cBhvr>
                                      <p:to>
                                        <p:strVal val="visible"/>
                                      </p:to>
                                    </p:set>
                                    <p:animEffect transition="in" filter="fade">
                                      <p:cBhvr>
                                        <p:cTn id="23" dur="500"/>
                                        <p:tgtEl>
                                          <p:spTgt spid="1027">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7">
                                            <p:txEl>
                                              <p:pRg st="4" end="4"/>
                                            </p:txEl>
                                          </p:spTgt>
                                        </p:tgtEl>
                                        <p:attrNameLst>
                                          <p:attrName>style.visibility</p:attrName>
                                        </p:attrNameLst>
                                      </p:cBhvr>
                                      <p:to>
                                        <p:strVal val="visible"/>
                                      </p:to>
                                    </p:set>
                                    <p:animEffect transition="in" filter="fade">
                                      <p:cBhvr>
                                        <p:cTn id="26"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Lst>
      </p:bldP>
    </p:bldLst>
  </p:timing>
  <p:txStyles>
    <p:titleStyle>
      <a:lvl1pPr algn="l" rtl="0" eaLnBrk="1" fontAlgn="base" hangingPunct="1">
        <a:spcBef>
          <a:spcPct val="0"/>
        </a:spcBef>
        <a:spcAft>
          <a:spcPct val="0"/>
        </a:spcAft>
        <a:defRPr sz="2600" kern="1200">
          <a:solidFill>
            <a:schemeClr val="bg1"/>
          </a:solidFill>
          <a:latin typeface="+mj-lt"/>
          <a:ea typeface="+mj-ea"/>
          <a:cs typeface="+mj-cs"/>
        </a:defRPr>
      </a:lvl1pPr>
      <a:lvl2pPr algn="l" rtl="0" eaLnBrk="1" fontAlgn="base" hangingPunct="1">
        <a:spcBef>
          <a:spcPct val="0"/>
        </a:spcBef>
        <a:spcAft>
          <a:spcPct val="0"/>
        </a:spcAft>
        <a:defRPr sz="2600">
          <a:solidFill>
            <a:schemeClr val="bg1"/>
          </a:solidFill>
          <a:latin typeface="Arial Black" panose="020B0A04020102020204" pitchFamily="34" charset="0"/>
        </a:defRPr>
      </a:lvl2pPr>
      <a:lvl3pPr algn="l" rtl="0" eaLnBrk="1" fontAlgn="base" hangingPunct="1">
        <a:spcBef>
          <a:spcPct val="0"/>
        </a:spcBef>
        <a:spcAft>
          <a:spcPct val="0"/>
        </a:spcAft>
        <a:defRPr sz="2600">
          <a:solidFill>
            <a:schemeClr val="bg1"/>
          </a:solidFill>
          <a:latin typeface="Arial Black" panose="020B0A04020102020204" pitchFamily="34" charset="0"/>
        </a:defRPr>
      </a:lvl3pPr>
      <a:lvl4pPr algn="l" rtl="0" eaLnBrk="1" fontAlgn="base" hangingPunct="1">
        <a:spcBef>
          <a:spcPct val="0"/>
        </a:spcBef>
        <a:spcAft>
          <a:spcPct val="0"/>
        </a:spcAft>
        <a:defRPr sz="2600">
          <a:solidFill>
            <a:schemeClr val="bg1"/>
          </a:solidFill>
          <a:latin typeface="Arial Black" panose="020B0A04020102020204" pitchFamily="34" charset="0"/>
        </a:defRPr>
      </a:lvl4pPr>
      <a:lvl5pPr algn="l" rtl="0" eaLnBrk="1" fontAlgn="base" hangingPunct="1">
        <a:spcBef>
          <a:spcPct val="0"/>
        </a:spcBef>
        <a:spcAft>
          <a:spcPct val="0"/>
        </a:spcAft>
        <a:defRPr sz="2600">
          <a:solidFill>
            <a:schemeClr val="bg1"/>
          </a:solidFill>
          <a:latin typeface="Arial Black" panose="020B0A04020102020204" pitchFamily="34" charset="0"/>
        </a:defRPr>
      </a:lvl5pPr>
      <a:lvl6pPr marL="457200" algn="l" rtl="0" eaLnBrk="1" fontAlgn="base" hangingPunct="1">
        <a:spcBef>
          <a:spcPct val="0"/>
        </a:spcBef>
        <a:spcAft>
          <a:spcPct val="0"/>
        </a:spcAft>
        <a:defRPr sz="2600">
          <a:solidFill>
            <a:schemeClr val="bg1"/>
          </a:solidFill>
          <a:latin typeface="Arial Black" panose="020B0A04020102020204" pitchFamily="34" charset="0"/>
        </a:defRPr>
      </a:lvl6pPr>
      <a:lvl7pPr marL="914400" algn="l" rtl="0" eaLnBrk="1" fontAlgn="base" hangingPunct="1">
        <a:spcBef>
          <a:spcPct val="0"/>
        </a:spcBef>
        <a:spcAft>
          <a:spcPct val="0"/>
        </a:spcAft>
        <a:defRPr sz="2600">
          <a:solidFill>
            <a:schemeClr val="bg1"/>
          </a:solidFill>
          <a:latin typeface="Arial Black" panose="020B0A04020102020204" pitchFamily="34" charset="0"/>
        </a:defRPr>
      </a:lvl7pPr>
      <a:lvl8pPr marL="1371600" algn="l" rtl="0" eaLnBrk="1" fontAlgn="base" hangingPunct="1">
        <a:spcBef>
          <a:spcPct val="0"/>
        </a:spcBef>
        <a:spcAft>
          <a:spcPct val="0"/>
        </a:spcAft>
        <a:defRPr sz="2600">
          <a:solidFill>
            <a:schemeClr val="bg1"/>
          </a:solidFill>
          <a:latin typeface="Arial Black" panose="020B0A04020102020204" pitchFamily="34" charset="0"/>
        </a:defRPr>
      </a:lvl8pPr>
      <a:lvl9pPr marL="1828800" algn="l" rtl="0" eaLnBrk="1" fontAlgn="base" hangingPunct="1">
        <a:spcBef>
          <a:spcPct val="0"/>
        </a:spcBef>
        <a:spcAft>
          <a:spcPct val="0"/>
        </a:spcAft>
        <a:defRPr sz="2600">
          <a:solidFill>
            <a:schemeClr val="bg1"/>
          </a:solidFill>
          <a:latin typeface="Arial Black" panose="020B0A04020102020204" pitchFamily="34" charset="0"/>
        </a:defRPr>
      </a:lvl9pPr>
    </p:titleStyle>
    <p:bodyStyle>
      <a:lvl1pPr marL="342900" indent="-342900" algn="l" rtl="0" eaLnBrk="1" fontAlgn="base" hangingPunct="1">
        <a:spcBef>
          <a:spcPct val="20000"/>
        </a:spcBef>
        <a:spcAft>
          <a:spcPct val="0"/>
        </a:spcAft>
        <a:buChar char="•"/>
        <a:defRPr sz="2400" b="1"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b="1"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b="1"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400" b="1"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4" name="Picture 20"/>
          <p:cNvPicPr>
            <a:picLocks noChangeAspect="1" noChangeArrowheads="1"/>
          </p:cNvPicPr>
          <p:nvPr/>
        </p:nvPicPr>
        <p:blipFill>
          <a:blip r:embed="rId13">
            <a:extLst>
              <a:ext uri="{28A0092B-C50C-407E-A947-70E740481C1C}">
                <a14:useLocalDpi xmlns:a14="http://schemas.microsoft.com/office/drawing/2010/main" val="0"/>
              </a:ext>
            </a:extLst>
          </a:blip>
          <a:srcRect l="398" t="484" r="380" b="461"/>
          <a:stretch>
            <a:fillRect/>
          </a:stretch>
        </p:blipFill>
        <p:spPr bwMode="auto">
          <a:xfrm>
            <a:off x="0" y="0"/>
            <a:ext cx="12192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283" y="-3175"/>
            <a:ext cx="12215284"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6" name="Rectangle 2"/>
          <p:cNvSpPr>
            <a:spLocks noGrp="1" noChangeArrowheads="1"/>
          </p:cNvSpPr>
          <p:nvPr>
            <p:ph type="title"/>
          </p:nvPr>
        </p:nvSpPr>
        <p:spPr bwMode="auto">
          <a:xfrm>
            <a:off x="419100" y="201613"/>
            <a:ext cx="10670117"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GB" altLang="zh-CN" smtClean="0"/>
          </a:p>
        </p:txBody>
      </p:sp>
      <p:sp>
        <p:nvSpPr>
          <p:cNvPr id="1027" name="Rectangle 3"/>
          <p:cNvSpPr>
            <a:spLocks noGrp="1" noChangeArrowheads="1"/>
          </p:cNvSpPr>
          <p:nvPr>
            <p:ph type="body" idx="1"/>
          </p:nvPr>
        </p:nvSpPr>
        <p:spPr bwMode="auto">
          <a:xfrm>
            <a:off x="419100" y="1052513"/>
            <a:ext cx="10670117" cy="507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GB" altLang="zh-CN" smtClean="0"/>
          </a:p>
        </p:txBody>
      </p:sp>
      <p:sp>
        <p:nvSpPr>
          <p:cNvPr id="1028" name="Rectangle 4"/>
          <p:cNvSpPr>
            <a:spLocks noGrp="1" noChangeArrowheads="1"/>
          </p:cNvSpPr>
          <p:nvPr>
            <p:ph type="dt" sz="half" idx="2"/>
          </p:nvPr>
        </p:nvSpPr>
        <p:spPr bwMode="auto">
          <a:xfrm>
            <a:off x="419101" y="6381750"/>
            <a:ext cx="1291167"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chemeClr val="bg1"/>
                </a:solidFill>
                <a:latin typeface="+mj-lt"/>
                <a:ea typeface="宋体" panose="02010600030101010101" pitchFamily="2" charset="-122"/>
              </a:defRPr>
            </a:lvl1pPr>
          </a:lstStyle>
          <a:p>
            <a:pPr fontAlgn="base">
              <a:spcBef>
                <a:spcPct val="0"/>
              </a:spcBef>
              <a:spcAft>
                <a:spcPct val="0"/>
              </a:spcAft>
            </a:pPr>
            <a:endParaRPr lang="en-GB" altLang="zh-CN">
              <a:solidFill>
                <a:srgbClr val="FFFFFF"/>
              </a:solidFill>
            </a:endParaRPr>
          </a:p>
        </p:txBody>
      </p:sp>
      <p:sp>
        <p:nvSpPr>
          <p:cNvPr id="1029" name="Rectangle 5"/>
          <p:cNvSpPr>
            <a:spLocks noGrp="1" noChangeArrowheads="1"/>
          </p:cNvSpPr>
          <p:nvPr>
            <p:ph type="ftr" sz="quarter" idx="3"/>
          </p:nvPr>
        </p:nvSpPr>
        <p:spPr bwMode="auto">
          <a:xfrm>
            <a:off x="2482851" y="6381750"/>
            <a:ext cx="1303867"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bg1"/>
                </a:solidFill>
                <a:latin typeface="+mj-lt"/>
                <a:ea typeface="宋体" panose="02010600030101010101" pitchFamily="2" charset="-122"/>
              </a:defRPr>
            </a:lvl1pPr>
          </a:lstStyle>
          <a:p>
            <a:pPr fontAlgn="base">
              <a:spcBef>
                <a:spcPct val="0"/>
              </a:spcBef>
              <a:spcAft>
                <a:spcPct val="0"/>
              </a:spcAft>
            </a:pPr>
            <a:endParaRPr lang="en-GB" altLang="zh-CN">
              <a:solidFill>
                <a:srgbClr val="FFFFFF"/>
              </a:solidFill>
            </a:endParaRPr>
          </a:p>
        </p:txBody>
      </p:sp>
      <p:sp>
        <p:nvSpPr>
          <p:cNvPr id="1030" name="Rectangle 6"/>
          <p:cNvSpPr>
            <a:spLocks noGrp="1" noChangeArrowheads="1"/>
          </p:cNvSpPr>
          <p:nvPr>
            <p:ph type="sldNum" sz="quarter" idx="4"/>
          </p:nvPr>
        </p:nvSpPr>
        <p:spPr bwMode="auto">
          <a:xfrm>
            <a:off x="4561418" y="6381750"/>
            <a:ext cx="91863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bg1"/>
                </a:solidFill>
                <a:latin typeface="+mj-lt"/>
                <a:ea typeface="宋体" panose="02010600030101010101" pitchFamily="2" charset="-122"/>
              </a:defRPr>
            </a:lvl1pPr>
          </a:lstStyle>
          <a:p>
            <a:pPr fontAlgn="base">
              <a:spcBef>
                <a:spcPct val="0"/>
              </a:spcBef>
              <a:spcAft>
                <a:spcPct val="0"/>
              </a:spcAft>
            </a:pPr>
            <a:fld id="{9A2D2982-F1EC-422C-B88F-2B47A0F43CD8}" type="slidenum">
              <a:rPr lang="en-GB" altLang="zh-CN">
                <a:solidFill>
                  <a:srgbClr val="FFFFFF"/>
                </a:solidFill>
              </a:rPr>
              <a:pPr fontAlgn="base">
                <a:spcBef>
                  <a:spcPct val="0"/>
                </a:spcBef>
                <a:spcAft>
                  <a:spcPct val="0"/>
                </a:spcAft>
              </a:pPr>
              <a:t>‹#›</a:t>
            </a:fld>
            <a:endParaRPr lang="en-GB" altLang="zh-CN">
              <a:solidFill>
                <a:srgbClr val="FFFFFF"/>
              </a:solidFill>
            </a:endParaRPr>
          </a:p>
        </p:txBody>
      </p:sp>
      <p:sp>
        <p:nvSpPr>
          <p:cNvPr id="1046" name="Freeform 22"/>
          <p:cNvSpPr>
            <a:spLocks noEditPoints="1"/>
          </p:cNvSpPr>
          <p:nvPr/>
        </p:nvSpPr>
        <p:spPr bwMode="auto">
          <a:xfrm>
            <a:off x="9453033" y="5661026"/>
            <a:ext cx="482600" cy="1095375"/>
          </a:xfrm>
          <a:custGeom>
            <a:avLst/>
            <a:gdLst>
              <a:gd name="T0" fmla="*/ 471 w 543"/>
              <a:gd name="T1" fmla="*/ 377 h 1649"/>
              <a:gd name="T2" fmla="*/ 474 w 543"/>
              <a:gd name="T3" fmla="*/ 337 h 1649"/>
              <a:gd name="T4" fmla="*/ 427 w 543"/>
              <a:gd name="T5" fmla="*/ 273 h 1649"/>
              <a:gd name="T6" fmla="*/ 378 w 543"/>
              <a:gd name="T7" fmla="*/ 242 h 1649"/>
              <a:gd name="T8" fmla="*/ 293 w 543"/>
              <a:gd name="T9" fmla="*/ 224 h 1649"/>
              <a:gd name="T10" fmla="*/ 280 w 543"/>
              <a:gd name="T11" fmla="*/ 183 h 1649"/>
              <a:gd name="T12" fmla="*/ 244 w 543"/>
              <a:gd name="T13" fmla="*/ 46 h 1649"/>
              <a:gd name="T14" fmla="*/ 203 w 543"/>
              <a:gd name="T15" fmla="*/ 2 h 1649"/>
              <a:gd name="T16" fmla="*/ 173 w 543"/>
              <a:gd name="T17" fmla="*/ 5 h 1649"/>
              <a:gd name="T18" fmla="*/ 129 w 543"/>
              <a:gd name="T19" fmla="*/ 13 h 1649"/>
              <a:gd name="T20" fmla="*/ 87 w 543"/>
              <a:gd name="T21" fmla="*/ 86 h 1649"/>
              <a:gd name="T22" fmla="*/ 84 w 543"/>
              <a:gd name="T23" fmla="*/ 181 h 1649"/>
              <a:gd name="T24" fmla="*/ 91 w 543"/>
              <a:gd name="T25" fmla="*/ 233 h 1649"/>
              <a:gd name="T26" fmla="*/ 82 w 543"/>
              <a:gd name="T27" fmla="*/ 265 h 1649"/>
              <a:gd name="T28" fmla="*/ 81 w 543"/>
              <a:gd name="T29" fmla="*/ 280 h 1649"/>
              <a:gd name="T30" fmla="*/ 82 w 543"/>
              <a:gd name="T31" fmla="*/ 291 h 1649"/>
              <a:gd name="T32" fmla="*/ 59 w 543"/>
              <a:gd name="T33" fmla="*/ 319 h 1649"/>
              <a:gd name="T34" fmla="*/ 23 w 543"/>
              <a:gd name="T35" fmla="*/ 371 h 1649"/>
              <a:gd name="T36" fmla="*/ 12 w 543"/>
              <a:gd name="T37" fmla="*/ 444 h 1649"/>
              <a:gd name="T38" fmla="*/ 28 w 543"/>
              <a:gd name="T39" fmla="*/ 448 h 1649"/>
              <a:gd name="T40" fmla="*/ 23 w 543"/>
              <a:gd name="T41" fmla="*/ 662 h 1649"/>
              <a:gd name="T42" fmla="*/ 3 w 543"/>
              <a:gd name="T43" fmla="*/ 831 h 1649"/>
              <a:gd name="T44" fmla="*/ 15 w 543"/>
              <a:gd name="T45" fmla="*/ 907 h 1649"/>
              <a:gd name="T46" fmla="*/ 62 w 543"/>
              <a:gd name="T47" fmla="*/ 935 h 1649"/>
              <a:gd name="T48" fmla="*/ 60 w 543"/>
              <a:gd name="T49" fmla="*/ 913 h 1649"/>
              <a:gd name="T50" fmla="*/ 81 w 543"/>
              <a:gd name="T51" fmla="*/ 931 h 1649"/>
              <a:gd name="T52" fmla="*/ 107 w 543"/>
              <a:gd name="T53" fmla="*/ 1030 h 1649"/>
              <a:gd name="T54" fmla="*/ 143 w 543"/>
              <a:gd name="T55" fmla="*/ 1148 h 1649"/>
              <a:gd name="T56" fmla="*/ 142 w 543"/>
              <a:gd name="T57" fmla="*/ 1208 h 1649"/>
              <a:gd name="T58" fmla="*/ 168 w 543"/>
              <a:gd name="T59" fmla="*/ 1356 h 1649"/>
              <a:gd name="T60" fmla="*/ 137 w 543"/>
              <a:gd name="T61" fmla="*/ 1429 h 1649"/>
              <a:gd name="T62" fmla="*/ 64 w 543"/>
              <a:gd name="T63" fmla="*/ 1486 h 1649"/>
              <a:gd name="T64" fmla="*/ 67 w 543"/>
              <a:gd name="T65" fmla="*/ 1520 h 1649"/>
              <a:gd name="T66" fmla="*/ 158 w 543"/>
              <a:gd name="T67" fmla="*/ 1507 h 1649"/>
              <a:gd name="T68" fmla="*/ 183 w 543"/>
              <a:gd name="T69" fmla="*/ 1543 h 1649"/>
              <a:gd name="T70" fmla="*/ 220 w 543"/>
              <a:gd name="T71" fmla="*/ 1605 h 1649"/>
              <a:gd name="T72" fmla="*/ 246 w 543"/>
              <a:gd name="T73" fmla="*/ 1642 h 1649"/>
              <a:gd name="T74" fmla="*/ 308 w 543"/>
              <a:gd name="T75" fmla="*/ 1638 h 1649"/>
              <a:gd name="T76" fmla="*/ 302 w 543"/>
              <a:gd name="T77" fmla="*/ 1585 h 1649"/>
              <a:gd name="T78" fmla="*/ 284 w 543"/>
              <a:gd name="T79" fmla="*/ 1523 h 1649"/>
              <a:gd name="T80" fmla="*/ 284 w 543"/>
              <a:gd name="T81" fmla="*/ 1431 h 1649"/>
              <a:gd name="T82" fmla="*/ 287 w 543"/>
              <a:gd name="T83" fmla="*/ 1265 h 1649"/>
              <a:gd name="T84" fmla="*/ 290 w 543"/>
              <a:gd name="T85" fmla="*/ 1137 h 1649"/>
              <a:gd name="T86" fmla="*/ 312 w 543"/>
              <a:gd name="T87" fmla="*/ 1005 h 1649"/>
              <a:gd name="T88" fmla="*/ 341 w 543"/>
              <a:gd name="T89" fmla="*/ 942 h 1649"/>
              <a:gd name="T90" fmla="*/ 379 w 543"/>
              <a:gd name="T91" fmla="*/ 904 h 1649"/>
              <a:gd name="T92" fmla="*/ 397 w 543"/>
              <a:gd name="T93" fmla="*/ 826 h 1649"/>
              <a:gd name="T94" fmla="*/ 406 w 543"/>
              <a:gd name="T95" fmla="*/ 692 h 1649"/>
              <a:gd name="T96" fmla="*/ 413 w 543"/>
              <a:gd name="T97" fmla="*/ 732 h 1649"/>
              <a:gd name="T98" fmla="*/ 455 w 543"/>
              <a:gd name="T99" fmla="*/ 755 h 1649"/>
              <a:gd name="T100" fmla="*/ 445 w 543"/>
              <a:gd name="T101" fmla="*/ 742 h 1649"/>
              <a:gd name="T102" fmla="*/ 431 w 543"/>
              <a:gd name="T103" fmla="*/ 678 h 1649"/>
              <a:gd name="T104" fmla="*/ 479 w 543"/>
              <a:gd name="T105" fmla="*/ 619 h 1649"/>
              <a:gd name="T106" fmla="*/ 536 w 543"/>
              <a:gd name="T107" fmla="*/ 532 h 1649"/>
              <a:gd name="T108" fmla="*/ 527 w 543"/>
              <a:gd name="T109" fmla="*/ 489 h 1649"/>
              <a:gd name="T110" fmla="*/ 35 w 543"/>
              <a:gd name="T111" fmla="*/ 904 h 1649"/>
              <a:gd name="T112" fmla="*/ 34 w 543"/>
              <a:gd name="T113" fmla="*/ 886 h 1649"/>
              <a:gd name="T114" fmla="*/ 287 w 543"/>
              <a:gd name="T115" fmla="*/ 235 h 1649"/>
              <a:gd name="T116" fmla="*/ 287 w 543"/>
              <a:gd name="T117" fmla="*/ 226 h 1649"/>
              <a:gd name="T118" fmla="*/ 284 w 543"/>
              <a:gd name="T119" fmla="*/ 241 h 1649"/>
              <a:gd name="T120" fmla="*/ 339 w 543"/>
              <a:gd name="T121" fmla="*/ 898 h 1649"/>
              <a:gd name="T122" fmla="*/ 490 w 543"/>
              <a:gd name="T123" fmla="*/ 484 h 1649"/>
              <a:gd name="T124" fmla="*/ 534 w 543"/>
              <a:gd name="T125" fmla="*/ 514 h 1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3" h="1649">
                <a:moveTo>
                  <a:pt x="495" y="475"/>
                </a:moveTo>
                <a:lnTo>
                  <a:pt x="481" y="456"/>
                </a:lnTo>
                <a:lnTo>
                  <a:pt x="481" y="456"/>
                </a:lnTo>
                <a:lnTo>
                  <a:pt x="481" y="446"/>
                </a:lnTo>
                <a:lnTo>
                  <a:pt x="481" y="444"/>
                </a:lnTo>
                <a:lnTo>
                  <a:pt x="483" y="443"/>
                </a:lnTo>
                <a:lnTo>
                  <a:pt x="471" y="377"/>
                </a:lnTo>
                <a:lnTo>
                  <a:pt x="463" y="376"/>
                </a:lnTo>
                <a:lnTo>
                  <a:pt x="463" y="376"/>
                </a:lnTo>
                <a:lnTo>
                  <a:pt x="463" y="371"/>
                </a:lnTo>
                <a:lnTo>
                  <a:pt x="464" y="360"/>
                </a:lnTo>
                <a:lnTo>
                  <a:pt x="468" y="347"/>
                </a:lnTo>
                <a:lnTo>
                  <a:pt x="470" y="341"/>
                </a:lnTo>
                <a:lnTo>
                  <a:pt x="474" y="337"/>
                </a:lnTo>
                <a:lnTo>
                  <a:pt x="474" y="337"/>
                </a:lnTo>
                <a:lnTo>
                  <a:pt x="470" y="326"/>
                </a:lnTo>
                <a:lnTo>
                  <a:pt x="464" y="315"/>
                </a:lnTo>
                <a:lnTo>
                  <a:pt x="456" y="302"/>
                </a:lnTo>
                <a:lnTo>
                  <a:pt x="444" y="287"/>
                </a:lnTo>
                <a:lnTo>
                  <a:pt x="436" y="280"/>
                </a:lnTo>
                <a:lnTo>
                  <a:pt x="427" y="273"/>
                </a:lnTo>
                <a:lnTo>
                  <a:pt x="419" y="266"/>
                </a:lnTo>
                <a:lnTo>
                  <a:pt x="409" y="260"/>
                </a:lnTo>
                <a:lnTo>
                  <a:pt x="397" y="254"/>
                </a:lnTo>
                <a:lnTo>
                  <a:pt x="385" y="249"/>
                </a:lnTo>
                <a:lnTo>
                  <a:pt x="385" y="249"/>
                </a:lnTo>
                <a:lnTo>
                  <a:pt x="381" y="246"/>
                </a:lnTo>
                <a:lnTo>
                  <a:pt x="378" y="242"/>
                </a:lnTo>
                <a:lnTo>
                  <a:pt x="373" y="239"/>
                </a:lnTo>
                <a:lnTo>
                  <a:pt x="366" y="235"/>
                </a:lnTo>
                <a:lnTo>
                  <a:pt x="358" y="233"/>
                </a:lnTo>
                <a:lnTo>
                  <a:pt x="348" y="231"/>
                </a:lnTo>
                <a:lnTo>
                  <a:pt x="336" y="231"/>
                </a:lnTo>
                <a:lnTo>
                  <a:pt x="297" y="235"/>
                </a:lnTo>
                <a:lnTo>
                  <a:pt x="293" y="224"/>
                </a:lnTo>
                <a:lnTo>
                  <a:pt x="287" y="209"/>
                </a:lnTo>
                <a:lnTo>
                  <a:pt x="282" y="195"/>
                </a:lnTo>
                <a:lnTo>
                  <a:pt x="290" y="208"/>
                </a:lnTo>
                <a:lnTo>
                  <a:pt x="295" y="211"/>
                </a:lnTo>
                <a:lnTo>
                  <a:pt x="290" y="204"/>
                </a:lnTo>
                <a:lnTo>
                  <a:pt x="284" y="194"/>
                </a:lnTo>
                <a:lnTo>
                  <a:pt x="280" y="183"/>
                </a:lnTo>
                <a:lnTo>
                  <a:pt x="275" y="170"/>
                </a:lnTo>
                <a:lnTo>
                  <a:pt x="270" y="137"/>
                </a:lnTo>
                <a:lnTo>
                  <a:pt x="263" y="105"/>
                </a:lnTo>
                <a:lnTo>
                  <a:pt x="260" y="88"/>
                </a:lnTo>
                <a:lnTo>
                  <a:pt x="256" y="74"/>
                </a:lnTo>
                <a:lnTo>
                  <a:pt x="250" y="59"/>
                </a:lnTo>
                <a:lnTo>
                  <a:pt x="244" y="46"/>
                </a:lnTo>
                <a:lnTo>
                  <a:pt x="238" y="34"/>
                </a:lnTo>
                <a:lnTo>
                  <a:pt x="233" y="23"/>
                </a:lnTo>
                <a:lnTo>
                  <a:pt x="225" y="15"/>
                </a:lnTo>
                <a:lnTo>
                  <a:pt x="217" y="8"/>
                </a:lnTo>
                <a:lnTo>
                  <a:pt x="212" y="6"/>
                </a:lnTo>
                <a:lnTo>
                  <a:pt x="208" y="3"/>
                </a:lnTo>
                <a:lnTo>
                  <a:pt x="203" y="2"/>
                </a:lnTo>
                <a:lnTo>
                  <a:pt x="198" y="0"/>
                </a:lnTo>
                <a:lnTo>
                  <a:pt x="194" y="0"/>
                </a:lnTo>
                <a:lnTo>
                  <a:pt x="189" y="0"/>
                </a:lnTo>
                <a:lnTo>
                  <a:pt x="183" y="1"/>
                </a:lnTo>
                <a:lnTo>
                  <a:pt x="177" y="3"/>
                </a:lnTo>
                <a:lnTo>
                  <a:pt x="175" y="3"/>
                </a:lnTo>
                <a:lnTo>
                  <a:pt x="173" y="5"/>
                </a:lnTo>
                <a:lnTo>
                  <a:pt x="168" y="3"/>
                </a:lnTo>
                <a:lnTo>
                  <a:pt x="164" y="2"/>
                </a:lnTo>
                <a:lnTo>
                  <a:pt x="158" y="2"/>
                </a:lnTo>
                <a:lnTo>
                  <a:pt x="153" y="2"/>
                </a:lnTo>
                <a:lnTo>
                  <a:pt x="145" y="3"/>
                </a:lnTo>
                <a:lnTo>
                  <a:pt x="137" y="7"/>
                </a:lnTo>
                <a:lnTo>
                  <a:pt x="129" y="13"/>
                </a:lnTo>
                <a:lnTo>
                  <a:pt x="120" y="20"/>
                </a:lnTo>
                <a:lnTo>
                  <a:pt x="113" y="28"/>
                </a:lnTo>
                <a:lnTo>
                  <a:pt x="106" y="38"/>
                </a:lnTo>
                <a:lnTo>
                  <a:pt x="100" y="48"/>
                </a:lnTo>
                <a:lnTo>
                  <a:pt x="95" y="60"/>
                </a:lnTo>
                <a:lnTo>
                  <a:pt x="91" y="72"/>
                </a:lnTo>
                <a:lnTo>
                  <a:pt x="87" y="86"/>
                </a:lnTo>
                <a:lnTo>
                  <a:pt x="84" y="98"/>
                </a:lnTo>
                <a:lnTo>
                  <a:pt x="81" y="112"/>
                </a:lnTo>
                <a:lnTo>
                  <a:pt x="80" y="126"/>
                </a:lnTo>
                <a:lnTo>
                  <a:pt x="79" y="140"/>
                </a:lnTo>
                <a:lnTo>
                  <a:pt x="79" y="150"/>
                </a:lnTo>
                <a:lnTo>
                  <a:pt x="80" y="159"/>
                </a:lnTo>
                <a:lnTo>
                  <a:pt x="84" y="181"/>
                </a:lnTo>
                <a:lnTo>
                  <a:pt x="88" y="202"/>
                </a:lnTo>
                <a:lnTo>
                  <a:pt x="91" y="224"/>
                </a:lnTo>
                <a:lnTo>
                  <a:pt x="85" y="239"/>
                </a:lnTo>
                <a:lnTo>
                  <a:pt x="82" y="244"/>
                </a:lnTo>
                <a:lnTo>
                  <a:pt x="79" y="249"/>
                </a:lnTo>
                <a:lnTo>
                  <a:pt x="82" y="246"/>
                </a:lnTo>
                <a:lnTo>
                  <a:pt x="91" y="233"/>
                </a:lnTo>
                <a:lnTo>
                  <a:pt x="86" y="246"/>
                </a:lnTo>
                <a:lnTo>
                  <a:pt x="81" y="261"/>
                </a:lnTo>
                <a:lnTo>
                  <a:pt x="75" y="274"/>
                </a:lnTo>
                <a:lnTo>
                  <a:pt x="72" y="280"/>
                </a:lnTo>
                <a:lnTo>
                  <a:pt x="69" y="283"/>
                </a:lnTo>
                <a:lnTo>
                  <a:pt x="75" y="275"/>
                </a:lnTo>
                <a:lnTo>
                  <a:pt x="82" y="265"/>
                </a:lnTo>
                <a:lnTo>
                  <a:pt x="91" y="250"/>
                </a:lnTo>
                <a:lnTo>
                  <a:pt x="87" y="262"/>
                </a:lnTo>
                <a:lnTo>
                  <a:pt x="82" y="274"/>
                </a:lnTo>
                <a:lnTo>
                  <a:pt x="77" y="285"/>
                </a:lnTo>
                <a:lnTo>
                  <a:pt x="72" y="292"/>
                </a:lnTo>
                <a:lnTo>
                  <a:pt x="75" y="287"/>
                </a:lnTo>
                <a:lnTo>
                  <a:pt x="81" y="280"/>
                </a:lnTo>
                <a:lnTo>
                  <a:pt x="86" y="272"/>
                </a:lnTo>
                <a:lnTo>
                  <a:pt x="82" y="282"/>
                </a:lnTo>
                <a:lnTo>
                  <a:pt x="79" y="292"/>
                </a:lnTo>
                <a:lnTo>
                  <a:pt x="74" y="300"/>
                </a:lnTo>
                <a:lnTo>
                  <a:pt x="69" y="306"/>
                </a:lnTo>
                <a:lnTo>
                  <a:pt x="75" y="299"/>
                </a:lnTo>
                <a:lnTo>
                  <a:pt x="82" y="291"/>
                </a:lnTo>
                <a:lnTo>
                  <a:pt x="88" y="279"/>
                </a:lnTo>
                <a:lnTo>
                  <a:pt x="86" y="287"/>
                </a:lnTo>
                <a:lnTo>
                  <a:pt x="84" y="292"/>
                </a:lnTo>
                <a:lnTo>
                  <a:pt x="81" y="298"/>
                </a:lnTo>
                <a:lnTo>
                  <a:pt x="75" y="306"/>
                </a:lnTo>
                <a:lnTo>
                  <a:pt x="67" y="313"/>
                </a:lnTo>
                <a:lnTo>
                  <a:pt x="59" y="319"/>
                </a:lnTo>
                <a:lnTo>
                  <a:pt x="52" y="325"/>
                </a:lnTo>
                <a:lnTo>
                  <a:pt x="43" y="332"/>
                </a:lnTo>
                <a:lnTo>
                  <a:pt x="36" y="340"/>
                </a:lnTo>
                <a:lnTo>
                  <a:pt x="34" y="344"/>
                </a:lnTo>
                <a:lnTo>
                  <a:pt x="32" y="348"/>
                </a:lnTo>
                <a:lnTo>
                  <a:pt x="27" y="359"/>
                </a:lnTo>
                <a:lnTo>
                  <a:pt x="23" y="371"/>
                </a:lnTo>
                <a:lnTo>
                  <a:pt x="20" y="381"/>
                </a:lnTo>
                <a:lnTo>
                  <a:pt x="17" y="392"/>
                </a:lnTo>
                <a:lnTo>
                  <a:pt x="14" y="413"/>
                </a:lnTo>
                <a:lnTo>
                  <a:pt x="9" y="437"/>
                </a:lnTo>
                <a:lnTo>
                  <a:pt x="10" y="441"/>
                </a:lnTo>
                <a:lnTo>
                  <a:pt x="12" y="442"/>
                </a:lnTo>
                <a:lnTo>
                  <a:pt x="12" y="444"/>
                </a:lnTo>
                <a:lnTo>
                  <a:pt x="13" y="444"/>
                </a:lnTo>
                <a:lnTo>
                  <a:pt x="16" y="445"/>
                </a:lnTo>
                <a:lnTo>
                  <a:pt x="20" y="445"/>
                </a:lnTo>
                <a:lnTo>
                  <a:pt x="23" y="445"/>
                </a:lnTo>
                <a:lnTo>
                  <a:pt x="27" y="445"/>
                </a:lnTo>
                <a:lnTo>
                  <a:pt x="27" y="446"/>
                </a:lnTo>
                <a:lnTo>
                  <a:pt x="28" y="448"/>
                </a:lnTo>
                <a:lnTo>
                  <a:pt x="28" y="452"/>
                </a:lnTo>
                <a:lnTo>
                  <a:pt x="30" y="519"/>
                </a:lnTo>
                <a:lnTo>
                  <a:pt x="30" y="568"/>
                </a:lnTo>
                <a:lnTo>
                  <a:pt x="30" y="608"/>
                </a:lnTo>
                <a:lnTo>
                  <a:pt x="27" y="647"/>
                </a:lnTo>
                <a:lnTo>
                  <a:pt x="25" y="653"/>
                </a:lnTo>
                <a:lnTo>
                  <a:pt x="23" y="662"/>
                </a:lnTo>
                <a:lnTo>
                  <a:pt x="19" y="678"/>
                </a:lnTo>
                <a:lnTo>
                  <a:pt x="16" y="698"/>
                </a:lnTo>
                <a:lnTo>
                  <a:pt x="14" y="721"/>
                </a:lnTo>
                <a:lnTo>
                  <a:pt x="10" y="769"/>
                </a:lnTo>
                <a:lnTo>
                  <a:pt x="8" y="795"/>
                </a:lnTo>
                <a:lnTo>
                  <a:pt x="4" y="820"/>
                </a:lnTo>
                <a:lnTo>
                  <a:pt x="3" y="831"/>
                </a:lnTo>
                <a:lnTo>
                  <a:pt x="1" y="847"/>
                </a:lnTo>
                <a:lnTo>
                  <a:pt x="0" y="857"/>
                </a:lnTo>
                <a:lnTo>
                  <a:pt x="0" y="866"/>
                </a:lnTo>
                <a:lnTo>
                  <a:pt x="0" y="877"/>
                </a:lnTo>
                <a:lnTo>
                  <a:pt x="1" y="885"/>
                </a:lnTo>
                <a:lnTo>
                  <a:pt x="10" y="900"/>
                </a:lnTo>
                <a:lnTo>
                  <a:pt x="15" y="907"/>
                </a:lnTo>
                <a:lnTo>
                  <a:pt x="22" y="914"/>
                </a:lnTo>
                <a:lnTo>
                  <a:pt x="30" y="922"/>
                </a:lnTo>
                <a:lnTo>
                  <a:pt x="39" y="927"/>
                </a:lnTo>
                <a:lnTo>
                  <a:pt x="45" y="930"/>
                </a:lnTo>
                <a:lnTo>
                  <a:pt x="51" y="932"/>
                </a:lnTo>
                <a:lnTo>
                  <a:pt x="56" y="935"/>
                </a:lnTo>
                <a:lnTo>
                  <a:pt x="62" y="935"/>
                </a:lnTo>
                <a:lnTo>
                  <a:pt x="64" y="933"/>
                </a:lnTo>
                <a:lnTo>
                  <a:pt x="65" y="931"/>
                </a:lnTo>
                <a:lnTo>
                  <a:pt x="65" y="927"/>
                </a:lnTo>
                <a:lnTo>
                  <a:pt x="64" y="923"/>
                </a:lnTo>
                <a:lnTo>
                  <a:pt x="62" y="919"/>
                </a:lnTo>
                <a:lnTo>
                  <a:pt x="61" y="916"/>
                </a:lnTo>
                <a:lnTo>
                  <a:pt x="60" y="913"/>
                </a:lnTo>
                <a:lnTo>
                  <a:pt x="61" y="913"/>
                </a:lnTo>
                <a:lnTo>
                  <a:pt x="66" y="914"/>
                </a:lnTo>
                <a:lnTo>
                  <a:pt x="69" y="916"/>
                </a:lnTo>
                <a:lnTo>
                  <a:pt x="73" y="918"/>
                </a:lnTo>
                <a:lnTo>
                  <a:pt x="75" y="920"/>
                </a:lnTo>
                <a:lnTo>
                  <a:pt x="78" y="924"/>
                </a:lnTo>
                <a:lnTo>
                  <a:pt x="81" y="931"/>
                </a:lnTo>
                <a:lnTo>
                  <a:pt x="84" y="938"/>
                </a:lnTo>
                <a:lnTo>
                  <a:pt x="85" y="946"/>
                </a:lnTo>
                <a:lnTo>
                  <a:pt x="86" y="955"/>
                </a:lnTo>
                <a:lnTo>
                  <a:pt x="88" y="962"/>
                </a:lnTo>
                <a:lnTo>
                  <a:pt x="90" y="969"/>
                </a:lnTo>
                <a:lnTo>
                  <a:pt x="99" y="1000"/>
                </a:lnTo>
                <a:lnTo>
                  <a:pt x="107" y="1030"/>
                </a:lnTo>
                <a:lnTo>
                  <a:pt x="116" y="1062"/>
                </a:lnTo>
                <a:lnTo>
                  <a:pt x="124" y="1095"/>
                </a:lnTo>
                <a:lnTo>
                  <a:pt x="125" y="1102"/>
                </a:lnTo>
                <a:lnTo>
                  <a:pt x="129" y="1112"/>
                </a:lnTo>
                <a:lnTo>
                  <a:pt x="134" y="1127"/>
                </a:lnTo>
                <a:lnTo>
                  <a:pt x="140" y="1143"/>
                </a:lnTo>
                <a:lnTo>
                  <a:pt x="143" y="1148"/>
                </a:lnTo>
                <a:lnTo>
                  <a:pt x="144" y="1157"/>
                </a:lnTo>
                <a:lnTo>
                  <a:pt x="144" y="1161"/>
                </a:lnTo>
                <a:lnTo>
                  <a:pt x="144" y="1165"/>
                </a:lnTo>
                <a:lnTo>
                  <a:pt x="143" y="1176"/>
                </a:lnTo>
                <a:lnTo>
                  <a:pt x="140" y="1185"/>
                </a:lnTo>
                <a:lnTo>
                  <a:pt x="140" y="1195"/>
                </a:lnTo>
                <a:lnTo>
                  <a:pt x="142" y="1208"/>
                </a:lnTo>
                <a:lnTo>
                  <a:pt x="143" y="1219"/>
                </a:lnTo>
                <a:lnTo>
                  <a:pt x="147" y="1244"/>
                </a:lnTo>
                <a:lnTo>
                  <a:pt x="158" y="1294"/>
                </a:lnTo>
                <a:lnTo>
                  <a:pt x="164" y="1319"/>
                </a:lnTo>
                <a:lnTo>
                  <a:pt x="165" y="1330"/>
                </a:lnTo>
                <a:lnTo>
                  <a:pt x="168" y="1343"/>
                </a:lnTo>
                <a:lnTo>
                  <a:pt x="168" y="1356"/>
                </a:lnTo>
                <a:lnTo>
                  <a:pt x="168" y="1369"/>
                </a:lnTo>
                <a:lnTo>
                  <a:pt x="166" y="1381"/>
                </a:lnTo>
                <a:lnTo>
                  <a:pt x="165" y="1395"/>
                </a:lnTo>
                <a:lnTo>
                  <a:pt x="159" y="1405"/>
                </a:lnTo>
                <a:lnTo>
                  <a:pt x="153" y="1413"/>
                </a:lnTo>
                <a:lnTo>
                  <a:pt x="146" y="1421"/>
                </a:lnTo>
                <a:lnTo>
                  <a:pt x="137" y="1429"/>
                </a:lnTo>
                <a:lnTo>
                  <a:pt x="129" y="1436"/>
                </a:lnTo>
                <a:lnTo>
                  <a:pt x="119" y="1443"/>
                </a:lnTo>
                <a:lnTo>
                  <a:pt x="100" y="1455"/>
                </a:lnTo>
                <a:lnTo>
                  <a:pt x="82" y="1468"/>
                </a:lnTo>
                <a:lnTo>
                  <a:pt x="75" y="1473"/>
                </a:lnTo>
                <a:lnTo>
                  <a:pt x="69" y="1479"/>
                </a:lnTo>
                <a:lnTo>
                  <a:pt x="64" y="1486"/>
                </a:lnTo>
                <a:lnTo>
                  <a:pt x="60" y="1495"/>
                </a:lnTo>
                <a:lnTo>
                  <a:pt x="59" y="1498"/>
                </a:lnTo>
                <a:lnTo>
                  <a:pt x="58" y="1503"/>
                </a:lnTo>
                <a:lnTo>
                  <a:pt x="58" y="1508"/>
                </a:lnTo>
                <a:lnTo>
                  <a:pt x="59" y="1511"/>
                </a:lnTo>
                <a:lnTo>
                  <a:pt x="64" y="1516"/>
                </a:lnTo>
                <a:lnTo>
                  <a:pt x="67" y="1520"/>
                </a:lnTo>
                <a:lnTo>
                  <a:pt x="73" y="1522"/>
                </a:lnTo>
                <a:lnTo>
                  <a:pt x="79" y="1523"/>
                </a:lnTo>
                <a:lnTo>
                  <a:pt x="86" y="1523"/>
                </a:lnTo>
                <a:lnTo>
                  <a:pt x="94" y="1523"/>
                </a:lnTo>
                <a:lnTo>
                  <a:pt x="110" y="1520"/>
                </a:lnTo>
                <a:lnTo>
                  <a:pt x="143" y="1510"/>
                </a:lnTo>
                <a:lnTo>
                  <a:pt x="158" y="1507"/>
                </a:lnTo>
                <a:lnTo>
                  <a:pt x="168" y="1504"/>
                </a:lnTo>
                <a:lnTo>
                  <a:pt x="175" y="1504"/>
                </a:lnTo>
                <a:lnTo>
                  <a:pt x="175" y="1512"/>
                </a:lnTo>
                <a:lnTo>
                  <a:pt x="176" y="1520"/>
                </a:lnTo>
                <a:lnTo>
                  <a:pt x="177" y="1525"/>
                </a:lnTo>
                <a:lnTo>
                  <a:pt x="178" y="1531"/>
                </a:lnTo>
                <a:lnTo>
                  <a:pt x="183" y="1543"/>
                </a:lnTo>
                <a:lnTo>
                  <a:pt x="189" y="1553"/>
                </a:lnTo>
                <a:lnTo>
                  <a:pt x="195" y="1562"/>
                </a:lnTo>
                <a:lnTo>
                  <a:pt x="202" y="1570"/>
                </a:lnTo>
                <a:lnTo>
                  <a:pt x="208" y="1577"/>
                </a:lnTo>
                <a:lnTo>
                  <a:pt x="212" y="1587"/>
                </a:lnTo>
                <a:lnTo>
                  <a:pt x="216" y="1595"/>
                </a:lnTo>
                <a:lnTo>
                  <a:pt x="220" y="1605"/>
                </a:lnTo>
                <a:lnTo>
                  <a:pt x="223" y="1613"/>
                </a:lnTo>
                <a:lnTo>
                  <a:pt x="225" y="1621"/>
                </a:lnTo>
                <a:lnTo>
                  <a:pt x="229" y="1628"/>
                </a:lnTo>
                <a:lnTo>
                  <a:pt x="235" y="1635"/>
                </a:lnTo>
                <a:lnTo>
                  <a:pt x="238" y="1638"/>
                </a:lnTo>
                <a:lnTo>
                  <a:pt x="241" y="1641"/>
                </a:lnTo>
                <a:lnTo>
                  <a:pt x="246" y="1642"/>
                </a:lnTo>
                <a:lnTo>
                  <a:pt x="250" y="1645"/>
                </a:lnTo>
                <a:lnTo>
                  <a:pt x="262" y="1648"/>
                </a:lnTo>
                <a:lnTo>
                  <a:pt x="271" y="1649"/>
                </a:lnTo>
                <a:lnTo>
                  <a:pt x="283" y="1649"/>
                </a:lnTo>
                <a:lnTo>
                  <a:pt x="294" y="1648"/>
                </a:lnTo>
                <a:lnTo>
                  <a:pt x="302" y="1642"/>
                </a:lnTo>
                <a:lnTo>
                  <a:pt x="308" y="1638"/>
                </a:lnTo>
                <a:lnTo>
                  <a:pt x="312" y="1633"/>
                </a:lnTo>
                <a:lnTo>
                  <a:pt x="314" y="1627"/>
                </a:lnTo>
                <a:lnTo>
                  <a:pt x="315" y="1620"/>
                </a:lnTo>
                <a:lnTo>
                  <a:pt x="314" y="1613"/>
                </a:lnTo>
                <a:lnTo>
                  <a:pt x="312" y="1606"/>
                </a:lnTo>
                <a:lnTo>
                  <a:pt x="309" y="1599"/>
                </a:lnTo>
                <a:lnTo>
                  <a:pt x="302" y="1585"/>
                </a:lnTo>
                <a:lnTo>
                  <a:pt x="294" y="1569"/>
                </a:lnTo>
                <a:lnTo>
                  <a:pt x="290" y="1562"/>
                </a:lnTo>
                <a:lnTo>
                  <a:pt x="287" y="1554"/>
                </a:lnTo>
                <a:lnTo>
                  <a:pt x="284" y="1547"/>
                </a:lnTo>
                <a:lnTo>
                  <a:pt x="284" y="1538"/>
                </a:lnTo>
                <a:lnTo>
                  <a:pt x="284" y="1531"/>
                </a:lnTo>
                <a:lnTo>
                  <a:pt x="284" y="1523"/>
                </a:lnTo>
                <a:lnTo>
                  <a:pt x="287" y="1508"/>
                </a:lnTo>
                <a:lnTo>
                  <a:pt x="290" y="1491"/>
                </a:lnTo>
                <a:lnTo>
                  <a:pt x="290" y="1483"/>
                </a:lnTo>
                <a:lnTo>
                  <a:pt x="290" y="1473"/>
                </a:lnTo>
                <a:lnTo>
                  <a:pt x="290" y="1463"/>
                </a:lnTo>
                <a:lnTo>
                  <a:pt x="288" y="1452"/>
                </a:lnTo>
                <a:lnTo>
                  <a:pt x="284" y="1431"/>
                </a:lnTo>
                <a:lnTo>
                  <a:pt x="279" y="1408"/>
                </a:lnTo>
                <a:lnTo>
                  <a:pt x="279" y="1397"/>
                </a:lnTo>
                <a:lnTo>
                  <a:pt x="277" y="1385"/>
                </a:lnTo>
                <a:lnTo>
                  <a:pt x="277" y="1366"/>
                </a:lnTo>
                <a:lnTo>
                  <a:pt x="279" y="1347"/>
                </a:lnTo>
                <a:lnTo>
                  <a:pt x="282" y="1307"/>
                </a:lnTo>
                <a:lnTo>
                  <a:pt x="287" y="1265"/>
                </a:lnTo>
                <a:lnTo>
                  <a:pt x="289" y="1245"/>
                </a:lnTo>
                <a:lnTo>
                  <a:pt x="290" y="1225"/>
                </a:lnTo>
                <a:lnTo>
                  <a:pt x="290" y="1203"/>
                </a:lnTo>
                <a:lnTo>
                  <a:pt x="290" y="1179"/>
                </a:lnTo>
                <a:lnTo>
                  <a:pt x="290" y="1158"/>
                </a:lnTo>
                <a:lnTo>
                  <a:pt x="290" y="1146"/>
                </a:lnTo>
                <a:lnTo>
                  <a:pt x="290" y="1137"/>
                </a:lnTo>
                <a:lnTo>
                  <a:pt x="292" y="1128"/>
                </a:lnTo>
                <a:lnTo>
                  <a:pt x="293" y="1121"/>
                </a:lnTo>
                <a:lnTo>
                  <a:pt x="297" y="1105"/>
                </a:lnTo>
                <a:lnTo>
                  <a:pt x="302" y="1091"/>
                </a:lnTo>
                <a:lnTo>
                  <a:pt x="302" y="1082"/>
                </a:lnTo>
                <a:lnTo>
                  <a:pt x="305" y="1075"/>
                </a:lnTo>
                <a:lnTo>
                  <a:pt x="312" y="1005"/>
                </a:lnTo>
                <a:lnTo>
                  <a:pt x="316" y="971"/>
                </a:lnTo>
                <a:lnTo>
                  <a:pt x="319" y="956"/>
                </a:lnTo>
                <a:lnTo>
                  <a:pt x="323" y="940"/>
                </a:lnTo>
                <a:lnTo>
                  <a:pt x="327" y="942"/>
                </a:lnTo>
                <a:lnTo>
                  <a:pt x="332" y="942"/>
                </a:lnTo>
                <a:lnTo>
                  <a:pt x="336" y="942"/>
                </a:lnTo>
                <a:lnTo>
                  <a:pt x="341" y="942"/>
                </a:lnTo>
                <a:lnTo>
                  <a:pt x="345" y="940"/>
                </a:lnTo>
                <a:lnTo>
                  <a:pt x="348" y="939"/>
                </a:lnTo>
                <a:lnTo>
                  <a:pt x="357" y="935"/>
                </a:lnTo>
                <a:lnTo>
                  <a:pt x="364" y="930"/>
                </a:lnTo>
                <a:lnTo>
                  <a:pt x="370" y="923"/>
                </a:lnTo>
                <a:lnTo>
                  <a:pt x="374" y="913"/>
                </a:lnTo>
                <a:lnTo>
                  <a:pt x="379" y="904"/>
                </a:lnTo>
                <a:lnTo>
                  <a:pt x="384" y="894"/>
                </a:lnTo>
                <a:lnTo>
                  <a:pt x="388" y="883"/>
                </a:lnTo>
                <a:lnTo>
                  <a:pt x="391" y="872"/>
                </a:lnTo>
                <a:lnTo>
                  <a:pt x="393" y="861"/>
                </a:lnTo>
                <a:lnTo>
                  <a:pt x="394" y="848"/>
                </a:lnTo>
                <a:lnTo>
                  <a:pt x="396" y="836"/>
                </a:lnTo>
                <a:lnTo>
                  <a:pt x="397" y="826"/>
                </a:lnTo>
                <a:lnTo>
                  <a:pt x="397" y="815"/>
                </a:lnTo>
                <a:lnTo>
                  <a:pt x="396" y="796"/>
                </a:lnTo>
                <a:lnTo>
                  <a:pt x="397" y="777"/>
                </a:lnTo>
                <a:lnTo>
                  <a:pt x="398" y="760"/>
                </a:lnTo>
                <a:lnTo>
                  <a:pt x="400" y="742"/>
                </a:lnTo>
                <a:lnTo>
                  <a:pt x="404" y="708"/>
                </a:lnTo>
                <a:lnTo>
                  <a:pt x="406" y="692"/>
                </a:lnTo>
                <a:lnTo>
                  <a:pt x="406" y="692"/>
                </a:lnTo>
                <a:lnTo>
                  <a:pt x="406" y="715"/>
                </a:lnTo>
                <a:lnTo>
                  <a:pt x="406" y="715"/>
                </a:lnTo>
                <a:lnTo>
                  <a:pt x="407" y="719"/>
                </a:lnTo>
                <a:lnTo>
                  <a:pt x="409" y="724"/>
                </a:lnTo>
                <a:lnTo>
                  <a:pt x="411" y="728"/>
                </a:lnTo>
                <a:lnTo>
                  <a:pt x="413" y="732"/>
                </a:lnTo>
                <a:lnTo>
                  <a:pt x="420" y="740"/>
                </a:lnTo>
                <a:lnTo>
                  <a:pt x="429" y="745"/>
                </a:lnTo>
                <a:lnTo>
                  <a:pt x="438" y="750"/>
                </a:lnTo>
                <a:lnTo>
                  <a:pt x="445" y="754"/>
                </a:lnTo>
                <a:lnTo>
                  <a:pt x="452" y="757"/>
                </a:lnTo>
                <a:lnTo>
                  <a:pt x="452" y="757"/>
                </a:lnTo>
                <a:lnTo>
                  <a:pt x="455" y="755"/>
                </a:lnTo>
                <a:lnTo>
                  <a:pt x="459" y="751"/>
                </a:lnTo>
                <a:lnTo>
                  <a:pt x="461" y="749"/>
                </a:lnTo>
                <a:lnTo>
                  <a:pt x="461" y="747"/>
                </a:lnTo>
                <a:lnTo>
                  <a:pt x="458" y="745"/>
                </a:lnTo>
                <a:lnTo>
                  <a:pt x="452" y="744"/>
                </a:lnTo>
                <a:lnTo>
                  <a:pt x="452" y="744"/>
                </a:lnTo>
                <a:lnTo>
                  <a:pt x="445" y="742"/>
                </a:lnTo>
                <a:lnTo>
                  <a:pt x="439" y="738"/>
                </a:lnTo>
                <a:lnTo>
                  <a:pt x="435" y="732"/>
                </a:lnTo>
                <a:lnTo>
                  <a:pt x="431" y="727"/>
                </a:lnTo>
                <a:lnTo>
                  <a:pt x="426" y="716"/>
                </a:lnTo>
                <a:lnTo>
                  <a:pt x="424" y="710"/>
                </a:lnTo>
                <a:lnTo>
                  <a:pt x="431" y="678"/>
                </a:lnTo>
                <a:lnTo>
                  <a:pt x="431" y="678"/>
                </a:lnTo>
                <a:lnTo>
                  <a:pt x="437" y="676"/>
                </a:lnTo>
                <a:lnTo>
                  <a:pt x="437" y="676"/>
                </a:lnTo>
                <a:lnTo>
                  <a:pt x="444" y="669"/>
                </a:lnTo>
                <a:lnTo>
                  <a:pt x="451" y="660"/>
                </a:lnTo>
                <a:lnTo>
                  <a:pt x="461" y="649"/>
                </a:lnTo>
                <a:lnTo>
                  <a:pt x="470" y="634"/>
                </a:lnTo>
                <a:lnTo>
                  <a:pt x="479" y="619"/>
                </a:lnTo>
                <a:lnTo>
                  <a:pt x="488" y="601"/>
                </a:lnTo>
                <a:lnTo>
                  <a:pt x="495" y="582"/>
                </a:lnTo>
                <a:lnTo>
                  <a:pt x="530" y="581"/>
                </a:lnTo>
                <a:lnTo>
                  <a:pt x="516" y="549"/>
                </a:lnTo>
                <a:lnTo>
                  <a:pt x="516" y="549"/>
                </a:lnTo>
                <a:lnTo>
                  <a:pt x="528" y="540"/>
                </a:lnTo>
                <a:lnTo>
                  <a:pt x="536" y="532"/>
                </a:lnTo>
                <a:lnTo>
                  <a:pt x="541" y="524"/>
                </a:lnTo>
                <a:lnTo>
                  <a:pt x="543" y="517"/>
                </a:lnTo>
                <a:lnTo>
                  <a:pt x="543" y="510"/>
                </a:lnTo>
                <a:lnTo>
                  <a:pt x="541" y="504"/>
                </a:lnTo>
                <a:lnTo>
                  <a:pt x="537" y="498"/>
                </a:lnTo>
                <a:lnTo>
                  <a:pt x="533" y="494"/>
                </a:lnTo>
                <a:lnTo>
                  <a:pt x="527" y="489"/>
                </a:lnTo>
                <a:lnTo>
                  <a:pt x="521" y="485"/>
                </a:lnTo>
                <a:lnTo>
                  <a:pt x="508" y="480"/>
                </a:lnTo>
                <a:lnTo>
                  <a:pt x="495" y="475"/>
                </a:lnTo>
                <a:lnTo>
                  <a:pt x="495" y="475"/>
                </a:lnTo>
                <a:close/>
                <a:moveTo>
                  <a:pt x="43" y="910"/>
                </a:moveTo>
                <a:lnTo>
                  <a:pt x="41" y="909"/>
                </a:lnTo>
                <a:lnTo>
                  <a:pt x="35" y="904"/>
                </a:lnTo>
                <a:lnTo>
                  <a:pt x="32" y="900"/>
                </a:lnTo>
                <a:lnTo>
                  <a:pt x="29" y="897"/>
                </a:lnTo>
                <a:lnTo>
                  <a:pt x="27" y="892"/>
                </a:lnTo>
                <a:lnTo>
                  <a:pt x="26" y="888"/>
                </a:lnTo>
                <a:lnTo>
                  <a:pt x="30" y="886"/>
                </a:lnTo>
                <a:lnTo>
                  <a:pt x="33" y="886"/>
                </a:lnTo>
                <a:lnTo>
                  <a:pt x="34" y="886"/>
                </a:lnTo>
                <a:lnTo>
                  <a:pt x="36" y="888"/>
                </a:lnTo>
                <a:lnTo>
                  <a:pt x="38" y="892"/>
                </a:lnTo>
                <a:lnTo>
                  <a:pt x="40" y="901"/>
                </a:lnTo>
                <a:lnTo>
                  <a:pt x="42" y="906"/>
                </a:lnTo>
                <a:lnTo>
                  <a:pt x="46" y="910"/>
                </a:lnTo>
                <a:lnTo>
                  <a:pt x="43" y="910"/>
                </a:lnTo>
                <a:close/>
                <a:moveTo>
                  <a:pt x="287" y="235"/>
                </a:moveTo>
                <a:lnTo>
                  <a:pt x="287" y="234"/>
                </a:lnTo>
                <a:lnTo>
                  <a:pt x="288" y="235"/>
                </a:lnTo>
                <a:lnTo>
                  <a:pt x="287" y="235"/>
                </a:lnTo>
                <a:close/>
                <a:moveTo>
                  <a:pt x="290" y="227"/>
                </a:moveTo>
                <a:lnTo>
                  <a:pt x="295" y="235"/>
                </a:lnTo>
                <a:lnTo>
                  <a:pt x="290" y="235"/>
                </a:lnTo>
                <a:lnTo>
                  <a:pt x="287" y="226"/>
                </a:lnTo>
                <a:lnTo>
                  <a:pt x="282" y="213"/>
                </a:lnTo>
                <a:lnTo>
                  <a:pt x="290" y="227"/>
                </a:lnTo>
                <a:close/>
                <a:moveTo>
                  <a:pt x="284" y="241"/>
                </a:moveTo>
                <a:lnTo>
                  <a:pt x="287" y="246"/>
                </a:lnTo>
                <a:lnTo>
                  <a:pt x="287" y="249"/>
                </a:lnTo>
                <a:lnTo>
                  <a:pt x="286" y="247"/>
                </a:lnTo>
                <a:lnTo>
                  <a:pt x="284" y="241"/>
                </a:lnTo>
                <a:close/>
                <a:moveTo>
                  <a:pt x="340" y="900"/>
                </a:moveTo>
                <a:lnTo>
                  <a:pt x="339" y="904"/>
                </a:lnTo>
                <a:lnTo>
                  <a:pt x="338" y="907"/>
                </a:lnTo>
                <a:lnTo>
                  <a:pt x="333" y="916"/>
                </a:lnTo>
                <a:lnTo>
                  <a:pt x="327" y="925"/>
                </a:lnTo>
                <a:lnTo>
                  <a:pt x="333" y="911"/>
                </a:lnTo>
                <a:lnTo>
                  <a:pt x="339" y="898"/>
                </a:lnTo>
                <a:lnTo>
                  <a:pt x="340" y="898"/>
                </a:lnTo>
                <a:lnTo>
                  <a:pt x="340" y="900"/>
                </a:lnTo>
                <a:close/>
                <a:moveTo>
                  <a:pt x="508" y="529"/>
                </a:moveTo>
                <a:lnTo>
                  <a:pt x="508" y="529"/>
                </a:lnTo>
                <a:lnTo>
                  <a:pt x="500" y="508"/>
                </a:lnTo>
                <a:lnTo>
                  <a:pt x="490" y="484"/>
                </a:lnTo>
                <a:lnTo>
                  <a:pt x="490" y="484"/>
                </a:lnTo>
                <a:lnTo>
                  <a:pt x="513" y="493"/>
                </a:lnTo>
                <a:lnTo>
                  <a:pt x="520" y="496"/>
                </a:lnTo>
                <a:lnTo>
                  <a:pt x="527" y="501"/>
                </a:lnTo>
                <a:lnTo>
                  <a:pt x="530" y="504"/>
                </a:lnTo>
                <a:lnTo>
                  <a:pt x="533" y="507"/>
                </a:lnTo>
                <a:lnTo>
                  <a:pt x="534" y="510"/>
                </a:lnTo>
                <a:lnTo>
                  <a:pt x="534" y="514"/>
                </a:lnTo>
                <a:lnTo>
                  <a:pt x="533" y="516"/>
                </a:lnTo>
                <a:lnTo>
                  <a:pt x="530" y="519"/>
                </a:lnTo>
                <a:lnTo>
                  <a:pt x="524" y="523"/>
                </a:lnTo>
                <a:lnTo>
                  <a:pt x="516" y="527"/>
                </a:lnTo>
                <a:lnTo>
                  <a:pt x="508" y="529"/>
                </a:lnTo>
                <a:lnTo>
                  <a:pt x="508" y="52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endParaRPr>
          </a:p>
        </p:txBody>
      </p:sp>
      <p:grpSp>
        <p:nvGrpSpPr>
          <p:cNvPr id="1047" name="Group 23"/>
          <p:cNvGrpSpPr>
            <a:grpSpLocks/>
          </p:cNvGrpSpPr>
          <p:nvPr/>
        </p:nvGrpSpPr>
        <p:grpSpPr bwMode="auto">
          <a:xfrm>
            <a:off x="10513485" y="5416550"/>
            <a:ext cx="1468967" cy="1339850"/>
            <a:chOff x="3920" y="2886"/>
            <a:chExt cx="956" cy="1161"/>
          </a:xfrm>
        </p:grpSpPr>
        <p:sp>
          <p:nvSpPr>
            <p:cNvPr id="1048" name="Freeform 24"/>
            <p:cNvSpPr>
              <a:spLocks noEditPoints="1"/>
            </p:cNvSpPr>
            <p:nvPr userDrawn="1"/>
          </p:nvSpPr>
          <p:spPr bwMode="auto">
            <a:xfrm>
              <a:off x="4345" y="2886"/>
              <a:ext cx="531" cy="1161"/>
            </a:xfrm>
            <a:custGeom>
              <a:avLst/>
              <a:gdLst>
                <a:gd name="T0" fmla="*/ 359 w 439"/>
                <a:gd name="T1" fmla="*/ 378 h 961"/>
                <a:gd name="T2" fmla="*/ 340 w 439"/>
                <a:gd name="T3" fmla="*/ 15 h 961"/>
                <a:gd name="T4" fmla="*/ 145 w 439"/>
                <a:gd name="T5" fmla="*/ 157 h 961"/>
                <a:gd name="T6" fmla="*/ 156 w 439"/>
                <a:gd name="T7" fmla="*/ 154 h 961"/>
                <a:gd name="T8" fmla="*/ 165 w 439"/>
                <a:gd name="T9" fmla="*/ 156 h 961"/>
                <a:gd name="T10" fmla="*/ 167 w 439"/>
                <a:gd name="T11" fmla="*/ 157 h 961"/>
                <a:gd name="T12" fmla="*/ 170 w 439"/>
                <a:gd name="T13" fmla="*/ 148 h 961"/>
                <a:gd name="T14" fmla="*/ 179 w 439"/>
                <a:gd name="T15" fmla="*/ 139 h 961"/>
                <a:gd name="T16" fmla="*/ 184 w 439"/>
                <a:gd name="T17" fmla="*/ 134 h 961"/>
                <a:gd name="T18" fmla="*/ 193 w 439"/>
                <a:gd name="T19" fmla="*/ 129 h 961"/>
                <a:gd name="T20" fmla="*/ 198 w 439"/>
                <a:gd name="T21" fmla="*/ 129 h 961"/>
                <a:gd name="T22" fmla="*/ 198 w 439"/>
                <a:gd name="T23" fmla="*/ 128 h 961"/>
                <a:gd name="T24" fmla="*/ 199 w 439"/>
                <a:gd name="T25" fmla="*/ 128 h 961"/>
                <a:gd name="T26" fmla="*/ 212 w 439"/>
                <a:gd name="T27" fmla="*/ 126 h 961"/>
                <a:gd name="T28" fmla="*/ 219 w 439"/>
                <a:gd name="T29" fmla="*/ 123 h 961"/>
                <a:gd name="T30" fmla="*/ 231 w 439"/>
                <a:gd name="T31" fmla="*/ 117 h 961"/>
                <a:gd name="T32" fmla="*/ 231 w 439"/>
                <a:gd name="T33" fmla="*/ 117 h 961"/>
                <a:gd name="T34" fmla="*/ 238 w 439"/>
                <a:gd name="T35" fmla="*/ 116 h 961"/>
                <a:gd name="T36" fmla="*/ 243 w 439"/>
                <a:gd name="T37" fmla="*/ 117 h 961"/>
                <a:gd name="T38" fmla="*/ 244 w 439"/>
                <a:gd name="T39" fmla="*/ 119 h 961"/>
                <a:gd name="T40" fmla="*/ 242 w 439"/>
                <a:gd name="T41" fmla="*/ 125 h 961"/>
                <a:gd name="T42" fmla="*/ 238 w 439"/>
                <a:gd name="T43" fmla="*/ 129 h 961"/>
                <a:gd name="T44" fmla="*/ 235 w 439"/>
                <a:gd name="T45" fmla="*/ 131 h 961"/>
                <a:gd name="T46" fmla="*/ 222 w 439"/>
                <a:gd name="T47" fmla="*/ 139 h 961"/>
                <a:gd name="T48" fmla="*/ 225 w 439"/>
                <a:gd name="T49" fmla="*/ 144 h 961"/>
                <a:gd name="T50" fmla="*/ 229 w 439"/>
                <a:gd name="T51" fmla="*/ 162 h 961"/>
                <a:gd name="T52" fmla="*/ 227 w 439"/>
                <a:gd name="T53" fmla="*/ 174 h 961"/>
                <a:gd name="T54" fmla="*/ 226 w 439"/>
                <a:gd name="T55" fmla="*/ 176 h 961"/>
                <a:gd name="T56" fmla="*/ 218 w 439"/>
                <a:gd name="T57" fmla="*/ 181 h 961"/>
                <a:gd name="T58" fmla="*/ 204 w 439"/>
                <a:gd name="T59" fmla="*/ 186 h 961"/>
                <a:gd name="T60" fmla="*/ 199 w 439"/>
                <a:gd name="T61" fmla="*/ 187 h 961"/>
                <a:gd name="T62" fmla="*/ 186 w 439"/>
                <a:gd name="T63" fmla="*/ 190 h 961"/>
                <a:gd name="T64" fmla="*/ 179 w 439"/>
                <a:gd name="T65" fmla="*/ 193 h 961"/>
                <a:gd name="T66" fmla="*/ 176 w 439"/>
                <a:gd name="T67" fmla="*/ 207 h 961"/>
                <a:gd name="T68" fmla="*/ 175 w 439"/>
                <a:gd name="T69" fmla="*/ 213 h 961"/>
                <a:gd name="T70" fmla="*/ 174 w 439"/>
                <a:gd name="T71" fmla="*/ 214 h 961"/>
                <a:gd name="T72" fmla="*/ 128 w 439"/>
                <a:gd name="T73" fmla="*/ 229 h 961"/>
                <a:gd name="T74" fmla="*/ 129 w 439"/>
                <a:gd name="T75" fmla="*/ 493 h 961"/>
                <a:gd name="T76" fmla="*/ 0 w 439"/>
                <a:gd name="T77" fmla="*/ 929 h 961"/>
                <a:gd name="T78" fmla="*/ 0 w 439"/>
                <a:gd name="T79" fmla="*/ 934 h 961"/>
                <a:gd name="T80" fmla="*/ 5 w 439"/>
                <a:gd name="T81" fmla="*/ 938 h 961"/>
                <a:gd name="T82" fmla="*/ 7 w 439"/>
                <a:gd name="T83" fmla="*/ 938 h 961"/>
                <a:gd name="T84" fmla="*/ 11 w 439"/>
                <a:gd name="T85" fmla="*/ 935 h 961"/>
                <a:gd name="T86" fmla="*/ 142 w 439"/>
                <a:gd name="T87" fmla="*/ 494 h 961"/>
                <a:gd name="T88" fmla="*/ 238 w 439"/>
                <a:gd name="T89" fmla="*/ 955 h 961"/>
                <a:gd name="T90" fmla="*/ 238 w 439"/>
                <a:gd name="T91" fmla="*/ 957 h 961"/>
                <a:gd name="T92" fmla="*/ 242 w 439"/>
                <a:gd name="T93" fmla="*/ 961 h 961"/>
                <a:gd name="T94" fmla="*/ 244 w 439"/>
                <a:gd name="T95" fmla="*/ 961 h 961"/>
                <a:gd name="T96" fmla="*/ 249 w 439"/>
                <a:gd name="T97" fmla="*/ 960 h 961"/>
                <a:gd name="T98" fmla="*/ 250 w 439"/>
                <a:gd name="T99" fmla="*/ 955 h 961"/>
                <a:gd name="T100" fmla="*/ 339 w 439"/>
                <a:gd name="T101" fmla="*/ 519 h 961"/>
                <a:gd name="T102" fmla="*/ 361 w 439"/>
                <a:gd name="T103" fmla="*/ 474 h 961"/>
                <a:gd name="T104" fmla="*/ 427 w 439"/>
                <a:gd name="T105" fmla="*/ 865 h 961"/>
                <a:gd name="T106" fmla="*/ 429 w 439"/>
                <a:gd name="T107" fmla="*/ 870 h 961"/>
                <a:gd name="T108" fmla="*/ 434 w 439"/>
                <a:gd name="T109" fmla="*/ 871 h 961"/>
                <a:gd name="T110" fmla="*/ 437 w 439"/>
                <a:gd name="T111" fmla="*/ 870 h 961"/>
                <a:gd name="T112" fmla="*/ 439 w 439"/>
                <a:gd name="T113" fmla="*/ 865 h 961"/>
                <a:gd name="T114" fmla="*/ 439 w 439"/>
                <a:gd name="T115" fmla="*/ 862 h 961"/>
                <a:gd name="T116" fmla="*/ 353 w 439"/>
                <a:gd name="T117" fmla="*/ 421 h 961"/>
                <a:gd name="T118" fmla="*/ 347 w 439"/>
                <a:gd name="T119" fmla="*/ 461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9" h="961">
                  <a:moveTo>
                    <a:pt x="439" y="862"/>
                  </a:moveTo>
                  <a:lnTo>
                    <a:pt x="359" y="378"/>
                  </a:lnTo>
                  <a:lnTo>
                    <a:pt x="410" y="18"/>
                  </a:lnTo>
                  <a:lnTo>
                    <a:pt x="340" y="15"/>
                  </a:lnTo>
                  <a:lnTo>
                    <a:pt x="180" y="0"/>
                  </a:lnTo>
                  <a:lnTo>
                    <a:pt x="145" y="157"/>
                  </a:lnTo>
                  <a:lnTo>
                    <a:pt x="145" y="157"/>
                  </a:lnTo>
                  <a:lnTo>
                    <a:pt x="156" y="154"/>
                  </a:lnTo>
                  <a:lnTo>
                    <a:pt x="160" y="154"/>
                  </a:lnTo>
                  <a:lnTo>
                    <a:pt x="165" y="156"/>
                  </a:lnTo>
                  <a:lnTo>
                    <a:pt x="165" y="156"/>
                  </a:lnTo>
                  <a:lnTo>
                    <a:pt x="167" y="157"/>
                  </a:lnTo>
                  <a:lnTo>
                    <a:pt x="167" y="157"/>
                  </a:lnTo>
                  <a:lnTo>
                    <a:pt x="170" y="148"/>
                  </a:lnTo>
                  <a:lnTo>
                    <a:pt x="174" y="144"/>
                  </a:lnTo>
                  <a:lnTo>
                    <a:pt x="179" y="139"/>
                  </a:lnTo>
                  <a:lnTo>
                    <a:pt x="179" y="139"/>
                  </a:lnTo>
                  <a:lnTo>
                    <a:pt x="184" y="134"/>
                  </a:lnTo>
                  <a:lnTo>
                    <a:pt x="188" y="130"/>
                  </a:lnTo>
                  <a:lnTo>
                    <a:pt x="193" y="129"/>
                  </a:lnTo>
                  <a:lnTo>
                    <a:pt x="198" y="129"/>
                  </a:lnTo>
                  <a:lnTo>
                    <a:pt x="198" y="129"/>
                  </a:lnTo>
                  <a:lnTo>
                    <a:pt x="198" y="129"/>
                  </a:lnTo>
                  <a:lnTo>
                    <a:pt x="198" y="128"/>
                  </a:lnTo>
                  <a:lnTo>
                    <a:pt x="199" y="128"/>
                  </a:lnTo>
                  <a:lnTo>
                    <a:pt x="199" y="128"/>
                  </a:lnTo>
                  <a:lnTo>
                    <a:pt x="205" y="128"/>
                  </a:lnTo>
                  <a:lnTo>
                    <a:pt x="212" y="126"/>
                  </a:lnTo>
                  <a:lnTo>
                    <a:pt x="219" y="123"/>
                  </a:lnTo>
                  <a:lnTo>
                    <a:pt x="219" y="123"/>
                  </a:lnTo>
                  <a:lnTo>
                    <a:pt x="231" y="117"/>
                  </a:lnTo>
                  <a:lnTo>
                    <a:pt x="231" y="117"/>
                  </a:lnTo>
                  <a:lnTo>
                    <a:pt x="231" y="117"/>
                  </a:lnTo>
                  <a:lnTo>
                    <a:pt x="231" y="117"/>
                  </a:lnTo>
                  <a:lnTo>
                    <a:pt x="231" y="117"/>
                  </a:lnTo>
                  <a:lnTo>
                    <a:pt x="238" y="116"/>
                  </a:lnTo>
                  <a:lnTo>
                    <a:pt x="241" y="116"/>
                  </a:lnTo>
                  <a:lnTo>
                    <a:pt x="243" y="117"/>
                  </a:lnTo>
                  <a:lnTo>
                    <a:pt x="243" y="117"/>
                  </a:lnTo>
                  <a:lnTo>
                    <a:pt x="244" y="119"/>
                  </a:lnTo>
                  <a:lnTo>
                    <a:pt x="244" y="122"/>
                  </a:lnTo>
                  <a:lnTo>
                    <a:pt x="242" y="125"/>
                  </a:lnTo>
                  <a:lnTo>
                    <a:pt x="242" y="125"/>
                  </a:lnTo>
                  <a:lnTo>
                    <a:pt x="238" y="129"/>
                  </a:lnTo>
                  <a:lnTo>
                    <a:pt x="235" y="131"/>
                  </a:lnTo>
                  <a:lnTo>
                    <a:pt x="235" y="131"/>
                  </a:lnTo>
                  <a:lnTo>
                    <a:pt x="230" y="134"/>
                  </a:lnTo>
                  <a:lnTo>
                    <a:pt x="222" y="139"/>
                  </a:lnTo>
                  <a:lnTo>
                    <a:pt x="222" y="139"/>
                  </a:lnTo>
                  <a:lnTo>
                    <a:pt x="225" y="144"/>
                  </a:lnTo>
                  <a:lnTo>
                    <a:pt x="227" y="152"/>
                  </a:lnTo>
                  <a:lnTo>
                    <a:pt x="229" y="162"/>
                  </a:lnTo>
                  <a:lnTo>
                    <a:pt x="229" y="168"/>
                  </a:lnTo>
                  <a:lnTo>
                    <a:pt x="227" y="174"/>
                  </a:lnTo>
                  <a:lnTo>
                    <a:pt x="227" y="175"/>
                  </a:lnTo>
                  <a:lnTo>
                    <a:pt x="226" y="176"/>
                  </a:lnTo>
                  <a:lnTo>
                    <a:pt x="226" y="176"/>
                  </a:lnTo>
                  <a:lnTo>
                    <a:pt x="218" y="181"/>
                  </a:lnTo>
                  <a:lnTo>
                    <a:pt x="209" y="185"/>
                  </a:lnTo>
                  <a:lnTo>
                    <a:pt x="204" y="186"/>
                  </a:lnTo>
                  <a:lnTo>
                    <a:pt x="199" y="187"/>
                  </a:lnTo>
                  <a:lnTo>
                    <a:pt x="199" y="187"/>
                  </a:lnTo>
                  <a:lnTo>
                    <a:pt x="192" y="187"/>
                  </a:lnTo>
                  <a:lnTo>
                    <a:pt x="186" y="190"/>
                  </a:lnTo>
                  <a:lnTo>
                    <a:pt x="181" y="191"/>
                  </a:lnTo>
                  <a:lnTo>
                    <a:pt x="179" y="193"/>
                  </a:lnTo>
                  <a:lnTo>
                    <a:pt x="179" y="193"/>
                  </a:lnTo>
                  <a:lnTo>
                    <a:pt x="176" y="207"/>
                  </a:lnTo>
                  <a:lnTo>
                    <a:pt x="175" y="212"/>
                  </a:lnTo>
                  <a:lnTo>
                    <a:pt x="175" y="213"/>
                  </a:lnTo>
                  <a:lnTo>
                    <a:pt x="174" y="214"/>
                  </a:lnTo>
                  <a:lnTo>
                    <a:pt x="174" y="214"/>
                  </a:lnTo>
                  <a:lnTo>
                    <a:pt x="159" y="219"/>
                  </a:lnTo>
                  <a:lnTo>
                    <a:pt x="128" y="229"/>
                  </a:lnTo>
                  <a:lnTo>
                    <a:pt x="70" y="485"/>
                  </a:lnTo>
                  <a:lnTo>
                    <a:pt x="129" y="493"/>
                  </a:lnTo>
                  <a:lnTo>
                    <a:pt x="0" y="929"/>
                  </a:lnTo>
                  <a:lnTo>
                    <a:pt x="0" y="929"/>
                  </a:lnTo>
                  <a:lnTo>
                    <a:pt x="0" y="932"/>
                  </a:lnTo>
                  <a:lnTo>
                    <a:pt x="0" y="934"/>
                  </a:lnTo>
                  <a:lnTo>
                    <a:pt x="2" y="936"/>
                  </a:lnTo>
                  <a:lnTo>
                    <a:pt x="5" y="938"/>
                  </a:lnTo>
                  <a:lnTo>
                    <a:pt x="5" y="938"/>
                  </a:lnTo>
                  <a:lnTo>
                    <a:pt x="7" y="938"/>
                  </a:lnTo>
                  <a:lnTo>
                    <a:pt x="10" y="936"/>
                  </a:lnTo>
                  <a:lnTo>
                    <a:pt x="11" y="935"/>
                  </a:lnTo>
                  <a:lnTo>
                    <a:pt x="12" y="933"/>
                  </a:lnTo>
                  <a:lnTo>
                    <a:pt x="142" y="494"/>
                  </a:lnTo>
                  <a:lnTo>
                    <a:pt x="258" y="508"/>
                  </a:lnTo>
                  <a:lnTo>
                    <a:pt x="238" y="955"/>
                  </a:lnTo>
                  <a:lnTo>
                    <a:pt x="238" y="955"/>
                  </a:lnTo>
                  <a:lnTo>
                    <a:pt x="238" y="957"/>
                  </a:lnTo>
                  <a:lnTo>
                    <a:pt x="240" y="960"/>
                  </a:lnTo>
                  <a:lnTo>
                    <a:pt x="242" y="961"/>
                  </a:lnTo>
                  <a:lnTo>
                    <a:pt x="244" y="961"/>
                  </a:lnTo>
                  <a:lnTo>
                    <a:pt x="244" y="961"/>
                  </a:lnTo>
                  <a:lnTo>
                    <a:pt x="247" y="961"/>
                  </a:lnTo>
                  <a:lnTo>
                    <a:pt x="249" y="960"/>
                  </a:lnTo>
                  <a:lnTo>
                    <a:pt x="250" y="957"/>
                  </a:lnTo>
                  <a:lnTo>
                    <a:pt x="250" y="955"/>
                  </a:lnTo>
                  <a:lnTo>
                    <a:pt x="271" y="511"/>
                  </a:lnTo>
                  <a:lnTo>
                    <a:pt x="339" y="519"/>
                  </a:lnTo>
                  <a:lnTo>
                    <a:pt x="345" y="473"/>
                  </a:lnTo>
                  <a:lnTo>
                    <a:pt x="361" y="474"/>
                  </a:lnTo>
                  <a:lnTo>
                    <a:pt x="427" y="865"/>
                  </a:lnTo>
                  <a:lnTo>
                    <a:pt x="427" y="865"/>
                  </a:lnTo>
                  <a:lnTo>
                    <a:pt x="427" y="867"/>
                  </a:lnTo>
                  <a:lnTo>
                    <a:pt x="429" y="870"/>
                  </a:lnTo>
                  <a:lnTo>
                    <a:pt x="432" y="871"/>
                  </a:lnTo>
                  <a:lnTo>
                    <a:pt x="434" y="871"/>
                  </a:lnTo>
                  <a:lnTo>
                    <a:pt x="434" y="871"/>
                  </a:lnTo>
                  <a:lnTo>
                    <a:pt x="437" y="870"/>
                  </a:lnTo>
                  <a:lnTo>
                    <a:pt x="438" y="868"/>
                  </a:lnTo>
                  <a:lnTo>
                    <a:pt x="439" y="865"/>
                  </a:lnTo>
                  <a:lnTo>
                    <a:pt x="439" y="862"/>
                  </a:lnTo>
                  <a:lnTo>
                    <a:pt x="439" y="862"/>
                  </a:lnTo>
                  <a:close/>
                  <a:moveTo>
                    <a:pt x="347" y="461"/>
                  </a:moveTo>
                  <a:lnTo>
                    <a:pt x="353" y="421"/>
                  </a:lnTo>
                  <a:lnTo>
                    <a:pt x="360" y="461"/>
                  </a:lnTo>
                  <a:lnTo>
                    <a:pt x="347" y="46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endParaRPr>
            </a:p>
          </p:txBody>
        </p:sp>
        <p:sp>
          <p:nvSpPr>
            <p:cNvPr id="1049" name="Freeform 25"/>
            <p:cNvSpPr>
              <a:spLocks/>
            </p:cNvSpPr>
            <p:nvPr userDrawn="1"/>
          </p:nvSpPr>
          <p:spPr bwMode="auto">
            <a:xfrm>
              <a:off x="3920" y="2894"/>
              <a:ext cx="716" cy="1149"/>
            </a:xfrm>
            <a:custGeom>
              <a:avLst/>
              <a:gdLst>
                <a:gd name="T0" fmla="*/ 387 w 592"/>
                <a:gd name="T1" fmla="*/ 239 h 951"/>
                <a:gd name="T2" fmla="*/ 523 w 592"/>
                <a:gd name="T3" fmla="*/ 202 h 951"/>
                <a:gd name="T4" fmla="*/ 551 w 592"/>
                <a:gd name="T5" fmla="*/ 175 h 951"/>
                <a:gd name="T6" fmla="*/ 571 w 592"/>
                <a:gd name="T7" fmla="*/ 135 h 951"/>
                <a:gd name="T8" fmla="*/ 584 w 592"/>
                <a:gd name="T9" fmla="*/ 119 h 951"/>
                <a:gd name="T10" fmla="*/ 584 w 592"/>
                <a:gd name="T11" fmla="*/ 115 h 951"/>
                <a:gd name="T12" fmla="*/ 550 w 592"/>
                <a:gd name="T13" fmla="*/ 127 h 951"/>
                <a:gd name="T14" fmla="*/ 527 w 592"/>
                <a:gd name="T15" fmla="*/ 143 h 951"/>
                <a:gd name="T16" fmla="*/ 510 w 592"/>
                <a:gd name="T17" fmla="*/ 152 h 951"/>
                <a:gd name="T18" fmla="*/ 391 w 592"/>
                <a:gd name="T19" fmla="*/ 178 h 951"/>
                <a:gd name="T20" fmla="*/ 318 w 592"/>
                <a:gd name="T21" fmla="*/ 147 h 951"/>
                <a:gd name="T22" fmla="*/ 219 w 592"/>
                <a:gd name="T23" fmla="*/ 130 h 951"/>
                <a:gd name="T24" fmla="*/ 202 w 592"/>
                <a:gd name="T25" fmla="*/ 51 h 951"/>
                <a:gd name="T26" fmla="*/ 167 w 592"/>
                <a:gd name="T27" fmla="*/ 4 h 951"/>
                <a:gd name="T28" fmla="*/ 127 w 592"/>
                <a:gd name="T29" fmla="*/ 6 h 951"/>
                <a:gd name="T30" fmla="*/ 94 w 592"/>
                <a:gd name="T31" fmla="*/ 51 h 951"/>
                <a:gd name="T32" fmla="*/ 100 w 592"/>
                <a:gd name="T33" fmla="*/ 70 h 951"/>
                <a:gd name="T34" fmla="*/ 98 w 592"/>
                <a:gd name="T35" fmla="*/ 95 h 951"/>
                <a:gd name="T36" fmla="*/ 104 w 592"/>
                <a:gd name="T37" fmla="*/ 100 h 951"/>
                <a:gd name="T38" fmla="*/ 106 w 592"/>
                <a:gd name="T39" fmla="*/ 113 h 951"/>
                <a:gd name="T40" fmla="*/ 110 w 592"/>
                <a:gd name="T41" fmla="*/ 124 h 951"/>
                <a:gd name="T42" fmla="*/ 126 w 592"/>
                <a:gd name="T43" fmla="*/ 147 h 951"/>
                <a:gd name="T44" fmla="*/ 55 w 592"/>
                <a:gd name="T45" fmla="*/ 195 h 951"/>
                <a:gd name="T46" fmla="*/ 36 w 592"/>
                <a:gd name="T47" fmla="*/ 190 h 951"/>
                <a:gd name="T48" fmla="*/ 32 w 592"/>
                <a:gd name="T49" fmla="*/ 206 h 951"/>
                <a:gd name="T50" fmla="*/ 15 w 592"/>
                <a:gd name="T51" fmla="*/ 179 h 951"/>
                <a:gd name="T52" fmla="*/ 9 w 592"/>
                <a:gd name="T53" fmla="*/ 184 h 951"/>
                <a:gd name="T54" fmla="*/ 3 w 592"/>
                <a:gd name="T55" fmla="*/ 189 h 951"/>
                <a:gd name="T56" fmla="*/ 2 w 592"/>
                <a:gd name="T57" fmla="*/ 206 h 951"/>
                <a:gd name="T58" fmla="*/ 3 w 592"/>
                <a:gd name="T59" fmla="*/ 225 h 951"/>
                <a:gd name="T60" fmla="*/ 15 w 592"/>
                <a:gd name="T61" fmla="*/ 247 h 951"/>
                <a:gd name="T62" fmla="*/ 11 w 592"/>
                <a:gd name="T63" fmla="*/ 284 h 951"/>
                <a:gd name="T64" fmla="*/ 19 w 592"/>
                <a:gd name="T65" fmla="*/ 360 h 951"/>
                <a:gd name="T66" fmla="*/ 53 w 592"/>
                <a:gd name="T67" fmla="*/ 357 h 951"/>
                <a:gd name="T68" fmla="*/ 98 w 592"/>
                <a:gd name="T69" fmla="*/ 299 h 951"/>
                <a:gd name="T70" fmla="*/ 112 w 592"/>
                <a:gd name="T71" fmla="*/ 523 h 951"/>
                <a:gd name="T72" fmla="*/ 122 w 592"/>
                <a:gd name="T73" fmla="*/ 618 h 951"/>
                <a:gd name="T74" fmla="*/ 121 w 592"/>
                <a:gd name="T75" fmla="*/ 811 h 951"/>
                <a:gd name="T76" fmla="*/ 118 w 592"/>
                <a:gd name="T77" fmla="*/ 883 h 951"/>
                <a:gd name="T78" fmla="*/ 73 w 592"/>
                <a:gd name="T79" fmla="*/ 910 h 951"/>
                <a:gd name="T80" fmla="*/ 83 w 592"/>
                <a:gd name="T81" fmla="*/ 929 h 951"/>
                <a:gd name="T82" fmla="*/ 155 w 592"/>
                <a:gd name="T83" fmla="*/ 917 h 951"/>
                <a:gd name="T84" fmla="*/ 179 w 592"/>
                <a:gd name="T85" fmla="*/ 911 h 951"/>
                <a:gd name="T86" fmla="*/ 183 w 592"/>
                <a:gd name="T87" fmla="*/ 898 h 951"/>
                <a:gd name="T88" fmla="*/ 194 w 592"/>
                <a:gd name="T89" fmla="*/ 780 h 951"/>
                <a:gd name="T90" fmla="*/ 201 w 592"/>
                <a:gd name="T91" fmla="*/ 582 h 951"/>
                <a:gd name="T92" fmla="*/ 219 w 592"/>
                <a:gd name="T93" fmla="*/ 595 h 951"/>
                <a:gd name="T94" fmla="*/ 238 w 592"/>
                <a:gd name="T95" fmla="*/ 829 h 951"/>
                <a:gd name="T96" fmla="*/ 246 w 592"/>
                <a:gd name="T97" fmla="*/ 893 h 951"/>
                <a:gd name="T98" fmla="*/ 213 w 592"/>
                <a:gd name="T99" fmla="*/ 934 h 951"/>
                <a:gd name="T100" fmla="*/ 228 w 592"/>
                <a:gd name="T101" fmla="*/ 951 h 951"/>
                <a:gd name="T102" fmla="*/ 290 w 592"/>
                <a:gd name="T103" fmla="*/ 932 h 951"/>
                <a:gd name="T104" fmla="*/ 304 w 592"/>
                <a:gd name="T105" fmla="*/ 920 h 951"/>
                <a:gd name="T106" fmla="*/ 317 w 592"/>
                <a:gd name="T107" fmla="*/ 898 h 951"/>
                <a:gd name="T108" fmla="*/ 304 w 592"/>
                <a:gd name="T109" fmla="*/ 739 h 951"/>
                <a:gd name="T110" fmla="*/ 293 w 592"/>
                <a:gd name="T111" fmla="*/ 655 h 951"/>
                <a:gd name="T112" fmla="*/ 331 w 592"/>
                <a:gd name="T113" fmla="*/ 476 h 951"/>
                <a:gd name="T114" fmla="*/ 319 w 592"/>
                <a:gd name="T115" fmla="*/ 248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2" h="951">
                  <a:moveTo>
                    <a:pt x="328" y="241"/>
                  </a:moveTo>
                  <a:lnTo>
                    <a:pt x="329" y="240"/>
                  </a:lnTo>
                  <a:lnTo>
                    <a:pt x="330" y="240"/>
                  </a:lnTo>
                  <a:lnTo>
                    <a:pt x="330" y="240"/>
                  </a:lnTo>
                  <a:lnTo>
                    <a:pt x="335" y="242"/>
                  </a:lnTo>
                  <a:lnTo>
                    <a:pt x="340" y="244"/>
                  </a:lnTo>
                  <a:lnTo>
                    <a:pt x="354" y="244"/>
                  </a:lnTo>
                  <a:lnTo>
                    <a:pt x="371" y="241"/>
                  </a:lnTo>
                  <a:lnTo>
                    <a:pt x="387" y="239"/>
                  </a:lnTo>
                  <a:lnTo>
                    <a:pt x="416" y="233"/>
                  </a:lnTo>
                  <a:lnTo>
                    <a:pt x="430" y="229"/>
                  </a:lnTo>
                  <a:lnTo>
                    <a:pt x="430" y="229"/>
                  </a:lnTo>
                  <a:lnTo>
                    <a:pt x="430" y="229"/>
                  </a:lnTo>
                  <a:lnTo>
                    <a:pt x="430" y="229"/>
                  </a:lnTo>
                  <a:lnTo>
                    <a:pt x="442" y="227"/>
                  </a:lnTo>
                  <a:lnTo>
                    <a:pt x="455" y="224"/>
                  </a:lnTo>
                  <a:lnTo>
                    <a:pt x="484" y="216"/>
                  </a:lnTo>
                  <a:lnTo>
                    <a:pt x="523" y="202"/>
                  </a:lnTo>
                  <a:lnTo>
                    <a:pt x="523" y="202"/>
                  </a:lnTo>
                  <a:lnTo>
                    <a:pt x="525" y="196"/>
                  </a:lnTo>
                  <a:lnTo>
                    <a:pt x="526" y="186"/>
                  </a:lnTo>
                  <a:lnTo>
                    <a:pt x="526" y="186"/>
                  </a:lnTo>
                  <a:lnTo>
                    <a:pt x="527" y="183"/>
                  </a:lnTo>
                  <a:lnTo>
                    <a:pt x="529" y="180"/>
                  </a:lnTo>
                  <a:lnTo>
                    <a:pt x="537" y="178"/>
                  </a:lnTo>
                  <a:lnTo>
                    <a:pt x="545" y="175"/>
                  </a:lnTo>
                  <a:lnTo>
                    <a:pt x="551" y="175"/>
                  </a:lnTo>
                  <a:lnTo>
                    <a:pt x="551" y="175"/>
                  </a:lnTo>
                  <a:lnTo>
                    <a:pt x="559" y="174"/>
                  </a:lnTo>
                  <a:lnTo>
                    <a:pt x="566" y="171"/>
                  </a:lnTo>
                  <a:lnTo>
                    <a:pt x="574" y="166"/>
                  </a:lnTo>
                  <a:lnTo>
                    <a:pt x="574" y="166"/>
                  </a:lnTo>
                  <a:lnTo>
                    <a:pt x="576" y="158"/>
                  </a:lnTo>
                  <a:lnTo>
                    <a:pt x="576" y="152"/>
                  </a:lnTo>
                  <a:lnTo>
                    <a:pt x="573" y="141"/>
                  </a:lnTo>
                  <a:lnTo>
                    <a:pt x="571" y="135"/>
                  </a:lnTo>
                  <a:lnTo>
                    <a:pt x="568" y="133"/>
                  </a:lnTo>
                  <a:lnTo>
                    <a:pt x="567" y="130"/>
                  </a:lnTo>
                  <a:lnTo>
                    <a:pt x="570" y="129"/>
                  </a:lnTo>
                  <a:lnTo>
                    <a:pt x="570" y="129"/>
                  </a:lnTo>
                  <a:lnTo>
                    <a:pt x="578" y="123"/>
                  </a:lnTo>
                  <a:lnTo>
                    <a:pt x="583" y="119"/>
                  </a:lnTo>
                  <a:lnTo>
                    <a:pt x="584" y="119"/>
                  </a:lnTo>
                  <a:lnTo>
                    <a:pt x="584" y="119"/>
                  </a:lnTo>
                  <a:lnTo>
                    <a:pt x="584" y="119"/>
                  </a:lnTo>
                  <a:lnTo>
                    <a:pt x="590" y="115"/>
                  </a:lnTo>
                  <a:lnTo>
                    <a:pt x="590" y="115"/>
                  </a:lnTo>
                  <a:lnTo>
                    <a:pt x="592" y="113"/>
                  </a:lnTo>
                  <a:lnTo>
                    <a:pt x="592" y="113"/>
                  </a:lnTo>
                  <a:lnTo>
                    <a:pt x="589" y="113"/>
                  </a:lnTo>
                  <a:lnTo>
                    <a:pt x="584" y="115"/>
                  </a:lnTo>
                  <a:lnTo>
                    <a:pt x="584" y="115"/>
                  </a:lnTo>
                  <a:lnTo>
                    <a:pt x="584" y="115"/>
                  </a:lnTo>
                  <a:lnTo>
                    <a:pt x="584" y="115"/>
                  </a:lnTo>
                  <a:lnTo>
                    <a:pt x="584" y="115"/>
                  </a:lnTo>
                  <a:lnTo>
                    <a:pt x="573" y="119"/>
                  </a:lnTo>
                  <a:lnTo>
                    <a:pt x="573" y="119"/>
                  </a:lnTo>
                  <a:lnTo>
                    <a:pt x="565" y="123"/>
                  </a:lnTo>
                  <a:lnTo>
                    <a:pt x="559" y="126"/>
                  </a:lnTo>
                  <a:lnTo>
                    <a:pt x="555" y="127"/>
                  </a:lnTo>
                  <a:lnTo>
                    <a:pt x="551" y="126"/>
                  </a:lnTo>
                  <a:lnTo>
                    <a:pt x="550" y="127"/>
                  </a:lnTo>
                  <a:lnTo>
                    <a:pt x="550" y="127"/>
                  </a:lnTo>
                  <a:lnTo>
                    <a:pt x="550" y="127"/>
                  </a:lnTo>
                  <a:lnTo>
                    <a:pt x="545" y="127"/>
                  </a:lnTo>
                  <a:lnTo>
                    <a:pt x="542" y="128"/>
                  </a:lnTo>
                  <a:lnTo>
                    <a:pt x="538" y="130"/>
                  </a:lnTo>
                  <a:lnTo>
                    <a:pt x="534" y="135"/>
                  </a:lnTo>
                  <a:lnTo>
                    <a:pt x="534" y="135"/>
                  </a:lnTo>
                  <a:lnTo>
                    <a:pt x="534" y="135"/>
                  </a:lnTo>
                  <a:lnTo>
                    <a:pt x="534" y="135"/>
                  </a:lnTo>
                  <a:lnTo>
                    <a:pt x="527" y="143"/>
                  </a:lnTo>
                  <a:lnTo>
                    <a:pt x="523" y="150"/>
                  </a:lnTo>
                  <a:lnTo>
                    <a:pt x="522" y="155"/>
                  </a:lnTo>
                  <a:lnTo>
                    <a:pt x="521" y="156"/>
                  </a:lnTo>
                  <a:lnTo>
                    <a:pt x="516" y="156"/>
                  </a:lnTo>
                  <a:lnTo>
                    <a:pt x="516" y="156"/>
                  </a:lnTo>
                  <a:lnTo>
                    <a:pt x="516" y="155"/>
                  </a:lnTo>
                  <a:lnTo>
                    <a:pt x="515" y="154"/>
                  </a:lnTo>
                  <a:lnTo>
                    <a:pt x="515" y="154"/>
                  </a:lnTo>
                  <a:lnTo>
                    <a:pt x="510" y="152"/>
                  </a:lnTo>
                  <a:lnTo>
                    <a:pt x="504" y="152"/>
                  </a:lnTo>
                  <a:lnTo>
                    <a:pt x="491" y="156"/>
                  </a:lnTo>
                  <a:lnTo>
                    <a:pt x="491" y="156"/>
                  </a:lnTo>
                  <a:lnTo>
                    <a:pt x="491" y="156"/>
                  </a:lnTo>
                  <a:lnTo>
                    <a:pt x="491" y="156"/>
                  </a:lnTo>
                  <a:lnTo>
                    <a:pt x="424" y="175"/>
                  </a:lnTo>
                  <a:lnTo>
                    <a:pt x="424" y="175"/>
                  </a:lnTo>
                  <a:lnTo>
                    <a:pt x="407" y="178"/>
                  </a:lnTo>
                  <a:lnTo>
                    <a:pt x="391" y="178"/>
                  </a:lnTo>
                  <a:lnTo>
                    <a:pt x="375" y="177"/>
                  </a:lnTo>
                  <a:lnTo>
                    <a:pt x="362" y="173"/>
                  </a:lnTo>
                  <a:lnTo>
                    <a:pt x="351" y="169"/>
                  </a:lnTo>
                  <a:lnTo>
                    <a:pt x="341" y="167"/>
                  </a:lnTo>
                  <a:lnTo>
                    <a:pt x="331" y="162"/>
                  </a:lnTo>
                  <a:lnTo>
                    <a:pt x="331" y="162"/>
                  </a:lnTo>
                  <a:lnTo>
                    <a:pt x="326" y="158"/>
                  </a:lnTo>
                  <a:lnTo>
                    <a:pt x="323" y="154"/>
                  </a:lnTo>
                  <a:lnTo>
                    <a:pt x="318" y="147"/>
                  </a:lnTo>
                  <a:lnTo>
                    <a:pt x="312" y="144"/>
                  </a:lnTo>
                  <a:lnTo>
                    <a:pt x="283" y="134"/>
                  </a:lnTo>
                  <a:lnTo>
                    <a:pt x="283" y="134"/>
                  </a:lnTo>
                  <a:lnTo>
                    <a:pt x="276" y="132"/>
                  </a:lnTo>
                  <a:lnTo>
                    <a:pt x="264" y="130"/>
                  </a:lnTo>
                  <a:lnTo>
                    <a:pt x="246" y="130"/>
                  </a:lnTo>
                  <a:lnTo>
                    <a:pt x="221" y="132"/>
                  </a:lnTo>
                  <a:lnTo>
                    <a:pt x="219" y="132"/>
                  </a:lnTo>
                  <a:lnTo>
                    <a:pt x="219" y="130"/>
                  </a:lnTo>
                  <a:lnTo>
                    <a:pt x="219" y="130"/>
                  </a:lnTo>
                  <a:lnTo>
                    <a:pt x="213" y="123"/>
                  </a:lnTo>
                  <a:lnTo>
                    <a:pt x="207" y="118"/>
                  </a:lnTo>
                  <a:lnTo>
                    <a:pt x="202" y="115"/>
                  </a:lnTo>
                  <a:lnTo>
                    <a:pt x="201" y="113"/>
                  </a:lnTo>
                  <a:lnTo>
                    <a:pt x="201" y="112"/>
                  </a:lnTo>
                  <a:lnTo>
                    <a:pt x="201" y="112"/>
                  </a:lnTo>
                  <a:lnTo>
                    <a:pt x="203" y="74"/>
                  </a:lnTo>
                  <a:lnTo>
                    <a:pt x="202" y="51"/>
                  </a:lnTo>
                  <a:lnTo>
                    <a:pt x="200" y="39"/>
                  </a:lnTo>
                  <a:lnTo>
                    <a:pt x="200" y="36"/>
                  </a:lnTo>
                  <a:lnTo>
                    <a:pt x="200" y="36"/>
                  </a:lnTo>
                  <a:lnTo>
                    <a:pt x="193" y="23"/>
                  </a:lnTo>
                  <a:lnTo>
                    <a:pt x="185" y="14"/>
                  </a:lnTo>
                  <a:lnTo>
                    <a:pt x="182" y="10"/>
                  </a:lnTo>
                  <a:lnTo>
                    <a:pt x="177" y="8"/>
                  </a:lnTo>
                  <a:lnTo>
                    <a:pt x="172" y="5"/>
                  </a:lnTo>
                  <a:lnTo>
                    <a:pt x="167" y="4"/>
                  </a:lnTo>
                  <a:lnTo>
                    <a:pt x="167" y="4"/>
                  </a:lnTo>
                  <a:lnTo>
                    <a:pt x="166" y="4"/>
                  </a:lnTo>
                  <a:lnTo>
                    <a:pt x="166" y="4"/>
                  </a:lnTo>
                  <a:lnTo>
                    <a:pt x="157" y="2"/>
                  </a:lnTo>
                  <a:lnTo>
                    <a:pt x="157" y="2"/>
                  </a:lnTo>
                  <a:lnTo>
                    <a:pt x="152" y="0"/>
                  </a:lnTo>
                  <a:lnTo>
                    <a:pt x="148" y="0"/>
                  </a:lnTo>
                  <a:lnTo>
                    <a:pt x="137" y="3"/>
                  </a:lnTo>
                  <a:lnTo>
                    <a:pt x="127" y="6"/>
                  </a:lnTo>
                  <a:lnTo>
                    <a:pt x="117" y="12"/>
                  </a:lnTo>
                  <a:lnTo>
                    <a:pt x="110" y="17"/>
                  </a:lnTo>
                  <a:lnTo>
                    <a:pt x="104" y="22"/>
                  </a:lnTo>
                  <a:lnTo>
                    <a:pt x="98" y="27"/>
                  </a:lnTo>
                  <a:lnTo>
                    <a:pt x="98" y="27"/>
                  </a:lnTo>
                  <a:lnTo>
                    <a:pt x="96" y="29"/>
                  </a:lnTo>
                  <a:lnTo>
                    <a:pt x="95" y="33"/>
                  </a:lnTo>
                  <a:lnTo>
                    <a:pt x="94" y="42"/>
                  </a:lnTo>
                  <a:lnTo>
                    <a:pt x="94" y="51"/>
                  </a:lnTo>
                  <a:lnTo>
                    <a:pt x="95" y="57"/>
                  </a:lnTo>
                  <a:lnTo>
                    <a:pt x="100" y="67"/>
                  </a:lnTo>
                  <a:lnTo>
                    <a:pt x="100" y="67"/>
                  </a:lnTo>
                  <a:lnTo>
                    <a:pt x="100" y="67"/>
                  </a:lnTo>
                  <a:lnTo>
                    <a:pt x="100" y="68"/>
                  </a:lnTo>
                  <a:lnTo>
                    <a:pt x="100" y="68"/>
                  </a:lnTo>
                  <a:lnTo>
                    <a:pt x="100" y="70"/>
                  </a:lnTo>
                  <a:lnTo>
                    <a:pt x="100" y="70"/>
                  </a:lnTo>
                  <a:lnTo>
                    <a:pt x="100" y="70"/>
                  </a:lnTo>
                  <a:lnTo>
                    <a:pt x="100" y="70"/>
                  </a:lnTo>
                  <a:lnTo>
                    <a:pt x="100" y="70"/>
                  </a:lnTo>
                  <a:lnTo>
                    <a:pt x="100" y="70"/>
                  </a:lnTo>
                  <a:lnTo>
                    <a:pt x="94" y="88"/>
                  </a:lnTo>
                  <a:lnTo>
                    <a:pt x="94" y="88"/>
                  </a:lnTo>
                  <a:lnTo>
                    <a:pt x="95" y="92"/>
                  </a:lnTo>
                  <a:lnTo>
                    <a:pt x="96" y="94"/>
                  </a:lnTo>
                  <a:lnTo>
                    <a:pt x="96" y="94"/>
                  </a:lnTo>
                  <a:lnTo>
                    <a:pt x="98" y="95"/>
                  </a:lnTo>
                  <a:lnTo>
                    <a:pt x="101" y="95"/>
                  </a:lnTo>
                  <a:lnTo>
                    <a:pt x="104" y="95"/>
                  </a:lnTo>
                  <a:lnTo>
                    <a:pt x="104" y="98"/>
                  </a:lnTo>
                  <a:lnTo>
                    <a:pt x="104" y="99"/>
                  </a:lnTo>
                  <a:lnTo>
                    <a:pt x="104" y="99"/>
                  </a:lnTo>
                  <a:lnTo>
                    <a:pt x="104" y="99"/>
                  </a:lnTo>
                  <a:lnTo>
                    <a:pt x="104" y="100"/>
                  </a:lnTo>
                  <a:lnTo>
                    <a:pt x="104" y="100"/>
                  </a:lnTo>
                  <a:lnTo>
                    <a:pt x="104" y="100"/>
                  </a:lnTo>
                  <a:lnTo>
                    <a:pt x="104" y="106"/>
                  </a:lnTo>
                  <a:lnTo>
                    <a:pt x="104" y="109"/>
                  </a:lnTo>
                  <a:lnTo>
                    <a:pt x="105" y="111"/>
                  </a:lnTo>
                  <a:lnTo>
                    <a:pt x="106" y="111"/>
                  </a:lnTo>
                  <a:lnTo>
                    <a:pt x="109" y="111"/>
                  </a:lnTo>
                  <a:lnTo>
                    <a:pt x="107" y="112"/>
                  </a:lnTo>
                  <a:lnTo>
                    <a:pt x="107" y="112"/>
                  </a:lnTo>
                  <a:lnTo>
                    <a:pt x="107" y="112"/>
                  </a:lnTo>
                  <a:lnTo>
                    <a:pt x="106" y="113"/>
                  </a:lnTo>
                  <a:lnTo>
                    <a:pt x="106" y="113"/>
                  </a:lnTo>
                  <a:lnTo>
                    <a:pt x="106" y="113"/>
                  </a:lnTo>
                  <a:lnTo>
                    <a:pt x="106" y="115"/>
                  </a:lnTo>
                  <a:lnTo>
                    <a:pt x="106" y="116"/>
                  </a:lnTo>
                  <a:lnTo>
                    <a:pt x="107" y="117"/>
                  </a:lnTo>
                  <a:lnTo>
                    <a:pt x="107" y="117"/>
                  </a:lnTo>
                  <a:lnTo>
                    <a:pt x="109" y="118"/>
                  </a:lnTo>
                  <a:lnTo>
                    <a:pt x="109" y="118"/>
                  </a:lnTo>
                  <a:lnTo>
                    <a:pt x="110" y="124"/>
                  </a:lnTo>
                  <a:lnTo>
                    <a:pt x="112" y="129"/>
                  </a:lnTo>
                  <a:lnTo>
                    <a:pt x="112" y="129"/>
                  </a:lnTo>
                  <a:lnTo>
                    <a:pt x="113" y="130"/>
                  </a:lnTo>
                  <a:lnTo>
                    <a:pt x="115" y="130"/>
                  </a:lnTo>
                  <a:lnTo>
                    <a:pt x="127" y="132"/>
                  </a:lnTo>
                  <a:lnTo>
                    <a:pt x="127" y="132"/>
                  </a:lnTo>
                  <a:lnTo>
                    <a:pt x="126" y="143"/>
                  </a:lnTo>
                  <a:lnTo>
                    <a:pt x="126" y="146"/>
                  </a:lnTo>
                  <a:lnTo>
                    <a:pt x="126" y="147"/>
                  </a:lnTo>
                  <a:lnTo>
                    <a:pt x="126" y="147"/>
                  </a:lnTo>
                  <a:lnTo>
                    <a:pt x="95" y="164"/>
                  </a:lnTo>
                  <a:lnTo>
                    <a:pt x="75" y="178"/>
                  </a:lnTo>
                  <a:lnTo>
                    <a:pt x="62" y="188"/>
                  </a:lnTo>
                  <a:lnTo>
                    <a:pt x="59" y="190"/>
                  </a:lnTo>
                  <a:lnTo>
                    <a:pt x="59" y="191"/>
                  </a:lnTo>
                  <a:lnTo>
                    <a:pt x="59" y="191"/>
                  </a:lnTo>
                  <a:lnTo>
                    <a:pt x="59" y="191"/>
                  </a:lnTo>
                  <a:lnTo>
                    <a:pt x="55" y="195"/>
                  </a:lnTo>
                  <a:lnTo>
                    <a:pt x="49" y="208"/>
                  </a:lnTo>
                  <a:lnTo>
                    <a:pt x="47" y="212"/>
                  </a:lnTo>
                  <a:lnTo>
                    <a:pt x="44" y="208"/>
                  </a:lnTo>
                  <a:lnTo>
                    <a:pt x="39" y="200"/>
                  </a:lnTo>
                  <a:lnTo>
                    <a:pt x="38" y="200"/>
                  </a:lnTo>
                  <a:lnTo>
                    <a:pt x="38" y="199"/>
                  </a:lnTo>
                  <a:lnTo>
                    <a:pt x="38" y="199"/>
                  </a:lnTo>
                  <a:lnTo>
                    <a:pt x="36" y="190"/>
                  </a:lnTo>
                  <a:lnTo>
                    <a:pt x="36" y="190"/>
                  </a:lnTo>
                  <a:lnTo>
                    <a:pt x="33" y="189"/>
                  </a:lnTo>
                  <a:lnTo>
                    <a:pt x="32" y="189"/>
                  </a:lnTo>
                  <a:lnTo>
                    <a:pt x="32" y="189"/>
                  </a:lnTo>
                  <a:lnTo>
                    <a:pt x="30" y="191"/>
                  </a:lnTo>
                  <a:lnTo>
                    <a:pt x="30" y="194"/>
                  </a:lnTo>
                  <a:lnTo>
                    <a:pt x="30" y="194"/>
                  </a:lnTo>
                  <a:lnTo>
                    <a:pt x="31" y="196"/>
                  </a:lnTo>
                  <a:lnTo>
                    <a:pt x="31" y="196"/>
                  </a:lnTo>
                  <a:lnTo>
                    <a:pt x="32" y="206"/>
                  </a:lnTo>
                  <a:lnTo>
                    <a:pt x="27" y="207"/>
                  </a:lnTo>
                  <a:lnTo>
                    <a:pt x="27" y="207"/>
                  </a:lnTo>
                  <a:lnTo>
                    <a:pt x="22" y="199"/>
                  </a:lnTo>
                  <a:lnTo>
                    <a:pt x="22" y="199"/>
                  </a:lnTo>
                  <a:lnTo>
                    <a:pt x="17" y="192"/>
                  </a:lnTo>
                  <a:lnTo>
                    <a:pt x="17" y="192"/>
                  </a:lnTo>
                  <a:lnTo>
                    <a:pt x="17" y="191"/>
                  </a:lnTo>
                  <a:lnTo>
                    <a:pt x="17" y="191"/>
                  </a:lnTo>
                  <a:lnTo>
                    <a:pt x="15" y="179"/>
                  </a:lnTo>
                  <a:lnTo>
                    <a:pt x="15" y="179"/>
                  </a:lnTo>
                  <a:lnTo>
                    <a:pt x="15" y="179"/>
                  </a:lnTo>
                  <a:lnTo>
                    <a:pt x="15" y="179"/>
                  </a:lnTo>
                  <a:lnTo>
                    <a:pt x="13" y="177"/>
                  </a:lnTo>
                  <a:lnTo>
                    <a:pt x="13" y="177"/>
                  </a:lnTo>
                  <a:lnTo>
                    <a:pt x="13" y="177"/>
                  </a:lnTo>
                  <a:lnTo>
                    <a:pt x="11" y="178"/>
                  </a:lnTo>
                  <a:lnTo>
                    <a:pt x="10" y="180"/>
                  </a:lnTo>
                  <a:lnTo>
                    <a:pt x="9" y="184"/>
                  </a:lnTo>
                  <a:lnTo>
                    <a:pt x="6" y="182"/>
                  </a:lnTo>
                  <a:lnTo>
                    <a:pt x="6" y="182"/>
                  </a:lnTo>
                  <a:lnTo>
                    <a:pt x="5" y="180"/>
                  </a:lnTo>
                  <a:lnTo>
                    <a:pt x="5" y="180"/>
                  </a:lnTo>
                  <a:lnTo>
                    <a:pt x="4" y="183"/>
                  </a:lnTo>
                  <a:lnTo>
                    <a:pt x="3" y="188"/>
                  </a:lnTo>
                  <a:lnTo>
                    <a:pt x="3" y="188"/>
                  </a:lnTo>
                  <a:lnTo>
                    <a:pt x="3" y="189"/>
                  </a:lnTo>
                  <a:lnTo>
                    <a:pt x="3" y="189"/>
                  </a:lnTo>
                  <a:lnTo>
                    <a:pt x="3" y="189"/>
                  </a:lnTo>
                  <a:lnTo>
                    <a:pt x="3" y="189"/>
                  </a:lnTo>
                  <a:lnTo>
                    <a:pt x="3" y="191"/>
                  </a:lnTo>
                  <a:lnTo>
                    <a:pt x="2" y="192"/>
                  </a:lnTo>
                  <a:lnTo>
                    <a:pt x="2" y="192"/>
                  </a:lnTo>
                  <a:lnTo>
                    <a:pt x="0" y="194"/>
                  </a:lnTo>
                  <a:lnTo>
                    <a:pt x="0" y="196"/>
                  </a:lnTo>
                  <a:lnTo>
                    <a:pt x="2" y="206"/>
                  </a:lnTo>
                  <a:lnTo>
                    <a:pt x="2" y="206"/>
                  </a:lnTo>
                  <a:lnTo>
                    <a:pt x="2" y="207"/>
                  </a:lnTo>
                  <a:lnTo>
                    <a:pt x="2" y="207"/>
                  </a:lnTo>
                  <a:lnTo>
                    <a:pt x="0" y="211"/>
                  </a:lnTo>
                  <a:lnTo>
                    <a:pt x="0" y="211"/>
                  </a:lnTo>
                  <a:lnTo>
                    <a:pt x="0" y="217"/>
                  </a:lnTo>
                  <a:lnTo>
                    <a:pt x="2" y="222"/>
                  </a:lnTo>
                  <a:lnTo>
                    <a:pt x="2" y="222"/>
                  </a:lnTo>
                  <a:lnTo>
                    <a:pt x="3" y="225"/>
                  </a:lnTo>
                  <a:lnTo>
                    <a:pt x="3" y="225"/>
                  </a:lnTo>
                  <a:lnTo>
                    <a:pt x="8" y="235"/>
                  </a:lnTo>
                  <a:lnTo>
                    <a:pt x="8" y="235"/>
                  </a:lnTo>
                  <a:lnTo>
                    <a:pt x="10" y="237"/>
                  </a:lnTo>
                  <a:lnTo>
                    <a:pt x="10" y="239"/>
                  </a:lnTo>
                  <a:lnTo>
                    <a:pt x="10" y="239"/>
                  </a:lnTo>
                  <a:lnTo>
                    <a:pt x="10" y="239"/>
                  </a:lnTo>
                  <a:lnTo>
                    <a:pt x="15" y="247"/>
                  </a:lnTo>
                  <a:lnTo>
                    <a:pt x="15" y="247"/>
                  </a:lnTo>
                  <a:lnTo>
                    <a:pt x="15" y="247"/>
                  </a:lnTo>
                  <a:lnTo>
                    <a:pt x="15" y="247"/>
                  </a:lnTo>
                  <a:lnTo>
                    <a:pt x="15" y="247"/>
                  </a:lnTo>
                  <a:lnTo>
                    <a:pt x="16" y="248"/>
                  </a:lnTo>
                  <a:lnTo>
                    <a:pt x="16" y="248"/>
                  </a:lnTo>
                  <a:lnTo>
                    <a:pt x="16" y="248"/>
                  </a:lnTo>
                  <a:lnTo>
                    <a:pt x="20" y="261"/>
                  </a:lnTo>
                  <a:lnTo>
                    <a:pt x="20" y="261"/>
                  </a:lnTo>
                  <a:lnTo>
                    <a:pt x="20" y="262"/>
                  </a:lnTo>
                  <a:lnTo>
                    <a:pt x="11" y="284"/>
                  </a:lnTo>
                  <a:lnTo>
                    <a:pt x="11" y="284"/>
                  </a:lnTo>
                  <a:lnTo>
                    <a:pt x="9" y="301"/>
                  </a:lnTo>
                  <a:lnTo>
                    <a:pt x="8" y="316"/>
                  </a:lnTo>
                  <a:lnTo>
                    <a:pt x="8" y="329"/>
                  </a:lnTo>
                  <a:lnTo>
                    <a:pt x="9" y="338"/>
                  </a:lnTo>
                  <a:lnTo>
                    <a:pt x="10" y="347"/>
                  </a:lnTo>
                  <a:lnTo>
                    <a:pt x="13" y="353"/>
                  </a:lnTo>
                  <a:lnTo>
                    <a:pt x="16" y="357"/>
                  </a:lnTo>
                  <a:lnTo>
                    <a:pt x="19" y="360"/>
                  </a:lnTo>
                  <a:lnTo>
                    <a:pt x="19" y="360"/>
                  </a:lnTo>
                  <a:lnTo>
                    <a:pt x="22" y="363"/>
                  </a:lnTo>
                  <a:lnTo>
                    <a:pt x="26" y="364"/>
                  </a:lnTo>
                  <a:lnTo>
                    <a:pt x="32" y="365"/>
                  </a:lnTo>
                  <a:lnTo>
                    <a:pt x="38" y="364"/>
                  </a:lnTo>
                  <a:lnTo>
                    <a:pt x="42" y="363"/>
                  </a:lnTo>
                  <a:lnTo>
                    <a:pt x="42" y="363"/>
                  </a:lnTo>
                  <a:lnTo>
                    <a:pt x="48" y="360"/>
                  </a:lnTo>
                  <a:lnTo>
                    <a:pt x="53" y="357"/>
                  </a:lnTo>
                  <a:lnTo>
                    <a:pt x="64" y="348"/>
                  </a:lnTo>
                  <a:lnTo>
                    <a:pt x="72" y="338"/>
                  </a:lnTo>
                  <a:lnTo>
                    <a:pt x="79" y="327"/>
                  </a:lnTo>
                  <a:lnTo>
                    <a:pt x="85" y="316"/>
                  </a:lnTo>
                  <a:lnTo>
                    <a:pt x="90" y="308"/>
                  </a:lnTo>
                  <a:lnTo>
                    <a:pt x="94" y="299"/>
                  </a:lnTo>
                  <a:lnTo>
                    <a:pt x="95" y="295"/>
                  </a:lnTo>
                  <a:lnTo>
                    <a:pt x="98" y="299"/>
                  </a:lnTo>
                  <a:lnTo>
                    <a:pt x="98" y="299"/>
                  </a:lnTo>
                  <a:lnTo>
                    <a:pt x="100" y="307"/>
                  </a:lnTo>
                  <a:lnTo>
                    <a:pt x="103" y="316"/>
                  </a:lnTo>
                  <a:lnTo>
                    <a:pt x="106" y="343"/>
                  </a:lnTo>
                  <a:lnTo>
                    <a:pt x="107" y="377"/>
                  </a:lnTo>
                  <a:lnTo>
                    <a:pt x="109" y="414"/>
                  </a:lnTo>
                  <a:lnTo>
                    <a:pt x="109" y="483"/>
                  </a:lnTo>
                  <a:lnTo>
                    <a:pt x="107" y="522"/>
                  </a:lnTo>
                  <a:lnTo>
                    <a:pt x="112" y="523"/>
                  </a:lnTo>
                  <a:lnTo>
                    <a:pt x="112" y="523"/>
                  </a:lnTo>
                  <a:lnTo>
                    <a:pt x="112" y="523"/>
                  </a:lnTo>
                  <a:lnTo>
                    <a:pt x="112" y="523"/>
                  </a:lnTo>
                  <a:lnTo>
                    <a:pt x="113" y="524"/>
                  </a:lnTo>
                  <a:lnTo>
                    <a:pt x="115" y="526"/>
                  </a:lnTo>
                  <a:lnTo>
                    <a:pt x="116" y="531"/>
                  </a:lnTo>
                  <a:lnTo>
                    <a:pt x="117" y="538"/>
                  </a:lnTo>
                  <a:lnTo>
                    <a:pt x="121" y="566"/>
                  </a:lnTo>
                  <a:lnTo>
                    <a:pt x="122" y="618"/>
                  </a:lnTo>
                  <a:lnTo>
                    <a:pt x="122" y="618"/>
                  </a:lnTo>
                  <a:lnTo>
                    <a:pt x="123" y="684"/>
                  </a:lnTo>
                  <a:lnTo>
                    <a:pt x="123" y="729"/>
                  </a:lnTo>
                  <a:lnTo>
                    <a:pt x="123" y="730"/>
                  </a:lnTo>
                  <a:lnTo>
                    <a:pt x="123" y="730"/>
                  </a:lnTo>
                  <a:lnTo>
                    <a:pt x="123" y="730"/>
                  </a:lnTo>
                  <a:lnTo>
                    <a:pt x="121" y="739"/>
                  </a:lnTo>
                  <a:lnTo>
                    <a:pt x="120" y="749"/>
                  </a:lnTo>
                  <a:lnTo>
                    <a:pt x="120" y="779"/>
                  </a:lnTo>
                  <a:lnTo>
                    <a:pt x="121" y="811"/>
                  </a:lnTo>
                  <a:lnTo>
                    <a:pt x="124" y="846"/>
                  </a:lnTo>
                  <a:lnTo>
                    <a:pt x="124" y="847"/>
                  </a:lnTo>
                  <a:lnTo>
                    <a:pt x="123" y="847"/>
                  </a:lnTo>
                  <a:lnTo>
                    <a:pt x="123" y="847"/>
                  </a:lnTo>
                  <a:lnTo>
                    <a:pt x="121" y="853"/>
                  </a:lnTo>
                  <a:lnTo>
                    <a:pt x="120" y="861"/>
                  </a:lnTo>
                  <a:lnTo>
                    <a:pt x="118" y="871"/>
                  </a:lnTo>
                  <a:lnTo>
                    <a:pt x="118" y="882"/>
                  </a:lnTo>
                  <a:lnTo>
                    <a:pt x="118" y="883"/>
                  </a:lnTo>
                  <a:lnTo>
                    <a:pt x="117" y="884"/>
                  </a:lnTo>
                  <a:lnTo>
                    <a:pt x="117" y="884"/>
                  </a:lnTo>
                  <a:lnTo>
                    <a:pt x="100" y="892"/>
                  </a:lnTo>
                  <a:lnTo>
                    <a:pt x="88" y="899"/>
                  </a:lnTo>
                  <a:lnTo>
                    <a:pt x="78" y="905"/>
                  </a:lnTo>
                  <a:lnTo>
                    <a:pt x="73" y="910"/>
                  </a:lnTo>
                  <a:lnTo>
                    <a:pt x="73" y="910"/>
                  </a:lnTo>
                  <a:lnTo>
                    <a:pt x="73" y="910"/>
                  </a:lnTo>
                  <a:lnTo>
                    <a:pt x="73" y="910"/>
                  </a:lnTo>
                  <a:lnTo>
                    <a:pt x="73" y="910"/>
                  </a:lnTo>
                  <a:lnTo>
                    <a:pt x="71" y="914"/>
                  </a:lnTo>
                  <a:lnTo>
                    <a:pt x="70" y="918"/>
                  </a:lnTo>
                  <a:lnTo>
                    <a:pt x="70" y="922"/>
                  </a:lnTo>
                  <a:lnTo>
                    <a:pt x="70" y="922"/>
                  </a:lnTo>
                  <a:lnTo>
                    <a:pt x="72" y="925"/>
                  </a:lnTo>
                  <a:lnTo>
                    <a:pt x="75" y="926"/>
                  </a:lnTo>
                  <a:lnTo>
                    <a:pt x="78" y="928"/>
                  </a:lnTo>
                  <a:lnTo>
                    <a:pt x="83" y="929"/>
                  </a:lnTo>
                  <a:lnTo>
                    <a:pt x="92" y="932"/>
                  </a:lnTo>
                  <a:lnTo>
                    <a:pt x="101" y="932"/>
                  </a:lnTo>
                  <a:lnTo>
                    <a:pt x="113" y="932"/>
                  </a:lnTo>
                  <a:lnTo>
                    <a:pt x="129" y="932"/>
                  </a:lnTo>
                  <a:lnTo>
                    <a:pt x="129" y="932"/>
                  </a:lnTo>
                  <a:lnTo>
                    <a:pt x="135" y="929"/>
                  </a:lnTo>
                  <a:lnTo>
                    <a:pt x="143" y="926"/>
                  </a:lnTo>
                  <a:lnTo>
                    <a:pt x="155" y="917"/>
                  </a:lnTo>
                  <a:lnTo>
                    <a:pt x="155" y="917"/>
                  </a:lnTo>
                  <a:lnTo>
                    <a:pt x="157" y="916"/>
                  </a:lnTo>
                  <a:lnTo>
                    <a:pt x="158" y="916"/>
                  </a:lnTo>
                  <a:lnTo>
                    <a:pt x="160" y="917"/>
                  </a:lnTo>
                  <a:lnTo>
                    <a:pt x="160" y="917"/>
                  </a:lnTo>
                  <a:lnTo>
                    <a:pt x="160" y="918"/>
                  </a:lnTo>
                  <a:lnTo>
                    <a:pt x="160" y="918"/>
                  </a:lnTo>
                  <a:lnTo>
                    <a:pt x="169" y="916"/>
                  </a:lnTo>
                  <a:lnTo>
                    <a:pt x="176" y="915"/>
                  </a:lnTo>
                  <a:lnTo>
                    <a:pt x="179" y="911"/>
                  </a:lnTo>
                  <a:lnTo>
                    <a:pt x="179" y="911"/>
                  </a:lnTo>
                  <a:lnTo>
                    <a:pt x="180" y="909"/>
                  </a:lnTo>
                  <a:lnTo>
                    <a:pt x="182" y="906"/>
                  </a:lnTo>
                  <a:lnTo>
                    <a:pt x="182" y="900"/>
                  </a:lnTo>
                  <a:lnTo>
                    <a:pt x="182" y="900"/>
                  </a:lnTo>
                  <a:lnTo>
                    <a:pt x="182" y="899"/>
                  </a:lnTo>
                  <a:lnTo>
                    <a:pt x="183" y="898"/>
                  </a:lnTo>
                  <a:lnTo>
                    <a:pt x="183" y="898"/>
                  </a:lnTo>
                  <a:lnTo>
                    <a:pt x="183" y="898"/>
                  </a:lnTo>
                  <a:lnTo>
                    <a:pt x="183" y="898"/>
                  </a:lnTo>
                  <a:lnTo>
                    <a:pt x="186" y="893"/>
                  </a:lnTo>
                  <a:lnTo>
                    <a:pt x="189" y="886"/>
                  </a:lnTo>
                  <a:lnTo>
                    <a:pt x="191" y="878"/>
                  </a:lnTo>
                  <a:lnTo>
                    <a:pt x="194" y="870"/>
                  </a:lnTo>
                  <a:lnTo>
                    <a:pt x="196" y="850"/>
                  </a:lnTo>
                  <a:lnTo>
                    <a:pt x="196" y="827"/>
                  </a:lnTo>
                  <a:lnTo>
                    <a:pt x="195" y="804"/>
                  </a:lnTo>
                  <a:lnTo>
                    <a:pt x="194" y="780"/>
                  </a:lnTo>
                  <a:lnTo>
                    <a:pt x="190" y="757"/>
                  </a:lnTo>
                  <a:lnTo>
                    <a:pt x="188" y="737"/>
                  </a:lnTo>
                  <a:lnTo>
                    <a:pt x="186" y="735"/>
                  </a:lnTo>
                  <a:lnTo>
                    <a:pt x="189" y="735"/>
                  </a:lnTo>
                  <a:lnTo>
                    <a:pt x="189" y="735"/>
                  </a:lnTo>
                  <a:lnTo>
                    <a:pt x="188" y="719"/>
                  </a:lnTo>
                  <a:lnTo>
                    <a:pt x="189" y="695"/>
                  </a:lnTo>
                  <a:lnTo>
                    <a:pt x="195" y="636"/>
                  </a:lnTo>
                  <a:lnTo>
                    <a:pt x="201" y="582"/>
                  </a:lnTo>
                  <a:lnTo>
                    <a:pt x="205" y="556"/>
                  </a:lnTo>
                  <a:lnTo>
                    <a:pt x="206" y="552"/>
                  </a:lnTo>
                  <a:lnTo>
                    <a:pt x="208" y="554"/>
                  </a:lnTo>
                  <a:lnTo>
                    <a:pt x="208" y="554"/>
                  </a:lnTo>
                  <a:lnTo>
                    <a:pt x="210" y="555"/>
                  </a:lnTo>
                  <a:lnTo>
                    <a:pt x="211" y="556"/>
                  </a:lnTo>
                  <a:lnTo>
                    <a:pt x="213" y="560"/>
                  </a:lnTo>
                  <a:lnTo>
                    <a:pt x="214" y="567"/>
                  </a:lnTo>
                  <a:lnTo>
                    <a:pt x="219" y="595"/>
                  </a:lnTo>
                  <a:lnTo>
                    <a:pt x="224" y="649"/>
                  </a:lnTo>
                  <a:lnTo>
                    <a:pt x="224" y="649"/>
                  </a:lnTo>
                  <a:lnTo>
                    <a:pt x="229" y="711"/>
                  </a:lnTo>
                  <a:lnTo>
                    <a:pt x="231" y="739"/>
                  </a:lnTo>
                  <a:lnTo>
                    <a:pt x="231" y="739"/>
                  </a:lnTo>
                  <a:lnTo>
                    <a:pt x="230" y="753"/>
                  </a:lnTo>
                  <a:lnTo>
                    <a:pt x="231" y="787"/>
                  </a:lnTo>
                  <a:lnTo>
                    <a:pt x="234" y="808"/>
                  </a:lnTo>
                  <a:lnTo>
                    <a:pt x="238" y="829"/>
                  </a:lnTo>
                  <a:lnTo>
                    <a:pt x="242" y="849"/>
                  </a:lnTo>
                  <a:lnTo>
                    <a:pt x="246" y="858"/>
                  </a:lnTo>
                  <a:lnTo>
                    <a:pt x="250" y="865"/>
                  </a:lnTo>
                  <a:lnTo>
                    <a:pt x="251" y="866"/>
                  </a:lnTo>
                  <a:lnTo>
                    <a:pt x="250" y="867"/>
                  </a:lnTo>
                  <a:lnTo>
                    <a:pt x="250" y="867"/>
                  </a:lnTo>
                  <a:lnTo>
                    <a:pt x="247" y="878"/>
                  </a:lnTo>
                  <a:lnTo>
                    <a:pt x="246" y="887"/>
                  </a:lnTo>
                  <a:lnTo>
                    <a:pt x="246" y="893"/>
                  </a:lnTo>
                  <a:lnTo>
                    <a:pt x="247" y="898"/>
                  </a:lnTo>
                  <a:lnTo>
                    <a:pt x="248" y="899"/>
                  </a:lnTo>
                  <a:lnTo>
                    <a:pt x="247" y="900"/>
                  </a:lnTo>
                  <a:lnTo>
                    <a:pt x="247" y="900"/>
                  </a:lnTo>
                  <a:lnTo>
                    <a:pt x="224" y="921"/>
                  </a:lnTo>
                  <a:lnTo>
                    <a:pt x="217" y="928"/>
                  </a:lnTo>
                  <a:lnTo>
                    <a:pt x="213" y="934"/>
                  </a:lnTo>
                  <a:lnTo>
                    <a:pt x="213" y="934"/>
                  </a:lnTo>
                  <a:lnTo>
                    <a:pt x="213" y="934"/>
                  </a:lnTo>
                  <a:lnTo>
                    <a:pt x="213" y="934"/>
                  </a:lnTo>
                  <a:lnTo>
                    <a:pt x="212" y="939"/>
                  </a:lnTo>
                  <a:lnTo>
                    <a:pt x="212" y="943"/>
                  </a:lnTo>
                  <a:lnTo>
                    <a:pt x="213" y="946"/>
                  </a:lnTo>
                  <a:lnTo>
                    <a:pt x="213" y="946"/>
                  </a:lnTo>
                  <a:lnTo>
                    <a:pt x="216" y="949"/>
                  </a:lnTo>
                  <a:lnTo>
                    <a:pt x="218" y="950"/>
                  </a:lnTo>
                  <a:lnTo>
                    <a:pt x="222" y="951"/>
                  </a:lnTo>
                  <a:lnTo>
                    <a:pt x="228" y="951"/>
                  </a:lnTo>
                  <a:lnTo>
                    <a:pt x="236" y="951"/>
                  </a:lnTo>
                  <a:lnTo>
                    <a:pt x="246" y="949"/>
                  </a:lnTo>
                  <a:lnTo>
                    <a:pt x="258" y="946"/>
                  </a:lnTo>
                  <a:lnTo>
                    <a:pt x="273" y="942"/>
                  </a:lnTo>
                  <a:lnTo>
                    <a:pt x="273" y="942"/>
                  </a:lnTo>
                  <a:lnTo>
                    <a:pt x="278" y="940"/>
                  </a:lnTo>
                  <a:lnTo>
                    <a:pt x="285" y="936"/>
                  </a:lnTo>
                  <a:lnTo>
                    <a:pt x="285" y="936"/>
                  </a:lnTo>
                  <a:lnTo>
                    <a:pt x="290" y="932"/>
                  </a:lnTo>
                  <a:lnTo>
                    <a:pt x="292" y="928"/>
                  </a:lnTo>
                  <a:lnTo>
                    <a:pt x="293" y="925"/>
                  </a:lnTo>
                  <a:lnTo>
                    <a:pt x="292" y="923"/>
                  </a:lnTo>
                  <a:lnTo>
                    <a:pt x="295" y="922"/>
                  </a:lnTo>
                  <a:lnTo>
                    <a:pt x="295" y="922"/>
                  </a:lnTo>
                  <a:lnTo>
                    <a:pt x="295" y="922"/>
                  </a:lnTo>
                  <a:lnTo>
                    <a:pt x="296" y="922"/>
                  </a:lnTo>
                  <a:lnTo>
                    <a:pt x="296" y="922"/>
                  </a:lnTo>
                  <a:lnTo>
                    <a:pt x="304" y="920"/>
                  </a:lnTo>
                  <a:lnTo>
                    <a:pt x="312" y="916"/>
                  </a:lnTo>
                  <a:lnTo>
                    <a:pt x="314" y="914"/>
                  </a:lnTo>
                  <a:lnTo>
                    <a:pt x="317" y="910"/>
                  </a:lnTo>
                  <a:lnTo>
                    <a:pt x="317" y="910"/>
                  </a:lnTo>
                  <a:lnTo>
                    <a:pt x="318" y="905"/>
                  </a:lnTo>
                  <a:lnTo>
                    <a:pt x="317" y="899"/>
                  </a:lnTo>
                  <a:lnTo>
                    <a:pt x="317" y="898"/>
                  </a:lnTo>
                  <a:lnTo>
                    <a:pt x="317" y="898"/>
                  </a:lnTo>
                  <a:lnTo>
                    <a:pt x="317" y="898"/>
                  </a:lnTo>
                  <a:lnTo>
                    <a:pt x="319" y="883"/>
                  </a:lnTo>
                  <a:lnTo>
                    <a:pt x="320" y="865"/>
                  </a:lnTo>
                  <a:lnTo>
                    <a:pt x="319" y="844"/>
                  </a:lnTo>
                  <a:lnTo>
                    <a:pt x="318" y="822"/>
                  </a:lnTo>
                  <a:lnTo>
                    <a:pt x="315" y="801"/>
                  </a:lnTo>
                  <a:lnTo>
                    <a:pt x="312" y="779"/>
                  </a:lnTo>
                  <a:lnTo>
                    <a:pt x="304" y="741"/>
                  </a:lnTo>
                  <a:lnTo>
                    <a:pt x="304" y="741"/>
                  </a:lnTo>
                  <a:lnTo>
                    <a:pt x="304" y="739"/>
                  </a:lnTo>
                  <a:lnTo>
                    <a:pt x="304" y="739"/>
                  </a:lnTo>
                  <a:lnTo>
                    <a:pt x="303" y="736"/>
                  </a:lnTo>
                  <a:lnTo>
                    <a:pt x="303" y="736"/>
                  </a:lnTo>
                  <a:lnTo>
                    <a:pt x="303" y="735"/>
                  </a:lnTo>
                  <a:lnTo>
                    <a:pt x="303" y="735"/>
                  </a:lnTo>
                  <a:lnTo>
                    <a:pt x="300" y="715"/>
                  </a:lnTo>
                  <a:lnTo>
                    <a:pt x="296" y="696"/>
                  </a:lnTo>
                  <a:lnTo>
                    <a:pt x="295" y="675"/>
                  </a:lnTo>
                  <a:lnTo>
                    <a:pt x="293" y="655"/>
                  </a:lnTo>
                  <a:lnTo>
                    <a:pt x="293" y="634"/>
                  </a:lnTo>
                  <a:lnTo>
                    <a:pt x="295" y="614"/>
                  </a:lnTo>
                  <a:lnTo>
                    <a:pt x="297" y="576"/>
                  </a:lnTo>
                  <a:lnTo>
                    <a:pt x="302" y="541"/>
                  </a:lnTo>
                  <a:lnTo>
                    <a:pt x="306" y="515"/>
                  </a:lnTo>
                  <a:lnTo>
                    <a:pt x="311" y="490"/>
                  </a:lnTo>
                  <a:lnTo>
                    <a:pt x="311" y="489"/>
                  </a:lnTo>
                  <a:lnTo>
                    <a:pt x="312" y="489"/>
                  </a:lnTo>
                  <a:lnTo>
                    <a:pt x="331" y="476"/>
                  </a:lnTo>
                  <a:lnTo>
                    <a:pt x="301" y="318"/>
                  </a:lnTo>
                  <a:lnTo>
                    <a:pt x="301" y="318"/>
                  </a:lnTo>
                  <a:lnTo>
                    <a:pt x="301" y="318"/>
                  </a:lnTo>
                  <a:lnTo>
                    <a:pt x="301" y="318"/>
                  </a:lnTo>
                  <a:lnTo>
                    <a:pt x="303" y="297"/>
                  </a:lnTo>
                  <a:lnTo>
                    <a:pt x="306" y="280"/>
                  </a:lnTo>
                  <a:lnTo>
                    <a:pt x="311" y="267"/>
                  </a:lnTo>
                  <a:lnTo>
                    <a:pt x="314" y="256"/>
                  </a:lnTo>
                  <a:lnTo>
                    <a:pt x="319" y="248"/>
                  </a:lnTo>
                  <a:lnTo>
                    <a:pt x="323" y="244"/>
                  </a:lnTo>
                  <a:lnTo>
                    <a:pt x="328" y="241"/>
                  </a:lnTo>
                  <a:lnTo>
                    <a:pt x="328" y="2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endParaRPr>
            </a:p>
          </p:txBody>
        </p:sp>
      </p:grpSp>
      <p:sp>
        <p:nvSpPr>
          <p:cNvPr id="1050" name="Freeform 26"/>
          <p:cNvSpPr>
            <a:spLocks/>
          </p:cNvSpPr>
          <p:nvPr/>
        </p:nvSpPr>
        <p:spPr bwMode="auto">
          <a:xfrm flipH="1">
            <a:off x="10009717" y="5546726"/>
            <a:ext cx="406400" cy="1209675"/>
          </a:xfrm>
          <a:custGeom>
            <a:avLst/>
            <a:gdLst>
              <a:gd name="T0" fmla="*/ 336 w 400"/>
              <a:gd name="T1" fmla="*/ 291 h 1585"/>
              <a:gd name="T2" fmla="*/ 283 w 400"/>
              <a:gd name="T3" fmla="*/ 252 h 1585"/>
              <a:gd name="T4" fmla="*/ 228 w 400"/>
              <a:gd name="T5" fmla="*/ 247 h 1585"/>
              <a:gd name="T6" fmla="*/ 215 w 400"/>
              <a:gd name="T7" fmla="*/ 218 h 1585"/>
              <a:gd name="T8" fmla="*/ 231 w 400"/>
              <a:gd name="T9" fmla="*/ 232 h 1585"/>
              <a:gd name="T10" fmla="*/ 229 w 400"/>
              <a:gd name="T11" fmla="*/ 221 h 1585"/>
              <a:gd name="T12" fmla="*/ 247 w 400"/>
              <a:gd name="T13" fmla="*/ 210 h 1585"/>
              <a:gd name="T14" fmla="*/ 234 w 400"/>
              <a:gd name="T15" fmla="*/ 196 h 1585"/>
              <a:gd name="T16" fmla="*/ 232 w 400"/>
              <a:gd name="T17" fmla="*/ 174 h 1585"/>
              <a:gd name="T18" fmla="*/ 237 w 400"/>
              <a:gd name="T19" fmla="*/ 171 h 1585"/>
              <a:gd name="T20" fmla="*/ 246 w 400"/>
              <a:gd name="T21" fmla="*/ 172 h 1585"/>
              <a:gd name="T22" fmla="*/ 237 w 400"/>
              <a:gd name="T23" fmla="*/ 156 h 1585"/>
              <a:gd name="T24" fmla="*/ 237 w 400"/>
              <a:gd name="T25" fmla="*/ 137 h 1585"/>
              <a:gd name="T26" fmla="*/ 252 w 400"/>
              <a:gd name="T27" fmla="*/ 153 h 1585"/>
              <a:gd name="T28" fmla="*/ 246 w 400"/>
              <a:gd name="T29" fmla="*/ 102 h 1585"/>
              <a:gd name="T30" fmla="*/ 220 w 400"/>
              <a:gd name="T31" fmla="*/ 55 h 1585"/>
              <a:gd name="T32" fmla="*/ 200 w 400"/>
              <a:gd name="T33" fmla="*/ 23 h 1585"/>
              <a:gd name="T34" fmla="*/ 156 w 400"/>
              <a:gd name="T35" fmla="*/ 1 h 1585"/>
              <a:gd name="T36" fmla="*/ 125 w 400"/>
              <a:gd name="T37" fmla="*/ 4 h 1585"/>
              <a:gd name="T38" fmla="*/ 89 w 400"/>
              <a:gd name="T39" fmla="*/ 13 h 1585"/>
              <a:gd name="T40" fmla="*/ 52 w 400"/>
              <a:gd name="T41" fmla="*/ 50 h 1585"/>
              <a:gd name="T42" fmla="*/ 50 w 400"/>
              <a:gd name="T43" fmla="*/ 67 h 1585"/>
              <a:gd name="T44" fmla="*/ 47 w 400"/>
              <a:gd name="T45" fmla="*/ 109 h 1585"/>
              <a:gd name="T46" fmla="*/ 52 w 400"/>
              <a:gd name="T47" fmla="*/ 150 h 1585"/>
              <a:gd name="T48" fmla="*/ 52 w 400"/>
              <a:gd name="T49" fmla="*/ 183 h 1585"/>
              <a:gd name="T50" fmla="*/ 59 w 400"/>
              <a:gd name="T51" fmla="*/ 190 h 1585"/>
              <a:gd name="T52" fmla="*/ 63 w 400"/>
              <a:gd name="T53" fmla="*/ 218 h 1585"/>
              <a:gd name="T54" fmla="*/ 72 w 400"/>
              <a:gd name="T55" fmla="*/ 206 h 1585"/>
              <a:gd name="T56" fmla="*/ 85 w 400"/>
              <a:gd name="T57" fmla="*/ 247 h 1585"/>
              <a:gd name="T58" fmla="*/ 95 w 400"/>
              <a:gd name="T59" fmla="*/ 243 h 1585"/>
              <a:gd name="T60" fmla="*/ 108 w 400"/>
              <a:gd name="T61" fmla="*/ 255 h 1585"/>
              <a:gd name="T62" fmla="*/ 112 w 400"/>
              <a:gd name="T63" fmla="*/ 257 h 1585"/>
              <a:gd name="T64" fmla="*/ 120 w 400"/>
              <a:gd name="T65" fmla="*/ 261 h 1585"/>
              <a:gd name="T66" fmla="*/ 110 w 400"/>
              <a:gd name="T67" fmla="*/ 327 h 1585"/>
              <a:gd name="T68" fmla="*/ 55 w 400"/>
              <a:gd name="T69" fmla="*/ 384 h 1585"/>
              <a:gd name="T70" fmla="*/ 40 w 400"/>
              <a:gd name="T71" fmla="*/ 457 h 1585"/>
              <a:gd name="T72" fmla="*/ 49 w 400"/>
              <a:gd name="T73" fmla="*/ 518 h 1585"/>
              <a:gd name="T74" fmla="*/ 44 w 400"/>
              <a:gd name="T75" fmla="*/ 748 h 1585"/>
              <a:gd name="T76" fmla="*/ 26 w 400"/>
              <a:gd name="T77" fmla="*/ 828 h 1585"/>
              <a:gd name="T78" fmla="*/ 34 w 400"/>
              <a:gd name="T79" fmla="*/ 883 h 1585"/>
              <a:gd name="T80" fmla="*/ 33 w 400"/>
              <a:gd name="T81" fmla="*/ 1005 h 1585"/>
              <a:gd name="T82" fmla="*/ 47 w 400"/>
              <a:gd name="T83" fmla="*/ 1178 h 1585"/>
              <a:gd name="T84" fmla="*/ 69 w 400"/>
              <a:gd name="T85" fmla="*/ 1351 h 1585"/>
              <a:gd name="T86" fmla="*/ 81 w 400"/>
              <a:gd name="T87" fmla="*/ 1447 h 1585"/>
              <a:gd name="T88" fmla="*/ 65 w 400"/>
              <a:gd name="T89" fmla="*/ 1477 h 1585"/>
              <a:gd name="T90" fmla="*/ 1 w 400"/>
              <a:gd name="T91" fmla="*/ 1504 h 1585"/>
              <a:gd name="T92" fmla="*/ 12 w 400"/>
              <a:gd name="T93" fmla="*/ 1523 h 1585"/>
              <a:gd name="T94" fmla="*/ 125 w 400"/>
              <a:gd name="T95" fmla="*/ 1520 h 1585"/>
              <a:gd name="T96" fmla="*/ 168 w 400"/>
              <a:gd name="T97" fmla="*/ 1549 h 1585"/>
              <a:gd name="T98" fmla="*/ 219 w 400"/>
              <a:gd name="T99" fmla="*/ 1585 h 1585"/>
              <a:gd name="T100" fmla="*/ 257 w 400"/>
              <a:gd name="T101" fmla="*/ 1575 h 1585"/>
              <a:gd name="T102" fmla="*/ 276 w 400"/>
              <a:gd name="T103" fmla="*/ 1542 h 1585"/>
              <a:gd name="T104" fmla="*/ 271 w 400"/>
              <a:gd name="T105" fmla="*/ 1479 h 1585"/>
              <a:gd name="T106" fmla="*/ 291 w 400"/>
              <a:gd name="T107" fmla="*/ 1377 h 1585"/>
              <a:gd name="T108" fmla="*/ 299 w 400"/>
              <a:gd name="T109" fmla="*/ 915 h 1585"/>
              <a:gd name="T110" fmla="*/ 342 w 400"/>
              <a:gd name="T111" fmla="*/ 777 h 1585"/>
              <a:gd name="T112" fmla="*/ 356 w 400"/>
              <a:gd name="T113" fmla="*/ 727 h 1585"/>
              <a:gd name="T114" fmla="*/ 393 w 400"/>
              <a:gd name="T115" fmla="*/ 588 h 1585"/>
              <a:gd name="T116" fmla="*/ 396 w 400"/>
              <a:gd name="T117" fmla="*/ 512 h 1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0" h="1585">
                <a:moveTo>
                  <a:pt x="396" y="512"/>
                </a:moveTo>
                <a:lnTo>
                  <a:pt x="388" y="469"/>
                </a:lnTo>
                <a:lnTo>
                  <a:pt x="400" y="460"/>
                </a:lnTo>
                <a:lnTo>
                  <a:pt x="357" y="339"/>
                </a:lnTo>
                <a:lnTo>
                  <a:pt x="346" y="314"/>
                </a:lnTo>
                <a:lnTo>
                  <a:pt x="336" y="291"/>
                </a:lnTo>
                <a:lnTo>
                  <a:pt x="328" y="281"/>
                </a:lnTo>
                <a:lnTo>
                  <a:pt x="318" y="270"/>
                </a:lnTo>
                <a:lnTo>
                  <a:pt x="306" y="263"/>
                </a:lnTo>
                <a:lnTo>
                  <a:pt x="294" y="256"/>
                </a:lnTo>
                <a:lnTo>
                  <a:pt x="289" y="254"/>
                </a:lnTo>
                <a:lnTo>
                  <a:pt x="283" y="252"/>
                </a:lnTo>
                <a:lnTo>
                  <a:pt x="271" y="251"/>
                </a:lnTo>
                <a:lnTo>
                  <a:pt x="259" y="252"/>
                </a:lnTo>
                <a:lnTo>
                  <a:pt x="247" y="252"/>
                </a:lnTo>
                <a:lnTo>
                  <a:pt x="238" y="254"/>
                </a:lnTo>
                <a:lnTo>
                  <a:pt x="238" y="254"/>
                </a:lnTo>
                <a:lnTo>
                  <a:pt x="228" y="247"/>
                </a:lnTo>
                <a:lnTo>
                  <a:pt x="221" y="238"/>
                </a:lnTo>
                <a:lnTo>
                  <a:pt x="218" y="235"/>
                </a:lnTo>
                <a:lnTo>
                  <a:pt x="216" y="230"/>
                </a:lnTo>
                <a:lnTo>
                  <a:pt x="215" y="224"/>
                </a:lnTo>
                <a:lnTo>
                  <a:pt x="215" y="218"/>
                </a:lnTo>
                <a:lnTo>
                  <a:pt x="215" y="218"/>
                </a:lnTo>
                <a:lnTo>
                  <a:pt x="220" y="216"/>
                </a:lnTo>
                <a:lnTo>
                  <a:pt x="220" y="216"/>
                </a:lnTo>
                <a:lnTo>
                  <a:pt x="222" y="222"/>
                </a:lnTo>
                <a:lnTo>
                  <a:pt x="225" y="228"/>
                </a:lnTo>
                <a:lnTo>
                  <a:pt x="228" y="230"/>
                </a:lnTo>
                <a:lnTo>
                  <a:pt x="231" y="232"/>
                </a:lnTo>
                <a:lnTo>
                  <a:pt x="233" y="232"/>
                </a:lnTo>
                <a:lnTo>
                  <a:pt x="235" y="232"/>
                </a:lnTo>
                <a:lnTo>
                  <a:pt x="240" y="231"/>
                </a:lnTo>
                <a:lnTo>
                  <a:pt x="240" y="231"/>
                </a:lnTo>
                <a:lnTo>
                  <a:pt x="234" y="226"/>
                </a:lnTo>
                <a:lnTo>
                  <a:pt x="229" y="221"/>
                </a:lnTo>
                <a:lnTo>
                  <a:pt x="226" y="212"/>
                </a:lnTo>
                <a:lnTo>
                  <a:pt x="224" y="203"/>
                </a:lnTo>
                <a:lnTo>
                  <a:pt x="224" y="203"/>
                </a:lnTo>
                <a:lnTo>
                  <a:pt x="237" y="209"/>
                </a:lnTo>
                <a:lnTo>
                  <a:pt x="245" y="210"/>
                </a:lnTo>
                <a:lnTo>
                  <a:pt x="247" y="210"/>
                </a:lnTo>
                <a:lnTo>
                  <a:pt x="250" y="209"/>
                </a:lnTo>
                <a:lnTo>
                  <a:pt x="253" y="206"/>
                </a:lnTo>
                <a:lnTo>
                  <a:pt x="253" y="206"/>
                </a:lnTo>
                <a:lnTo>
                  <a:pt x="242" y="202"/>
                </a:lnTo>
                <a:lnTo>
                  <a:pt x="238" y="198"/>
                </a:lnTo>
                <a:lnTo>
                  <a:pt x="234" y="196"/>
                </a:lnTo>
                <a:lnTo>
                  <a:pt x="234" y="196"/>
                </a:lnTo>
                <a:lnTo>
                  <a:pt x="232" y="191"/>
                </a:lnTo>
                <a:lnTo>
                  <a:pt x="229" y="186"/>
                </a:lnTo>
                <a:lnTo>
                  <a:pt x="231" y="180"/>
                </a:lnTo>
                <a:lnTo>
                  <a:pt x="232" y="174"/>
                </a:lnTo>
                <a:lnTo>
                  <a:pt x="232" y="174"/>
                </a:lnTo>
                <a:lnTo>
                  <a:pt x="235" y="178"/>
                </a:lnTo>
                <a:lnTo>
                  <a:pt x="239" y="180"/>
                </a:lnTo>
                <a:lnTo>
                  <a:pt x="246" y="184"/>
                </a:lnTo>
                <a:lnTo>
                  <a:pt x="246" y="184"/>
                </a:lnTo>
                <a:lnTo>
                  <a:pt x="240" y="178"/>
                </a:lnTo>
                <a:lnTo>
                  <a:pt x="237" y="171"/>
                </a:lnTo>
                <a:lnTo>
                  <a:pt x="234" y="164"/>
                </a:lnTo>
                <a:lnTo>
                  <a:pt x="233" y="157"/>
                </a:lnTo>
                <a:lnTo>
                  <a:pt x="233" y="157"/>
                </a:lnTo>
                <a:lnTo>
                  <a:pt x="235" y="161"/>
                </a:lnTo>
                <a:lnTo>
                  <a:pt x="239" y="166"/>
                </a:lnTo>
                <a:lnTo>
                  <a:pt x="246" y="172"/>
                </a:lnTo>
                <a:lnTo>
                  <a:pt x="259" y="180"/>
                </a:lnTo>
                <a:lnTo>
                  <a:pt x="259" y="180"/>
                </a:lnTo>
                <a:lnTo>
                  <a:pt x="253" y="176"/>
                </a:lnTo>
                <a:lnTo>
                  <a:pt x="246" y="171"/>
                </a:lnTo>
                <a:lnTo>
                  <a:pt x="241" y="164"/>
                </a:lnTo>
                <a:lnTo>
                  <a:pt x="237" y="156"/>
                </a:lnTo>
                <a:lnTo>
                  <a:pt x="237" y="156"/>
                </a:lnTo>
                <a:lnTo>
                  <a:pt x="253" y="169"/>
                </a:lnTo>
                <a:lnTo>
                  <a:pt x="253" y="169"/>
                </a:lnTo>
                <a:lnTo>
                  <a:pt x="246" y="159"/>
                </a:lnTo>
                <a:lnTo>
                  <a:pt x="241" y="148"/>
                </a:lnTo>
                <a:lnTo>
                  <a:pt x="237" y="137"/>
                </a:lnTo>
                <a:lnTo>
                  <a:pt x="234" y="122"/>
                </a:lnTo>
                <a:lnTo>
                  <a:pt x="234" y="122"/>
                </a:lnTo>
                <a:lnTo>
                  <a:pt x="239" y="128"/>
                </a:lnTo>
                <a:lnTo>
                  <a:pt x="242" y="135"/>
                </a:lnTo>
                <a:lnTo>
                  <a:pt x="252" y="153"/>
                </a:lnTo>
                <a:lnTo>
                  <a:pt x="252" y="153"/>
                </a:lnTo>
                <a:lnTo>
                  <a:pt x="240" y="124"/>
                </a:lnTo>
                <a:lnTo>
                  <a:pt x="235" y="108"/>
                </a:lnTo>
                <a:lnTo>
                  <a:pt x="232" y="92"/>
                </a:lnTo>
                <a:lnTo>
                  <a:pt x="232" y="92"/>
                </a:lnTo>
                <a:lnTo>
                  <a:pt x="239" y="98"/>
                </a:lnTo>
                <a:lnTo>
                  <a:pt x="246" y="102"/>
                </a:lnTo>
                <a:lnTo>
                  <a:pt x="260" y="111"/>
                </a:lnTo>
                <a:lnTo>
                  <a:pt x="260" y="111"/>
                </a:lnTo>
                <a:lnTo>
                  <a:pt x="251" y="100"/>
                </a:lnTo>
                <a:lnTo>
                  <a:pt x="240" y="88"/>
                </a:lnTo>
                <a:lnTo>
                  <a:pt x="231" y="73"/>
                </a:lnTo>
                <a:lnTo>
                  <a:pt x="220" y="55"/>
                </a:lnTo>
                <a:lnTo>
                  <a:pt x="220" y="55"/>
                </a:lnTo>
                <a:lnTo>
                  <a:pt x="227" y="60"/>
                </a:lnTo>
                <a:lnTo>
                  <a:pt x="233" y="63"/>
                </a:lnTo>
                <a:lnTo>
                  <a:pt x="233" y="63"/>
                </a:lnTo>
                <a:lnTo>
                  <a:pt x="200" y="23"/>
                </a:lnTo>
                <a:lnTo>
                  <a:pt x="200" y="23"/>
                </a:lnTo>
                <a:lnTo>
                  <a:pt x="194" y="15"/>
                </a:lnTo>
                <a:lnTo>
                  <a:pt x="187" y="9"/>
                </a:lnTo>
                <a:lnTo>
                  <a:pt x="180" y="4"/>
                </a:lnTo>
                <a:lnTo>
                  <a:pt x="173" y="1"/>
                </a:lnTo>
                <a:lnTo>
                  <a:pt x="164" y="0"/>
                </a:lnTo>
                <a:lnTo>
                  <a:pt x="156" y="1"/>
                </a:lnTo>
                <a:lnTo>
                  <a:pt x="148" y="4"/>
                </a:lnTo>
                <a:lnTo>
                  <a:pt x="138" y="10"/>
                </a:lnTo>
                <a:lnTo>
                  <a:pt x="138" y="10"/>
                </a:lnTo>
                <a:lnTo>
                  <a:pt x="135" y="7"/>
                </a:lnTo>
                <a:lnTo>
                  <a:pt x="130" y="4"/>
                </a:lnTo>
                <a:lnTo>
                  <a:pt x="125" y="4"/>
                </a:lnTo>
                <a:lnTo>
                  <a:pt x="122" y="4"/>
                </a:lnTo>
                <a:lnTo>
                  <a:pt x="112" y="5"/>
                </a:lnTo>
                <a:lnTo>
                  <a:pt x="103" y="9"/>
                </a:lnTo>
                <a:lnTo>
                  <a:pt x="103" y="9"/>
                </a:lnTo>
                <a:lnTo>
                  <a:pt x="96" y="10"/>
                </a:lnTo>
                <a:lnTo>
                  <a:pt x="89" y="13"/>
                </a:lnTo>
                <a:lnTo>
                  <a:pt x="83" y="15"/>
                </a:lnTo>
                <a:lnTo>
                  <a:pt x="78" y="18"/>
                </a:lnTo>
                <a:lnTo>
                  <a:pt x="69" y="28"/>
                </a:lnTo>
                <a:lnTo>
                  <a:pt x="60" y="39"/>
                </a:lnTo>
                <a:lnTo>
                  <a:pt x="60" y="39"/>
                </a:lnTo>
                <a:lnTo>
                  <a:pt x="52" y="50"/>
                </a:lnTo>
                <a:lnTo>
                  <a:pt x="47" y="61"/>
                </a:lnTo>
                <a:lnTo>
                  <a:pt x="44" y="70"/>
                </a:lnTo>
                <a:lnTo>
                  <a:pt x="44" y="79"/>
                </a:lnTo>
                <a:lnTo>
                  <a:pt x="44" y="79"/>
                </a:lnTo>
                <a:lnTo>
                  <a:pt x="46" y="72"/>
                </a:lnTo>
                <a:lnTo>
                  <a:pt x="50" y="67"/>
                </a:lnTo>
                <a:lnTo>
                  <a:pt x="53" y="65"/>
                </a:lnTo>
                <a:lnTo>
                  <a:pt x="56" y="65"/>
                </a:lnTo>
                <a:lnTo>
                  <a:pt x="56" y="65"/>
                </a:lnTo>
                <a:lnTo>
                  <a:pt x="53" y="75"/>
                </a:lnTo>
                <a:lnTo>
                  <a:pt x="51" y="87"/>
                </a:lnTo>
                <a:lnTo>
                  <a:pt x="47" y="109"/>
                </a:lnTo>
                <a:lnTo>
                  <a:pt x="46" y="132"/>
                </a:lnTo>
                <a:lnTo>
                  <a:pt x="46" y="153"/>
                </a:lnTo>
                <a:lnTo>
                  <a:pt x="46" y="153"/>
                </a:lnTo>
                <a:lnTo>
                  <a:pt x="50" y="115"/>
                </a:lnTo>
                <a:lnTo>
                  <a:pt x="50" y="115"/>
                </a:lnTo>
                <a:lnTo>
                  <a:pt x="52" y="150"/>
                </a:lnTo>
                <a:lnTo>
                  <a:pt x="52" y="150"/>
                </a:lnTo>
                <a:lnTo>
                  <a:pt x="53" y="158"/>
                </a:lnTo>
                <a:lnTo>
                  <a:pt x="55" y="164"/>
                </a:lnTo>
                <a:lnTo>
                  <a:pt x="55" y="171"/>
                </a:lnTo>
                <a:lnTo>
                  <a:pt x="53" y="177"/>
                </a:lnTo>
                <a:lnTo>
                  <a:pt x="52" y="183"/>
                </a:lnTo>
                <a:lnTo>
                  <a:pt x="50" y="187"/>
                </a:lnTo>
                <a:lnTo>
                  <a:pt x="44" y="196"/>
                </a:lnTo>
                <a:lnTo>
                  <a:pt x="44" y="196"/>
                </a:lnTo>
                <a:lnTo>
                  <a:pt x="57" y="183"/>
                </a:lnTo>
                <a:lnTo>
                  <a:pt x="57" y="183"/>
                </a:lnTo>
                <a:lnTo>
                  <a:pt x="59" y="190"/>
                </a:lnTo>
                <a:lnTo>
                  <a:pt x="59" y="190"/>
                </a:lnTo>
                <a:lnTo>
                  <a:pt x="63" y="184"/>
                </a:lnTo>
                <a:lnTo>
                  <a:pt x="63" y="184"/>
                </a:lnTo>
                <a:lnTo>
                  <a:pt x="65" y="196"/>
                </a:lnTo>
                <a:lnTo>
                  <a:pt x="65" y="208"/>
                </a:lnTo>
                <a:lnTo>
                  <a:pt x="63" y="218"/>
                </a:lnTo>
                <a:lnTo>
                  <a:pt x="60" y="229"/>
                </a:lnTo>
                <a:lnTo>
                  <a:pt x="60" y="229"/>
                </a:lnTo>
                <a:lnTo>
                  <a:pt x="64" y="226"/>
                </a:lnTo>
                <a:lnTo>
                  <a:pt x="66" y="223"/>
                </a:lnTo>
                <a:lnTo>
                  <a:pt x="70" y="216"/>
                </a:lnTo>
                <a:lnTo>
                  <a:pt x="72" y="206"/>
                </a:lnTo>
                <a:lnTo>
                  <a:pt x="73" y="198"/>
                </a:lnTo>
                <a:lnTo>
                  <a:pt x="73" y="198"/>
                </a:lnTo>
                <a:lnTo>
                  <a:pt x="78" y="210"/>
                </a:lnTo>
                <a:lnTo>
                  <a:pt x="83" y="222"/>
                </a:lnTo>
                <a:lnTo>
                  <a:pt x="85" y="234"/>
                </a:lnTo>
                <a:lnTo>
                  <a:pt x="85" y="247"/>
                </a:lnTo>
                <a:lnTo>
                  <a:pt x="85" y="247"/>
                </a:lnTo>
                <a:lnTo>
                  <a:pt x="86" y="249"/>
                </a:lnTo>
                <a:lnTo>
                  <a:pt x="86" y="249"/>
                </a:lnTo>
                <a:lnTo>
                  <a:pt x="92" y="250"/>
                </a:lnTo>
                <a:lnTo>
                  <a:pt x="92" y="250"/>
                </a:lnTo>
                <a:lnTo>
                  <a:pt x="95" y="243"/>
                </a:lnTo>
                <a:lnTo>
                  <a:pt x="101" y="241"/>
                </a:lnTo>
                <a:lnTo>
                  <a:pt x="101" y="241"/>
                </a:lnTo>
                <a:lnTo>
                  <a:pt x="102" y="247"/>
                </a:lnTo>
                <a:lnTo>
                  <a:pt x="103" y="254"/>
                </a:lnTo>
                <a:lnTo>
                  <a:pt x="103" y="254"/>
                </a:lnTo>
                <a:lnTo>
                  <a:pt x="108" y="255"/>
                </a:lnTo>
                <a:lnTo>
                  <a:pt x="108" y="255"/>
                </a:lnTo>
                <a:lnTo>
                  <a:pt x="110" y="251"/>
                </a:lnTo>
                <a:lnTo>
                  <a:pt x="110" y="251"/>
                </a:lnTo>
                <a:lnTo>
                  <a:pt x="110" y="256"/>
                </a:lnTo>
                <a:lnTo>
                  <a:pt x="110" y="256"/>
                </a:lnTo>
                <a:lnTo>
                  <a:pt x="112" y="257"/>
                </a:lnTo>
                <a:lnTo>
                  <a:pt x="112" y="257"/>
                </a:lnTo>
                <a:lnTo>
                  <a:pt x="114" y="251"/>
                </a:lnTo>
                <a:lnTo>
                  <a:pt x="114" y="251"/>
                </a:lnTo>
                <a:lnTo>
                  <a:pt x="116" y="258"/>
                </a:lnTo>
                <a:lnTo>
                  <a:pt x="116" y="258"/>
                </a:lnTo>
                <a:lnTo>
                  <a:pt x="120" y="261"/>
                </a:lnTo>
                <a:lnTo>
                  <a:pt x="121" y="261"/>
                </a:lnTo>
                <a:lnTo>
                  <a:pt x="92" y="294"/>
                </a:lnTo>
                <a:lnTo>
                  <a:pt x="122" y="307"/>
                </a:lnTo>
                <a:lnTo>
                  <a:pt x="120" y="309"/>
                </a:lnTo>
                <a:lnTo>
                  <a:pt x="115" y="319"/>
                </a:lnTo>
                <a:lnTo>
                  <a:pt x="110" y="327"/>
                </a:lnTo>
                <a:lnTo>
                  <a:pt x="102" y="334"/>
                </a:lnTo>
                <a:lnTo>
                  <a:pt x="86" y="348"/>
                </a:lnTo>
                <a:lnTo>
                  <a:pt x="71" y="362"/>
                </a:lnTo>
                <a:lnTo>
                  <a:pt x="65" y="369"/>
                </a:lnTo>
                <a:lnTo>
                  <a:pt x="59" y="376"/>
                </a:lnTo>
                <a:lnTo>
                  <a:pt x="55" y="384"/>
                </a:lnTo>
                <a:lnTo>
                  <a:pt x="52" y="392"/>
                </a:lnTo>
                <a:lnTo>
                  <a:pt x="50" y="402"/>
                </a:lnTo>
                <a:lnTo>
                  <a:pt x="50" y="402"/>
                </a:lnTo>
                <a:lnTo>
                  <a:pt x="46" y="419"/>
                </a:lnTo>
                <a:lnTo>
                  <a:pt x="44" y="437"/>
                </a:lnTo>
                <a:lnTo>
                  <a:pt x="40" y="457"/>
                </a:lnTo>
                <a:lnTo>
                  <a:pt x="39" y="477"/>
                </a:lnTo>
                <a:lnTo>
                  <a:pt x="39" y="496"/>
                </a:lnTo>
                <a:lnTo>
                  <a:pt x="40" y="504"/>
                </a:lnTo>
                <a:lnTo>
                  <a:pt x="43" y="510"/>
                </a:lnTo>
                <a:lnTo>
                  <a:pt x="45" y="515"/>
                </a:lnTo>
                <a:lnTo>
                  <a:pt x="49" y="518"/>
                </a:lnTo>
                <a:lnTo>
                  <a:pt x="47" y="544"/>
                </a:lnTo>
                <a:lnTo>
                  <a:pt x="45" y="593"/>
                </a:lnTo>
                <a:lnTo>
                  <a:pt x="44" y="618"/>
                </a:lnTo>
                <a:lnTo>
                  <a:pt x="44" y="645"/>
                </a:lnTo>
                <a:lnTo>
                  <a:pt x="45" y="697"/>
                </a:lnTo>
                <a:lnTo>
                  <a:pt x="44" y="748"/>
                </a:lnTo>
                <a:lnTo>
                  <a:pt x="43" y="772"/>
                </a:lnTo>
                <a:lnTo>
                  <a:pt x="39" y="795"/>
                </a:lnTo>
                <a:lnTo>
                  <a:pt x="38" y="801"/>
                </a:lnTo>
                <a:lnTo>
                  <a:pt x="36" y="805"/>
                </a:lnTo>
                <a:lnTo>
                  <a:pt x="31" y="817"/>
                </a:lnTo>
                <a:lnTo>
                  <a:pt x="26" y="828"/>
                </a:lnTo>
                <a:lnTo>
                  <a:pt x="23" y="834"/>
                </a:lnTo>
                <a:lnTo>
                  <a:pt x="23" y="840"/>
                </a:lnTo>
                <a:lnTo>
                  <a:pt x="23" y="846"/>
                </a:lnTo>
                <a:lnTo>
                  <a:pt x="24" y="853"/>
                </a:lnTo>
                <a:lnTo>
                  <a:pt x="30" y="868"/>
                </a:lnTo>
                <a:lnTo>
                  <a:pt x="34" y="883"/>
                </a:lnTo>
                <a:lnTo>
                  <a:pt x="37" y="899"/>
                </a:lnTo>
                <a:lnTo>
                  <a:pt x="38" y="913"/>
                </a:lnTo>
                <a:lnTo>
                  <a:pt x="38" y="928"/>
                </a:lnTo>
                <a:lnTo>
                  <a:pt x="36" y="958"/>
                </a:lnTo>
                <a:lnTo>
                  <a:pt x="33" y="989"/>
                </a:lnTo>
                <a:lnTo>
                  <a:pt x="33" y="1005"/>
                </a:lnTo>
                <a:lnTo>
                  <a:pt x="32" y="1021"/>
                </a:lnTo>
                <a:lnTo>
                  <a:pt x="34" y="1051"/>
                </a:lnTo>
                <a:lnTo>
                  <a:pt x="37" y="1082"/>
                </a:lnTo>
                <a:lnTo>
                  <a:pt x="42" y="1114"/>
                </a:lnTo>
                <a:lnTo>
                  <a:pt x="45" y="1146"/>
                </a:lnTo>
                <a:lnTo>
                  <a:pt x="47" y="1178"/>
                </a:lnTo>
                <a:lnTo>
                  <a:pt x="49" y="1211"/>
                </a:lnTo>
                <a:lnTo>
                  <a:pt x="52" y="1273"/>
                </a:lnTo>
                <a:lnTo>
                  <a:pt x="55" y="1291"/>
                </a:lnTo>
                <a:lnTo>
                  <a:pt x="60" y="1311"/>
                </a:lnTo>
                <a:lnTo>
                  <a:pt x="65" y="1330"/>
                </a:lnTo>
                <a:lnTo>
                  <a:pt x="69" y="1351"/>
                </a:lnTo>
                <a:lnTo>
                  <a:pt x="70" y="1366"/>
                </a:lnTo>
                <a:lnTo>
                  <a:pt x="71" y="1382"/>
                </a:lnTo>
                <a:lnTo>
                  <a:pt x="72" y="1416"/>
                </a:lnTo>
                <a:lnTo>
                  <a:pt x="75" y="1429"/>
                </a:lnTo>
                <a:lnTo>
                  <a:pt x="78" y="1442"/>
                </a:lnTo>
                <a:lnTo>
                  <a:pt x="81" y="1447"/>
                </a:lnTo>
                <a:lnTo>
                  <a:pt x="84" y="1453"/>
                </a:lnTo>
                <a:lnTo>
                  <a:pt x="88" y="1457"/>
                </a:lnTo>
                <a:lnTo>
                  <a:pt x="94" y="1459"/>
                </a:lnTo>
                <a:lnTo>
                  <a:pt x="85" y="1466"/>
                </a:lnTo>
                <a:lnTo>
                  <a:pt x="76" y="1472"/>
                </a:lnTo>
                <a:lnTo>
                  <a:pt x="65" y="1477"/>
                </a:lnTo>
                <a:lnTo>
                  <a:pt x="53" y="1481"/>
                </a:lnTo>
                <a:lnTo>
                  <a:pt x="30" y="1487"/>
                </a:lnTo>
                <a:lnTo>
                  <a:pt x="17" y="1491"/>
                </a:lnTo>
                <a:lnTo>
                  <a:pt x="5" y="1494"/>
                </a:lnTo>
                <a:lnTo>
                  <a:pt x="3" y="1499"/>
                </a:lnTo>
                <a:lnTo>
                  <a:pt x="1" y="1504"/>
                </a:lnTo>
                <a:lnTo>
                  <a:pt x="0" y="1509"/>
                </a:lnTo>
                <a:lnTo>
                  <a:pt x="1" y="1511"/>
                </a:lnTo>
                <a:lnTo>
                  <a:pt x="1" y="1515"/>
                </a:lnTo>
                <a:lnTo>
                  <a:pt x="1" y="1517"/>
                </a:lnTo>
                <a:lnTo>
                  <a:pt x="5" y="1520"/>
                </a:lnTo>
                <a:lnTo>
                  <a:pt x="12" y="1523"/>
                </a:lnTo>
                <a:lnTo>
                  <a:pt x="19" y="1525"/>
                </a:lnTo>
                <a:lnTo>
                  <a:pt x="30" y="1526"/>
                </a:lnTo>
                <a:lnTo>
                  <a:pt x="43" y="1528"/>
                </a:lnTo>
                <a:lnTo>
                  <a:pt x="68" y="1528"/>
                </a:lnTo>
                <a:lnTo>
                  <a:pt x="97" y="1524"/>
                </a:lnTo>
                <a:lnTo>
                  <a:pt x="125" y="1520"/>
                </a:lnTo>
                <a:lnTo>
                  <a:pt x="150" y="1515"/>
                </a:lnTo>
                <a:lnTo>
                  <a:pt x="161" y="1511"/>
                </a:lnTo>
                <a:lnTo>
                  <a:pt x="169" y="1507"/>
                </a:lnTo>
                <a:lnTo>
                  <a:pt x="167" y="1522"/>
                </a:lnTo>
                <a:lnTo>
                  <a:pt x="167" y="1536"/>
                </a:lnTo>
                <a:lnTo>
                  <a:pt x="168" y="1549"/>
                </a:lnTo>
                <a:lnTo>
                  <a:pt x="173" y="1558"/>
                </a:lnTo>
                <a:lnTo>
                  <a:pt x="179" y="1568"/>
                </a:lnTo>
                <a:lnTo>
                  <a:pt x="188" y="1575"/>
                </a:lnTo>
                <a:lnTo>
                  <a:pt x="196" y="1581"/>
                </a:lnTo>
                <a:lnTo>
                  <a:pt x="209" y="1583"/>
                </a:lnTo>
                <a:lnTo>
                  <a:pt x="219" y="1585"/>
                </a:lnTo>
                <a:lnTo>
                  <a:pt x="225" y="1585"/>
                </a:lnTo>
                <a:lnTo>
                  <a:pt x="231" y="1583"/>
                </a:lnTo>
                <a:lnTo>
                  <a:pt x="239" y="1583"/>
                </a:lnTo>
                <a:lnTo>
                  <a:pt x="245" y="1581"/>
                </a:lnTo>
                <a:lnTo>
                  <a:pt x="251" y="1577"/>
                </a:lnTo>
                <a:lnTo>
                  <a:pt x="257" y="1575"/>
                </a:lnTo>
                <a:lnTo>
                  <a:pt x="261" y="1571"/>
                </a:lnTo>
                <a:lnTo>
                  <a:pt x="265" y="1567"/>
                </a:lnTo>
                <a:lnTo>
                  <a:pt x="270" y="1561"/>
                </a:lnTo>
                <a:lnTo>
                  <a:pt x="272" y="1556"/>
                </a:lnTo>
                <a:lnTo>
                  <a:pt x="273" y="1550"/>
                </a:lnTo>
                <a:lnTo>
                  <a:pt x="276" y="1542"/>
                </a:lnTo>
                <a:lnTo>
                  <a:pt x="276" y="1526"/>
                </a:lnTo>
                <a:lnTo>
                  <a:pt x="274" y="1509"/>
                </a:lnTo>
                <a:lnTo>
                  <a:pt x="271" y="1489"/>
                </a:lnTo>
                <a:lnTo>
                  <a:pt x="270" y="1485"/>
                </a:lnTo>
                <a:lnTo>
                  <a:pt x="270" y="1483"/>
                </a:lnTo>
                <a:lnTo>
                  <a:pt x="271" y="1479"/>
                </a:lnTo>
                <a:lnTo>
                  <a:pt x="272" y="1478"/>
                </a:lnTo>
                <a:lnTo>
                  <a:pt x="283" y="1471"/>
                </a:lnTo>
                <a:lnTo>
                  <a:pt x="284" y="1470"/>
                </a:lnTo>
                <a:lnTo>
                  <a:pt x="286" y="1465"/>
                </a:lnTo>
                <a:lnTo>
                  <a:pt x="289" y="1444"/>
                </a:lnTo>
                <a:lnTo>
                  <a:pt x="291" y="1377"/>
                </a:lnTo>
                <a:lnTo>
                  <a:pt x="293" y="1296"/>
                </a:lnTo>
                <a:lnTo>
                  <a:pt x="297" y="1224"/>
                </a:lnTo>
                <a:lnTo>
                  <a:pt x="299" y="1169"/>
                </a:lnTo>
                <a:lnTo>
                  <a:pt x="299" y="1117"/>
                </a:lnTo>
                <a:lnTo>
                  <a:pt x="299" y="1016"/>
                </a:lnTo>
                <a:lnTo>
                  <a:pt x="299" y="915"/>
                </a:lnTo>
                <a:lnTo>
                  <a:pt x="302" y="863"/>
                </a:lnTo>
                <a:lnTo>
                  <a:pt x="304" y="809"/>
                </a:lnTo>
                <a:lnTo>
                  <a:pt x="310" y="803"/>
                </a:lnTo>
                <a:lnTo>
                  <a:pt x="316" y="796"/>
                </a:lnTo>
                <a:lnTo>
                  <a:pt x="335" y="784"/>
                </a:lnTo>
                <a:lnTo>
                  <a:pt x="342" y="777"/>
                </a:lnTo>
                <a:lnTo>
                  <a:pt x="348" y="771"/>
                </a:lnTo>
                <a:lnTo>
                  <a:pt x="354" y="763"/>
                </a:lnTo>
                <a:lnTo>
                  <a:pt x="355" y="759"/>
                </a:lnTo>
                <a:lnTo>
                  <a:pt x="356" y="757"/>
                </a:lnTo>
                <a:lnTo>
                  <a:pt x="355" y="742"/>
                </a:lnTo>
                <a:lnTo>
                  <a:pt x="356" y="727"/>
                </a:lnTo>
                <a:lnTo>
                  <a:pt x="357" y="713"/>
                </a:lnTo>
                <a:lnTo>
                  <a:pt x="358" y="701"/>
                </a:lnTo>
                <a:lnTo>
                  <a:pt x="364" y="677"/>
                </a:lnTo>
                <a:lnTo>
                  <a:pt x="371" y="655"/>
                </a:lnTo>
                <a:lnTo>
                  <a:pt x="387" y="610"/>
                </a:lnTo>
                <a:lnTo>
                  <a:pt x="393" y="588"/>
                </a:lnTo>
                <a:lnTo>
                  <a:pt x="396" y="563"/>
                </a:lnTo>
                <a:lnTo>
                  <a:pt x="400" y="557"/>
                </a:lnTo>
                <a:lnTo>
                  <a:pt x="400" y="550"/>
                </a:lnTo>
                <a:lnTo>
                  <a:pt x="400" y="538"/>
                </a:lnTo>
                <a:lnTo>
                  <a:pt x="397" y="525"/>
                </a:lnTo>
                <a:lnTo>
                  <a:pt x="396" y="5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endParaRPr>
          </a:p>
        </p:txBody>
      </p:sp>
    </p:spTree>
    <p:extLst>
      <p:ext uri="{BB962C8B-B14F-4D97-AF65-F5344CB8AC3E}">
        <p14:creationId xmlns:p14="http://schemas.microsoft.com/office/powerpoint/2010/main" val="24990817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iterate type="lt">
                                    <p:tmPct val="4000"/>
                                  </p:iterate>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27">
                                            <p:txEl>
                                              <p:pRg st="0" end="0"/>
                                            </p:txEl>
                                          </p:spTgt>
                                        </p:tgtEl>
                                        <p:attrNameLst>
                                          <p:attrName>style.visibility</p:attrName>
                                        </p:attrNameLst>
                                      </p:cBhvr>
                                      <p:to>
                                        <p:strVal val="visible"/>
                                      </p:to>
                                    </p:set>
                                    <p:animEffect transition="in" filter="fade">
                                      <p:cBhvr>
                                        <p:cTn id="14" dur="500"/>
                                        <p:tgtEl>
                                          <p:spTgt spid="1027">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fade">
                                      <p:cBhvr>
                                        <p:cTn id="17" dur="500"/>
                                        <p:tgtEl>
                                          <p:spTgt spid="1027">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27">
                                            <p:txEl>
                                              <p:pRg st="2" end="2"/>
                                            </p:txEl>
                                          </p:spTgt>
                                        </p:tgtEl>
                                        <p:attrNameLst>
                                          <p:attrName>style.visibility</p:attrName>
                                        </p:attrNameLst>
                                      </p:cBhvr>
                                      <p:to>
                                        <p:strVal val="visible"/>
                                      </p:to>
                                    </p:set>
                                    <p:animEffect transition="in" filter="fade">
                                      <p:cBhvr>
                                        <p:cTn id="20" dur="500"/>
                                        <p:tgtEl>
                                          <p:spTgt spid="1027">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27">
                                            <p:txEl>
                                              <p:pRg st="3" end="3"/>
                                            </p:txEl>
                                          </p:spTgt>
                                        </p:tgtEl>
                                        <p:attrNameLst>
                                          <p:attrName>style.visibility</p:attrName>
                                        </p:attrNameLst>
                                      </p:cBhvr>
                                      <p:to>
                                        <p:strVal val="visible"/>
                                      </p:to>
                                    </p:set>
                                    <p:animEffect transition="in" filter="fade">
                                      <p:cBhvr>
                                        <p:cTn id="23" dur="500"/>
                                        <p:tgtEl>
                                          <p:spTgt spid="1027">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7">
                                            <p:txEl>
                                              <p:pRg st="4" end="4"/>
                                            </p:txEl>
                                          </p:spTgt>
                                        </p:tgtEl>
                                        <p:attrNameLst>
                                          <p:attrName>style.visibility</p:attrName>
                                        </p:attrNameLst>
                                      </p:cBhvr>
                                      <p:to>
                                        <p:strVal val="visible"/>
                                      </p:to>
                                    </p:set>
                                    <p:animEffect transition="in" filter="fade">
                                      <p:cBhvr>
                                        <p:cTn id="26"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Lst>
      </p:bldP>
    </p:bldLst>
  </p:timing>
  <p:txStyles>
    <p:titleStyle>
      <a:lvl1pPr algn="l" rtl="0" eaLnBrk="1" fontAlgn="base" hangingPunct="1">
        <a:spcBef>
          <a:spcPct val="0"/>
        </a:spcBef>
        <a:spcAft>
          <a:spcPct val="0"/>
        </a:spcAft>
        <a:defRPr sz="2600" kern="1200">
          <a:solidFill>
            <a:schemeClr val="bg1"/>
          </a:solidFill>
          <a:latin typeface="+mj-lt"/>
          <a:ea typeface="+mj-ea"/>
          <a:cs typeface="+mj-cs"/>
        </a:defRPr>
      </a:lvl1pPr>
      <a:lvl2pPr algn="l" rtl="0" eaLnBrk="1" fontAlgn="base" hangingPunct="1">
        <a:spcBef>
          <a:spcPct val="0"/>
        </a:spcBef>
        <a:spcAft>
          <a:spcPct val="0"/>
        </a:spcAft>
        <a:defRPr sz="2600">
          <a:solidFill>
            <a:schemeClr val="bg1"/>
          </a:solidFill>
          <a:latin typeface="Arial Black" panose="020B0A04020102020204" pitchFamily="34" charset="0"/>
        </a:defRPr>
      </a:lvl2pPr>
      <a:lvl3pPr algn="l" rtl="0" eaLnBrk="1" fontAlgn="base" hangingPunct="1">
        <a:spcBef>
          <a:spcPct val="0"/>
        </a:spcBef>
        <a:spcAft>
          <a:spcPct val="0"/>
        </a:spcAft>
        <a:defRPr sz="2600">
          <a:solidFill>
            <a:schemeClr val="bg1"/>
          </a:solidFill>
          <a:latin typeface="Arial Black" panose="020B0A04020102020204" pitchFamily="34" charset="0"/>
        </a:defRPr>
      </a:lvl3pPr>
      <a:lvl4pPr algn="l" rtl="0" eaLnBrk="1" fontAlgn="base" hangingPunct="1">
        <a:spcBef>
          <a:spcPct val="0"/>
        </a:spcBef>
        <a:spcAft>
          <a:spcPct val="0"/>
        </a:spcAft>
        <a:defRPr sz="2600">
          <a:solidFill>
            <a:schemeClr val="bg1"/>
          </a:solidFill>
          <a:latin typeface="Arial Black" panose="020B0A04020102020204" pitchFamily="34" charset="0"/>
        </a:defRPr>
      </a:lvl4pPr>
      <a:lvl5pPr algn="l" rtl="0" eaLnBrk="1" fontAlgn="base" hangingPunct="1">
        <a:spcBef>
          <a:spcPct val="0"/>
        </a:spcBef>
        <a:spcAft>
          <a:spcPct val="0"/>
        </a:spcAft>
        <a:defRPr sz="2600">
          <a:solidFill>
            <a:schemeClr val="bg1"/>
          </a:solidFill>
          <a:latin typeface="Arial Black" panose="020B0A04020102020204" pitchFamily="34" charset="0"/>
        </a:defRPr>
      </a:lvl5pPr>
      <a:lvl6pPr marL="457200" algn="l" rtl="0" eaLnBrk="1" fontAlgn="base" hangingPunct="1">
        <a:spcBef>
          <a:spcPct val="0"/>
        </a:spcBef>
        <a:spcAft>
          <a:spcPct val="0"/>
        </a:spcAft>
        <a:defRPr sz="2600">
          <a:solidFill>
            <a:schemeClr val="bg1"/>
          </a:solidFill>
          <a:latin typeface="Arial Black" panose="020B0A04020102020204" pitchFamily="34" charset="0"/>
        </a:defRPr>
      </a:lvl6pPr>
      <a:lvl7pPr marL="914400" algn="l" rtl="0" eaLnBrk="1" fontAlgn="base" hangingPunct="1">
        <a:spcBef>
          <a:spcPct val="0"/>
        </a:spcBef>
        <a:spcAft>
          <a:spcPct val="0"/>
        </a:spcAft>
        <a:defRPr sz="2600">
          <a:solidFill>
            <a:schemeClr val="bg1"/>
          </a:solidFill>
          <a:latin typeface="Arial Black" panose="020B0A04020102020204" pitchFamily="34" charset="0"/>
        </a:defRPr>
      </a:lvl7pPr>
      <a:lvl8pPr marL="1371600" algn="l" rtl="0" eaLnBrk="1" fontAlgn="base" hangingPunct="1">
        <a:spcBef>
          <a:spcPct val="0"/>
        </a:spcBef>
        <a:spcAft>
          <a:spcPct val="0"/>
        </a:spcAft>
        <a:defRPr sz="2600">
          <a:solidFill>
            <a:schemeClr val="bg1"/>
          </a:solidFill>
          <a:latin typeface="Arial Black" panose="020B0A04020102020204" pitchFamily="34" charset="0"/>
        </a:defRPr>
      </a:lvl8pPr>
      <a:lvl9pPr marL="1828800" algn="l" rtl="0" eaLnBrk="1" fontAlgn="base" hangingPunct="1">
        <a:spcBef>
          <a:spcPct val="0"/>
        </a:spcBef>
        <a:spcAft>
          <a:spcPct val="0"/>
        </a:spcAft>
        <a:defRPr sz="2600">
          <a:solidFill>
            <a:schemeClr val="bg1"/>
          </a:solidFill>
          <a:latin typeface="Arial Black" panose="020B0A04020102020204" pitchFamily="34" charset="0"/>
        </a:defRPr>
      </a:lvl9pPr>
    </p:titleStyle>
    <p:bodyStyle>
      <a:lvl1pPr marL="342900" indent="-342900" algn="l" rtl="0" eaLnBrk="1" fontAlgn="base" hangingPunct="1">
        <a:spcBef>
          <a:spcPct val="20000"/>
        </a:spcBef>
        <a:spcAft>
          <a:spcPct val="0"/>
        </a:spcAft>
        <a:buChar char="•"/>
        <a:defRPr sz="2400" b="1"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b="1"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b="1"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400" b="1"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84717" y="549276"/>
            <a:ext cx="10952778" cy="3093334"/>
          </a:xfrm>
        </p:spPr>
        <p:txBody>
          <a:bodyPr/>
          <a:lstStyle/>
          <a:p>
            <a:r>
              <a:rPr lang="zh-CN" altLang="en-US" sz="6000" dirty="0" smtClean="0"/>
              <a:t>     </a:t>
            </a:r>
            <a:r>
              <a:rPr lang="en-US" altLang="zh-CN" sz="6000" dirty="0" smtClean="0"/>
              <a:t/>
            </a:r>
            <a:br>
              <a:rPr lang="en-US" altLang="zh-CN" sz="6000" dirty="0" smtClean="0"/>
            </a:br>
            <a:r>
              <a:rPr lang="zh-CN" altLang="en-US" sz="6000" dirty="0" smtClean="0">
                <a:latin typeface="华文楷体" panose="02010600040101010101" pitchFamily="2" charset="-122"/>
                <a:ea typeface="华文楷体" panose="02010600040101010101" pitchFamily="2" charset="-122"/>
              </a:rPr>
              <a:t>沉默的木马</a:t>
            </a:r>
            <a:r>
              <a:rPr lang="en-US" altLang="zh-CN" sz="6000" dirty="0" smtClean="0">
                <a:latin typeface="华文楷体" panose="02010600040101010101" pitchFamily="2" charset="-122"/>
                <a:ea typeface="华文楷体" panose="02010600040101010101" pitchFamily="2" charset="-122"/>
              </a:rPr>
              <a:t/>
            </a:r>
            <a:br>
              <a:rPr lang="en-US" altLang="zh-CN" sz="6000" dirty="0" smtClean="0">
                <a:latin typeface="华文楷体" panose="02010600040101010101" pitchFamily="2" charset="-122"/>
                <a:ea typeface="华文楷体" panose="02010600040101010101" pitchFamily="2" charset="-122"/>
              </a:rPr>
            </a:br>
            <a:r>
              <a:rPr lang="en-US" altLang="zh-CN" sz="6000" dirty="0">
                <a:latin typeface="华文楷体" panose="02010600040101010101" pitchFamily="2" charset="-122"/>
                <a:ea typeface="华文楷体" panose="02010600040101010101" pitchFamily="2" charset="-122"/>
              </a:rPr>
              <a:t> </a:t>
            </a:r>
            <a:r>
              <a:rPr lang="en-US" altLang="zh-CN" sz="6000" dirty="0" smtClean="0">
                <a:latin typeface="华文楷体" panose="02010600040101010101" pitchFamily="2" charset="-122"/>
                <a:ea typeface="华文楷体" panose="02010600040101010101" pitchFamily="2" charset="-122"/>
              </a:rPr>
              <a:t>                   </a:t>
            </a:r>
            <a:r>
              <a:rPr lang="en-US" altLang="zh-CN" sz="3600" dirty="0" smtClean="0">
                <a:latin typeface="华文楷体" panose="02010600040101010101" pitchFamily="2" charset="-122"/>
                <a:ea typeface="华文楷体" panose="02010600040101010101" pitchFamily="2" charset="-122"/>
              </a:rPr>
              <a:t>AND</a:t>
            </a:r>
            <a:r>
              <a:rPr lang="en-US" altLang="zh-CN" sz="6000" dirty="0" smtClean="0">
                <a:latin typeface="华文楷体" panose="02010600040101010101" pitchFamily="2" charset="-122"/>
                <a:ea typeface="华文楷体" panose="02010600040101010101" pitchFamily="2" charset="-122"/>
              </a:rPr>
              <a:t/>
            </a:r>
            <a:br>
              <a:rPr lang="en-US" altLang="zh-CN" sz="6000" dirty="0" smtClean="0">
                <a:latin typeface="华文楷体" panose="02010600040101010101" pitchFamily="2" charset="-122"/>
                <a:ea typeface="华文楷体" panose="02010600040101010101" pitchFamily="2" charset="-122"/>
              </a:rPr>
            </a:br>
            <a:r>
              <a:rPr lang="en-US" altLang="zh-CN" sz="6000" dirty="0">
                <a:latin typeface="华文楷体" panose="02010600040101010101" pitchFamily="2" charset="-122"/>
                <a:ea typeface="华文楷体" panose="02010600040101010101" pitchFamily="2" charset="-122"/>
              </a:rPr>
              <a:t> </a:t>
            </a:r>
            <a:r>
              <a:rPr lang="en-US" altLang="zh-CN" sz="6000" dirty="0" smtClean="0">
                <a:latin typeface="华文楷体" panose="02010600040101010101" pitchFamily="2" charset="-122"/>
                <a:ea typeface="华文楷体" panose="02010600040101010101" pitchFamily="2" charset="-122"/>
              </a:rPr>
              <a:t>                         </a:t>
            </a:r>
            <a:r>
              <a:rPr lang="zh-CN" altLang="en-US" sz="6000" dirty="0" smtClean="0">
                <a:latin typeface="华文楷体" panose="02010600040101010101" pitchFamily="2" charset="-122"/>
                <a:ea typeface="华文楷体" panose="02010600040101010101" pitchFamily="2" charset="-122"/>
              </a:rPr>
              <a:t>键盘记录器</a:t>
            </a:r>
            <a:endParaRPr lang="zh-CN" altLang="zh-CN" sz="6000" b="1" dirty="0">
              <a:latin typeface="华文楷体" panose="02010600040101010101" pitchFamily="2" charset="-122"/>
              <a:ea typeface="华文楷体" panose="02010600040101010101" pitchFamily="2" charset="-122"/>
            </a:endParaRPr>
          </a:p>
        </p:txBody>
      </p:sp>
      <p:sp>
        <p:nvSpPr>
          <p:cNvPr id="2051" name="Rectangle 3"/>
          <p:cNvSpPr>
            <a:spLocks noGrp="1" noChangeArrowheads="1"/>
          </p:cNvSpPr>
          <p:nvPr>
            <p:ph type="subTitle" idx="1"/>
          </p:nvPr>
        </p:nvSpPr>
        <p:spPr>
          <a:xfrm>
            <a:off x="484717" y="3252866"/>
            <a:ext cx="10030883" cy="1169232"/>
          </a:xfrm>
        </p:spPr>
        <p:txBody>
          <a:bodyPr/>
          <a:lstStyle/>
          <a:p>
            <a:r>
              <a:rPr lang="en-US" altLang="zh-CN" b="0" dirty="0" smtClean="0">
                <a:latin typeface="华文楷体" panose="02010600040101010101" pitchFamily="2" charset="-122"/>
                <a:ea typeface="华文楷体" panose="02010600040101010101" pitchFamily="2" charset="-122"/>
              </a:rPr>
              <a:t>                                    </a:t>
            </a:r>
          </a:p>
          <a:p>
            <a:endParaRPr lang="en-US" altLang="zh-CN" b="0" dirty="0">
              <a:latin typeface="华文楷体" panose="02010600040101010101" pitchFamily="2" charset="-122"/>
              <a:ea typeface="华文楷体" panose="02010600040101010101" pitchFamily="2" charset="-122"/>
            </a:endParaRPr>
          </a:p>
          <a:p>
            <a:endParaRPr lang="en-US" altLang="zh-CN" b="0" dirty="0" smtClean="0">
              <a:latin typeface="华文楷体" panose="02010600040101010101" pitchFamily="2" charset="-122"/>
              <a:ea typeface="华文楷体" panose="02010600040101010101" pitchFamily="2" charset="-122"/>
            </a:endParaRPr>
          </a:p>
          <a:p>
            <a:r>
              <a:rPr lang="en-US" altLang="zh-CN" b="0" dirty="0">
                <a:latin typeface="华文楷体" panose="02010600040101010101" pitchFamily="2" charset="-122"/>
                <a:ea typeface="华文楷体" panose="02010600040101010101" pitchFamily="2" charset="-122"/>
              </a:rPr>
              <a:t> </a:t>
            </a:r>
            <a:r>
              <a:rPr lang="en-US" altLang="zh-CN" b="0" dirty="0" smtClean="0">
                <a:latin typeface="华文楷体" panose="02010600040101010101" pitchFamily="2" charset="-122"/>
                <a:ea typeface="华文楷体" panose="02010600040101010101" pitchFamily="2" charset="-122"/>
              </a:rPr>
              <a:t>                                                             ——PB10210105  </a:t>
            </a:r>
            <a:r>
              <a:rPr lang="zh-CN" altLang="en-US" b="0" dirty="0" smtClean="0">
                <a:latin typeface="华文楷体" panose="02010600040101010101" pitchFamily="2" charset="-122"/>
                <a:ea typeface="华文楷体" panose="02010600040101010101" pitchFamily="2" charset="-122"/>
              </a:rPr>
              <a:t>姜俊超</a:t>
            </a:r>
            <a:endParaRPr lang="zh-CN" altLang="zh-CN" b="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10407185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051">
                                            <p:txEl>
                                              <p:pRg st="0" end="0"/>
                                            </p:txEl>
                                          </p:spTgt>
                                        </p:tgtEl>
                                        <p:attrNameLst>
                                          <p:attrName>style.visibility</p:attrName>
                                        </p:attrNameLst>
                                      </p:cBhvr>
                                      <p:to>
                                        <p:strVal val="visible"/>
                                      </p:to>
                                    </p:set>
                                    <p:animEffect transition="in" filter="fade">
                                      <p:cBhvr>
                                        <p:cTn id="13" dur="1000"/>
                                        <p:tgtEl>
                                          <p:spTgt spid="2051">
                                            <p:txEl>
                                              <p:pRg st="0" end="0"/>
                                            </p:txEl>
                                          </p:spTgt>
                                        </p:tgtEl>
                                      </p:cBhvr>
                                    </p:animEffect>
                                    <p:anim calcmode="lin" valueType="num">
                                      <p:cBhvr>
                                        <p:cTn id="14"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051">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051">
                                            <p:txEl>
                                              <p:pRg st="3" end="3"/>
                                            </p:txEl>
                                          </p:spTgt>
                                        </p:tgtEl>
                                        <p:attrNameLst>
                                          <p:attrName>style.visibility</p:attrName>
                                        </p:attrNameLst>
                                      </p:cBhvr>
                                      <p:to>
                                        <p:strVal val="visible"/>
                                      </p:to>
                                    </p:set>
                                    <p:animEffect transition="in" filter="fade">
                                      <p:cBhvr>
                                        <p:cTn id="19" dur="1000"/>
                                        <p:tgtEl>
                                          <p:spTgt spid="2051">
                                            <p:txEl>
                                              <p:pRg st="3" end="3"/>
                                            </p:txEl>
                                          </p:spTgt>
                                        </p:tgtEl>
                                      </p:cBhvr>
                                    </p:animEffect>
                                    <p:anim calcmode="lin" valueType="num">
                                      <p:cBhvr>
                                        <p:cTn id="20" dur="1000" fill="hold"/>
                                        <p:tgtEl>
                                          <p:spTgt spid="2051">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05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altLang="zh-CN" b="1" dirty="0" smtClean="0">
                <a:ea typeface="宋体" panose="02010600030101010101" pitchFamily="2" charset="-122"/>
              </a:rPr>
              <a:t>         </a:t>
            </a:r>
            <a:r>
              <a:rPr lang="zh-CN" altLang="en-US" b="1" dirty="0" smtClean="0">
                <a:ea typeface="宋体" panose="02010600030101010101" pitchFamily="2" charset="-122"/>
              </a:rPr>
              <a:t>木马功能</a:t>
            </a:r>
            <a:endParaRPr lang="en-GB" altLang="zh-CN" b="1" dirty="0">
              <a:ea typeface="宋体" panose="02010600030101010101" pitchFamily="2" charset="-122"/>
            </a:endParaRPr>
          </a:p>
        </p:txBody>
      </p:sp>
      <p:sp>
        <p:nvSpPr>
          <p:cNvPr id="12291" name="Rectangle 3"/>
          <p:cNvSpPr>
            <a:spLocks noGrp="1" noChangeArrowheads="1"/>
          </p:cNvSpPr>
          <p:nvPr>
            <p:ph type="body" idx="1"/>
          </p:nvPr>
        </p:nvSpPr>
        <p:spPr>
          <a:xfrm>
            <a:off x="1238250" y="1984375"/>
            <a:ext cx="10670117" cy="4506913"/>
          </a:xfrm>
        </p:spPr>
        <p:txBody>
          <a:bodyPr/>
          <a:lstStyle/>
          <a:p>
            <a:pPr marL="0" lvl="0" indent="0">
              <a:buNone/>
            </a:pPr>
            <a:r>
              <a:rPr lang="en-US" altLang="zh-CN" dirty="0">
                <a:solidFill>
                  <a:srgbClr val="FFFFFF"/>
                </a:solidFill>
              </a:rPr>
              <a:t>1</a:t>
            </a:r>
            <a:r>
              <a:rPr lang="zh-CN" altLang="en-US" dirty="0">
                <a:solidFill>
                  <a:srgbClr val="FFFFFF"/>
                </a:solidFill>
              </a:rPr>
              <a:t>、远程监控 </a:t>
            </a:r>
          </a:p>
          <a:p>
            <a:pPr marL="0" indent="0">
              <a:buNone/>
            </a:pPr>
            <a:r>
              <a:rPr lang="zh-CN" altLang="en-US" dirty="0" smtClean="0"/>
              <a:t>     可以控制对方的鼠标、键盘和监视对方屏幕。 </a:t>
            </a:r>
          </a:p>
          <a:p>
            <a:pPr marL="0" indent="0">
              <a:buNone/>
            </a:pPr>
            <a:r>
              <a:rPr lang="en-US" altLang="zh-CN" dirty="0" smtClean="0"/>
              <a:t>2</a:t>
            </a:r>
            <a:r>
              <a:rPr lang="zh-CN" altLang="en-US" dirty="0" smtClean="0"/>
              <a:t>、记录密码  </a:t>
            </a:r>
          </a:p>
          <a:p>
            <a:pPr marL="0" indent="0">
              <a:buNone/>
            </a:pPr>
            <a:r>
              <a:rPr lang="en-US" altLang="zh-CN" dirty="0" smtClean="0"/>
              <a:t>3</a:t>
            </a:r>
            <a:r>
              <a:rPr lang="zh-CN" altLang="en-US" dirty="0" smtClean="0"/>
              <a:t>、取得电脑主机的信息资料 </a:t>
            </a:r>
          </a:p>
          <a:p>
            <a:pPr marL="0" indent="0">
              <a:buNone/>
            </a:pPr>
            <a:r>
              <a:rPr lang="en-US" altLang="zh-CN" dirty="0" smtClean="0"/>
              <a:t>4</a:t>
            </a:r>
            <a:r>
              <a:rPr lang="zh-CN" altLang="en-US" dirty="0" smtClean="0"/>
              <a:t>、远程控制  </a:t>
            </a:r>
          </a:p>
          <a:p>
            <a:pPr marL="0" indent="0">
              <a:buNone/>
            </a:pPr>
            <a:r>
              <a:rPr lang="en-US" altLang="zh-CN" dirty="0" smtClean="0"/>
              <a:t>5</a:t>
            </a:r>
            <a:r>
              <a:rPr lang="zh-CN" altLang="en-US" dirty="0" smtClean="0"/>
              <a:t>、发送信息 </a:t>
            </a:r>
            <a:endParaRPr lang="zh-CN" altLang="zh-CN" dirty="0"/>
          </a:p>
        </p:txBody>
      </p:sp>
      <p:sp>
        <p:nvSpPr>
          <p:cNvPr id="12292" name="Freeform 4"/>
          <p:cNvSpPr>
            <a:spLocks/>
          </p:cNvSpPr>
          <p:nvPr/>
        </p:nvSpPr>
        <p:spPr bwMode="auto">
          <a:xfrm>
            <a:off x="1506538" y="649288"/>
            <a:ext cx="8424863" cy="563562"/>
          </a:xfrm>
          <a:custGeom>
            <a:avLst/>
            <a:gdLst>
              <a:gd name="T0" fmla="*/ 0 w 5307"/>
              <a:gd name="T1" fmla="*/ 9 h 355"/>
              <a:gd name="T2" fmla="*/ 4536 w 5307"/>
              <a:gd name="T3" fmla="*/ 9 h 355"/>
              <a:gd name="T4" fmla="*/ 4627 w 5307"/>
              <a:gd name="T5" fmla="*/ 62 h 355"/>
              <a:gd name="T6" fmla="*/ 4808 w 5307"/>
              <a:gd name="T7" fmla="*/ 110 h 355"/>
              <a:gd name="T8" fmla="*/ 4945 w 5307"/>
              <a:gd name="T9" fmla="*/ 189 h 355"/>
              <a:gd name="T10" fmla="*/ 4899 w 5307"/>
              <a:gd name="T11" fmla="*/ 216 h 355"/>
              <a:gd name="T12" fmla="*/ 5081 w 5307"/>
              <a:gd name="T13" fmla="*/ 265 h 355"/>
              <a:gd name="T14" fmla="*/ 5171 w 5307"/>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07" h="355">
                <a:moveTo>
                  <a:pt x="0" y="9"/>
                </a:moveTo>
                <a:cubicBezTo>
                  <a:pt x="1882" y="4"/>
                  <a:pt x="3765" y="0"/>
                  <a:pt x="4536" y="9"/>
                </a:cubicBezTo>
                <a:cubicBezTo>
                  <a:pt x="5307" y="18"/>
                  <a:pt x="4582" y="45"/>
                  <a:pt x="4627" y="62"/>
                </a:cubicBezTo>
                <a:cubicBezTo>
                  <a:pt x="4672" y="79"/>
                  <a:pt x="4755" y="89"/>
                  <a:pt x="4808" y="110"/>
                </a:cubicBezTo>
                <a:cubicBezTo>
                  <a:pt x="4861" y="131"/>
                  <a:pt x="4930" y="172"/>
                  <a:pt x="4945" y="189"/>
                </a:cubicBezTo>
                <a:cubicBezTo>
                  <a:pt x="4960" y="206"/>
                  <a:pt x="4876" y="203"/>
                  <a:pt x="4899" y="216"/>
                </a:cubicBezTo>
                <a:cubicBezTo>
                  <a:pt x="4922" y="229"/>
                  <a:pt x="5036" y="242"/>
                  <a:pt x="5081" y="265"/>
                </a:cubicBezTo>
                <a:cubicBezTo>
                  <a:pt x="5126" y="288"/>
                  <a:pt x="5156" y="337"/>
                  <a:pt x="5171" y="355"/>
                </a:cubicBezTo>
              </a:path>
            </a:pathLst>
          </a:custGeom>
          <a:noFill/>
          <a:ln w="412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FFFFFF"/>
              </a:solidFill>
            </a:endParaRPr>
          </a:p>
        </p:txBody>
      </p:sp>
    </p:spTree>
    <p:extLst>
      <p:ext uri="{BB962C8B-B14F-4D97-AF65-F5344CB8AC3E}">
        <p14:creationId xmlns:p14="http://schemas.microsoft.com/office/powerpoint/2010/main" val="279631915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left)">
                                      <p:cBhvr>
                                        <p:cTn id="7" dur="500"/>
                                        <p:tgtEl>
                                          <p:spTgt spid="12292"/>
                                        </p:tgtEl>
                                      </p:cBhvr>
                                    </p:animEffect>
                                  </p:childTnLst>
                                </p:cTn>
                              </p:par>
                            </p:childTnLst>
                          </p:cTn>
                        </p:par>
                        <p:par>
                          <p:cTn id="8" fill="hold" nodeType="afterGroup">
                            <p:stCondLst>
                              <p:cond delay="500"/>
                            </p:stCondLst>
                            <p:childTnLst>
                              <p:par>
                                <p:cTn id="9" presetID="53" presetClass="entr" presetSubtype="0" fill="hold" grpId="0" nodeType="afterEffect">
                                  <p:stCondLst>
                                    <p:cond delay="0"/>
                                  </p:stCondLst>
                                  <p:iterate type="lt">
                                    <p:tmPct val="4000"/>
                                  </p:iterate>
                                  <p:childTnLst>
                                    <p:set>
                                      <p:cBhvr>
                                        <p:cTn id="10" dur="1" fill="hold">
                                          <p:stCondLst>
                                            <p:cond delay="0"/>
                                          </p:stCondLst>
                                        </p:cTn>
                                        <p:tgtEl>
                                          <p:spTgt spid="12290"/>
                                        </p:tgtEl>
                                        <p:attrNameLst>
                                          <p:attrName>style.visibility</p:attrName>
                                        </p:attrNameLst>
                                      </p:cBhvr>
                                      <p:to>
                                        <p:strVal val="visible"/>
                                      </p:to>
                                    </p:set>
                                    <p:anim calcmode="lin" valueType="num">
                                      <p:cBhvr>
                                        <p:cTn id="11" dur="500" fill="hold"/>
                                        <p:tgtEl>
                                          <p:spTgt spid="12290"/>
                                        </p:tgtEl>
                                        <p:attrNameLst>
                                          <p:attrName>ppt_w</p:attrName>
                                        </p:attrNameLst>
                                      </p:cBhvr>
                                      <p:tavLst>
                                        <p:tav tm="0">
                                          <p:val>
                                            <p:fltVal val="0"/>
                                          </p:val>
                                        </p:tav>
                                        <p:tav tm="100000">
                                          <p:val>
                                            <p:strVal val="#ppt_w"/>
                                          </p:val>
                                        </p:tav>
                                      </p:tavLst>
                                    </p:anim>
                                    <p:anim calcmode="lin" valueType="num">
                                      <p:cBhvr>
                                        <p:cTn id="12" dur="500" fill="hold"/>
                                        <p:tgtEl>
                                          <p:spTgt spid="12290"/>
                                        </p:tgtEl>
                                        <p:attrNameLst>
                                          <p:attrName>ppt_h</p:attrName>
                                        </p:attrNameLst>
                                      </p:cBhvr>
                                      <p:tavLst>
                                        <p:tav tm="0">
                                          <p:val>
                                            <p:fltVal val="0"/>
                                          </p:val>
                                        </p:tav>
                                        <p:tav tm="100000">
                                          <p:val>
                                            <p:strVal val="#ppt_h"/>
                                          </p:val>
                                        </p:tav>
                                      </p:tavLst>
                                    </p:anim>
                                    <p:animEffect transition="in" filter="fade">
                                      <p:cBhvr>
                                        <p:cTn id="13"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zh-CN" b="1" dirty="0" smtClean="0">
                <a:ea typeface="宋体" panose="02010600030101010101" pitchFamily="2" charset="-122"/>
              </a:rPr>
              <a:t/>
            </a:r>
            <a:br>
              <a:rPr lang="en-US" altLang="zh-CN" b="1" dirty="0" smtClean="0">
                <a:ea typeface="宋体" panose="02010600030101010101" pitchFamily="2" charset="-122"/>
              </a:rPr>
            </a:br>
            <a:r>
              <a:rPr lang="en-US" altLang="zh-CN" b="1" dirty="0">
                <a:ea typeface="宋体" panose="02010600030101010101" pitchFamily="2" charset="-122"/>
              </a:rPr>
              <a:t> </a:t>
            </a:r>
            <a:r>
              <a:rPr lang="en-US" altLang="zh-CN" b="1" dirty="0" smtClean="0">
                <a:ea typeface="宋体" panose="02010600030101010101" pitchFamily="2" charset="-122"/>
              </a:rPr>
              <a:t>         </a:t>
            </a:r>
            <a:r>
              <a:rPr lang="zh-CN" altLang="en-US" b="1" dirty="0" smtClean="0">
                <a:ea typeface="宋体" panose="02010600030101010101" pitchFamily="2" charset="-122"/>
              </a:rPr>
              <a:t>常见木马种类</a:t>
            </a:r>
            <a:br>
              <a:rPr lang="zh-CN" altLang="en-US" b="1" dirty="0" smtClean="0">
                <a:ea typeface="宋体" panose="02010600030101010101" pitchFamily="2" charset="-122"/>
              </a:rPr>
            </a:br>
            <a:endParaRPr lang="en-GB" altLang="zh-CN" b="1" dirty="0">
              <a:ea typeface="宋体" panose="02010600030101010101" pitchFamily="2" charset="-122"/>
            </a:endParaRPr>
          </a:p>
        </p:txBody>
      </p:sp>
      <p:sp>
        <p:nvSpPr>
          <p:cNvPr id="12291" name="Rectangle 3"/>
          <p:cNvSpPr>
            <a:spLocks noGrp="1" noChangeArrowheads="1"/>
          </p:cNvSpPr>
          <p:nvPr>
            <p:ph type="body" idx="1"/>
          </p:nvPr>
        </p:nvSpPr>
        <p:spPr>
          <a:xfrm>
            <a:off x="419100" y="1619249"/>
            <a:ext cx="10670117" cy="4506913"/>
          </a:xfrm>
        </p:spPr>
        <p:txBody>
          <a:bodyPr/>
          <a:lstStyle/>
          <a:p>
            <a:pPr marL="457200" indent="-457200">
              <a:buAutoNum type="arabicPeriod"/>
            </a:pPr>
            <a:r>
              <a:rPr lang="zh-CN" altLang="en-US" dirty="0" smtClean="0"/>
              <a:t>网络游戏木马 </a:t>
            </a:r>
            <a:endParaRPr lang="en-US" altLang="zh-CN" dirty="0" smtClean="0"/>
          </a:p>
          <a:p>
            <a:pPr marL="0" indent="0">
              <a:buNone/>
            </a:pPr>
            <a:r>
              <a:rPr lang="zh-CN" altLang="en-US" dirty="0" smtClean="0"/>
              <a:t>随着网络在线游戏的普及和升温，中国拥有规模庞大的网游玩家。网络游戏中的金钱、装备等虚拟财富与现实财富之间的界限越来越模糊。与此同时，以盗取网游帐号密码为目的的木马病毒也随之发展泛滥起来。</a:t>
            </a:r>
            <a:endParaRPr lang="en-US" altLang="zh-CN" dirty="0" smtClean="0"/>
          </a:p>
          <a:p>
            <a:pPr marL="0" indent="0">
              <a:buNone/>
            </a:pPr>
            <a:r>
              <a:rPr lang="zh-CN" altLang="en-US" dirty="0" smtClean="0"/>
              <a:t>网络游戏木马通常采用记录用户键盘输入、</a:t>
            </a:r>
            <a:r>
              <a:rPr lang="en-US" altLang="zh-CN" dirty="0" smtClean="0"/>
              <a:t>Hook</a:t>
            </a:r>
            <a:r>
              <a:rPr lang="zh-CN" altLang="en-US" dirty="0" smtClean="0"/>
              <a:t>游戏进程</a:t>
            </a:r>
            <a:r>
              <a:rPr lang="en-US" altLang="zh-CN" dirty="0" smtClean="0"/>
              <a:t>API</a:t>
            </a:r>
            <a:r>
              <a:rPr lang="zh-CN" altLang="en-US" dirty="0" smtClean="0"/>
              <a:t>函数等方法获取用户的密码和帐号。窃取到的信息一般通过发送电子邮件或向远程脚本程序提交的方式发送给木马作者。</a:t>
            </a:r>
          </a:p>
          <a:p>
            <a:pPr marL="0" indent="0">
              <a:buNone/>
            </a:pPr>
            <a:endParaRPr lang="zh-CN" altLang="en-US" dirty="0" smtClean="0"/>
          </a:p>
          <a:p>
            <a:pPr marL="0" indent="0">
              <a:buNone/>
            </a:pPr>
            <a:endParaRPr lang="zh-CN" altLang="zh-CN" dirty="0"/>
          </a:p>
        </p:txBody>
      </p:sp>
      <p:sp>
        <p:nvSpPr>
          <p:cNvPr id="12292" name="Freeform 4"/>
          <p:cNvSpPr>
            <a:spLocks/>
          </p:cNvSpPr>
          <p:nvPr/>
        </p:nvSpPr>
        <p:spPr bwMode="auto">
          <a:xfrm>
            <a:off x="1506538" y="649288"/>
            <a:ext cx="8424863" cy="563562"/>
          </a:xfrm>
          <a:custGeom>
            <a:avLst/>
            <a:gdLst>
              <a:gd name="T0" fmla="*/ 0 w 5307"/>
              <a:gd name="T1" fmla="*/ 9 h 355"/>
              <a:gd name="T2" fmla="*/ 4536 w 5307"/>
              <a:gd name="T3" fmla="*/ 9 h 355"/>
              <a:gd name="T4" fmla="*/ 4627 w 5307"/>
              <a:gd name="T5" fmla="*/ 62 h 355"/>
              <a:gd name="T6" fmla="*/ 4808 w 5307"/>
              <a:gd name="T7" fmla="*/ 110 h 355"/>
              <a:gd name="T8" fmla="*/ 4945 w 5307"/>
              <a:gd name="T9" fmla="*/ 189 h 355"/>
              <a:gd name="T10" fmla="*/ 4899 w 5307"/>
              <a:gd name="T11" fmla="*/ 216 h 355"/>
              <a:gd name="T12" fmla="*/ 5081 w 5307"/>
              <a:gd name="T13" fmla="*/ 265 h 355"/>
              <a:gd name="T14" fmla="*/ 5171 w 5307"/>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07" h="355">
                <a:moveTo>
                  <a:pt x="0" y="9"/>
                </a:moveTo>
                <a:cubicBezTo>
                  <a:pt x="1882" y="4"/>
                  <a:pt x="3765" y="0"/>
                  <a:pt x="4536" y="9"/>
                </a:cubicBezTo>
                <a:cubicBezTo>
                  <a:pt x="5307" y="18"/>
                  <a:pt x="4582" y="45"/>
                  <a:pt x="4627" y="62"/>
                </a:cubicBezTo>
                <a:cubicBezTo>
                  <a:pt x="4672" y="79"/>
                  <a:pt x="4755" y="89"/>
                  <a:pt x="4808" y="110"/>
                </a:cubicBezTo>
                <a:cubicBezTo>
                  <a:pt x="4861" y="131"/>
                  <a:pt x="4930" y="172"/>
                  <a:pt x="4945" y="189"/>
                </a:cubicBezTo>
                <a:cubicBezTo>
                  <a:pt x="4960" y="206"/>
                  <a:pt x="4876" y="203"/>
                  <a:pt x="4899" y="216"/>
                </a:cubicBezTo>
                <a:cubicBezTo>
                  <a:pt x="4922" y="229"/>
                  <a:pt x="5036" y="242"/>
                  <a:pt x="5081" y="265"/>
                </a:cubicBezTo>
                <a:cubicBezTo>
                  <a:pt x="5126" y="288"/>
                  <a:pt x="5156" y="337"/>
                  <a:pt x="5171" y="355"/>
                </a:cubicBezTo>
              </a:path>
            </a:pathLst>
          </a:custGeom>
          <a:noFill/>
          <a:ln w="412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FFFFFF"/>
              </a:solidFill>
            </a:endParaRPr>
          </a:p>
        </p:txBody>
      </p:sp>
    </p:spTree>
    <p:extLst>
      <p:ext uri="{BB962C8B-B14F-4D97-AF65-F5344CB8AC3E}">
        <p14:creationId xmlns:p14="http://schemas.microsoft.com/office/powerpoint/2010/main" val="343043367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left)">
                                      <p:cBhvr>
                                        <p:cTn id="7" dur="500"/>
                                        <p:tgtEl>
                                          <p:spTgt spid="12292"/>
                                        </p:tgtEl>
                                      </p:cBhvr>
                                    </p:animEffect>
                                  </p:childTnLst>
                                </p:cTn>
                              </p:par>
                            </p:childTnLst>
                          </p:cTn>
                        </p:par>
                        <p:par>
                          <p:cTn id="8" fill="hold" nodeType="afterGroup">
                            <p:stCondLst>
                              <p:cond delay="500"/>
                            </p:stCondLst>
                            <p:childTnLst>
                              <p:par>
                                <p:cTn id="9" presetID="53" presetClass="entr" presetSubtype="0" fill="hold" grpId="0" nodeType="afterEffect">
                                  <p:stCondLst>
                                    <p:cond delay="0"/>
                                  </p:stCondLst>
                                  <p:iterate type="lt">
                                    <p:tmPct val="4000"/>
                                  </p:iterate>
                                  <p:childTnLst>
                                    <p:set>
                                      <p:cBhvr>
                                        <p:cTn id="10" dur="1" fill="hold">
                                          <p:stCondLst>
                                            <p:cond delay="0"/>
                                          </p:stCondLst>
                                        </p:cTn>
                                        <p:tgtEl>
                                          <p:spTgt spid="12290"/>
                                        </p:tgtEl>
                                        <p:attrNameLst>
                                          <p:attrName>style.visibility</p:attrName>
                                        </p:attrNameLst>
                                      </p:cBhvr>
                                      <p:to>
                                        <p:strVal val="visible"/>
                                      </p:to>
                                    </p:set>
                                    <p:anim calcmode="lin" valueType="num">
                                      <p:cBhvr>
                                        <p:cTn id="11" dur="500" fill="hold"/>
                                        <p:tgtEl>
                                          <p:spTgt spid="12290"/>
                                        </p:tgtEl>
                                        <p:attrNameLst>
                                          <p:attrName>ppt_w</p:attrName>
                                        </p:attrNameLst>
                                      </p:cBhvr>
                                      <p:tavLst>
                                        <p:tav tm="0">
                                          <p:val>
                                            <p:fltVal val="0"/>
                                          </p:val>
                                        </p:tav>
                                        <p:tav tm="100000">
                                          <p:val>
                                            <p:strVal val="#ppt_w"/>
                                          </p:val>
                                        </p:tav>
                                      </p:tavLst>
                                    </p:anim>
                                    <p:anim calcmode="lin" valueType="num">
                                      <p:cBhvr>
                                        <p:cTn id="12" dur="500" fill="hold"/>
                                        <p:tgtEl>
                                          <p:spTgt spid="12290"/>
                                        </p:tgtEl>
                                        <p:attrNameLst>
                                          <p:attrName>ppt_h</p:attrName>
                                        </p:attrNameLst>
                                      </p:cBhvr>
                                      <p:tavLst>
                                        <p:tav tm="0">
                                          <p:val>
                                            <p:fltVal val="0"/>
                                          </p:val>
                                        </p:tav>
                                        <p:tav tm="100000">
                                          <p:val>
                                            <p:strVal val="#ppt_h"/>
                                          </p:val>
                                        </p:tav>
                                      </p:tavLst>
                                    </p:anim>
                                    <p:animEffect transition="in" filter="fade">
                                      <p:cBhvr>
                                        <p:cTn id="13"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628650" y="1485899"/>
            <a:ext cx="10670117" cy="4506913"/>
          </a:xfrm>
        </p:spPr>
        <p:txBody>
          <a:bodyPr/>
          <a:lstStyle/>
          <a:p>
            <a:pPr marL="0" indent="0">
              <a:buNone/>
            </a:pPr>
            <a:r>
              <a:rPr lang="en-US" altLang="zh-CN" dirty="0" smtClean="0"/>
              <a:t>2. </a:t>
            </a:r>
            <a:r>
              <a:rPr lang="zh-CN" altLang="en-US" dirty="0" smtClean="0"/>
              <a:t>网银木马 </a:t>
            </a:r>
          </a:p>
          <a:p>
            <a:pPr marL="0" indent="0">
              <a:buNone/>
            </a:pPr>
            <a:r>
              <a:rPr lang="zh-CN" altLang="en-US" dirty="0" smtClean="0"/>
              <a:t>网银木马是针对网上交易系统编写的木马病毒，其目的是盗取用户的卡号、密码，甚至安全证书。此类木马种类数量虽然比不上网游木马，但它的危害更加直接，受害用户的损失更加惨重。 </a:t>
            </a:r>
          </a:p>
          <a:p>
            <a:pPr marL="0" indent="0">
              <a:buNone/>
            </a:pPr>
            <a:r>
              <a:rPr lang="zh-CN" altLang="en-US" dirty="0" smtClean="0"/>
              <a:t>网银木马通常针对性较强，木马作者可能首先对某银行的网上交易系统进行仔细分析，然后针对安全薄弱环节编写病毒程序。如</a:t>
            </a:r>
            <a:r>
              <a:rPr lang="en-US" altLang="zh-CN" dirty="0" smtClean="0"/>
              <a:t>2004</a:t>
            </a:r>
            <a:r>
              <a:rPr lang="zh-CN" altLang="en-US" dirty="0" smtClean="0"/>
              <a:t>年的“网银大盗”病毒，在用户进入工行网银登录页面时，会自动把页面换成安全性能较差、但依然能够运转的老版页面，然后记录用户在此页面上填写的卡号和密码；“网银大盗</a:t>
            </a:r>
            <a:r>
              <a:rPr lang="en-US" altLang="zh-CN" dirty="0" smtClean="0"/>
              <a:t>3”</a:t>
            </a:r>
            <a:r>
              <a:rPr lang="zh-CN" altLang="en-US" dirty="0" smtClean="0"/>
              <a:t>利用招行网银专业版的备份安全证书功能，可以盗取安全证书；</a:t>
            </a:r>
            <a:r>
              <a:rPr lang="en-US" altLang="zh-CN" dirty="0" smtClean="0"/>
              <a:t>2005</a:t>
            </a:r>
            <a:r>
              <a:rPr lang="zh-CN" altLang="en-US" dirty="0" smtClean="0"/>
              <a:t>年的“新网银大盗”，采用</a:t>
            </a:r>
            <a:r>
              <a:rPr lang="en-US" altLang="zh-CN" dirty="0" smtClean="0"/>
              <a:t>API Hook</a:t>
            </a:r>
            <a:r>
              <a:rPr lang="zh-CN" altLang="en-US" dirty="0" smtClean="0"/>
              <a:t>等技术干扰网银登录安全控件的运行。 </a:t>
            </a:r>
          </a:p>
          <a:p>
            <a:endParaRPr lang="zh-CN" altLang="en-US" dirty="0" smtClean="0"/>
          </a:p>
          <a:p>
            <a:endParaRPr lang="zh-CN" altLang="zh-CN" dirty="0"/>
          </a:p>
        </p:txBody>
      </p:sp>
      <p:sp>
        <p:nvSpPr>
          <p:cNvPr id="12292" name="Freeform 4"/>
          <p:cNvSpPr>
            <a:spLocks/>
          </p:cNvSpPr>
          <p:nvPr/>
        </p:nvSpPr>
        <p:spPr bwMode="auto">
          <a:xfrm>
            <a:off x="1506538" y="649288"/>
            <a:ext cx="8424863" cy="563562"/>
          </a:xfrm>
          <a:custGeom>
            <a:avLst/>
            <a:gdLst>
              <a:gd name="T0" fmla="*/ 0 w 5307"/>
              <a:gd name="T1" fmla="*/ 9 h 355"/>
              <a:gd name="T2" fmla="*/ 4536 w 5307"/>
              <a:gd name="T3" fmla="*/ 9 h 355"/>
              <a:gd name="T4" fmla="*/ 4627 w 5307"/>
              <a:gd name="T5" fmla="*/ 62 h 355"/>
              <a:gd name="T6" fmla="*/ 4808 w 5307"/>
              <a:gd name="T7" fmla="*/ 110 h 355"/>
              <a:gd name="T8" fmla="*/ 4945 w 5307"/>
              <a:gd name="T9" fmla="*/ 189 h 355"/>
              <a:gd name="T10" fmla="*/ 4899 w 5307"/>
              <a:gd name="T11" fmla="*/ 216 h 355"/>
              <a:gd name="T12" fmla="*/ 5081 w 5307"/>
              <a:gd name="T13" fmla="*/ 265 h 355"/>
              <a:gd name="T14" fmla="*/ 5171 w 5307"/>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07" h="355">
                <a:moveTo>
                  <a:pt x="0" y="9"/>
                </a:moveTo>
                <a:cubicBezTo>
                  <a:pt x="1882" y="4"/>
                  <a:pt x="3765" y="0"/>
                  <a:pt x="4536" y="9"/>
                </a:cubicBezTo>
                <a:cubicBezTo>
                  <a:pt x="5307" y="18"/>
                  <a:pt x="4582" y="45"/>
                  <a:pt x="4627" y="62"/>
                </a:cubicBezTo>
                <a:cubicBezTo>
                  <a:pt x="4672" y="79"/>
                  <a:pt x="4755" y="89"/>
                  <a:pt x="4808" y="110"/>
                </a:cubicBezTo>
                <a:cubicBezTo>
                  <a:pt x="4861" y="131"/>
                  <a:pt x="4930" y="172"/>
                  <a:pt x="4945" y="189"/>
                </a:cubicBezTo>
                <a:cubicBezTo>
                  <a:pt x="4960" y="206"/>
                  <a:pt x="4876" y="203"/>
                  <a:pt x="4899" y="216"/>
                </a:cubicBezTo>
                <a:cubicBezTo>
                  <a:pt x="4922" y="229"/>
                  <a:pt x="5036" y="242"/>
                  <a:pt x="5081" y="265"/>
                </a:cubicBezTo>
                <a:cubicBezTo>
                  <a:pt x="5126" y="288"/>
                  <a:pt x="5156" y="337"/>
                  <a:pt x="5171" y="355"/>
                </a:cubicBezTo>
              </a:path>
            </a:pathLst>
          </a:custGeom>
          <a:noFill/>
          <a:ln w="412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FFFFFF"/>
              </a:solidFill>
            </a:endParaRPr>
          </a:p>
        </p:txBody>
      </p:sp>
    </p:spTree>
    <p:extLst>
      <p:ext uri="{BB962C8B-B14F-4D97-AF65-F5344CB8AC3E}">
        <p14:creationId xmlns:p14="http://schemas.microsoft.com/office/powerpoint/2010/main" val="283923621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left)">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419100" y="1619249"/>
            <a:ext cx="10670117" cy="4506913"/>
          </a:xfrm>
        </p:spPr>
        <p:txBody>
          <a:bodyPr/>
          <a:lstStyle/>
          <a:p>
            <a:r>
              <a:rPr lang="en-US" altLang="zh-CN" dirty="0" smtClean="0"/>
              <a:t>3.</a:t>
            </a:r>
            <a:r>
              <a:rPr lang="zh-CN" altLang="en-US" dirty="0" smtClean="0"/>
              <a:t>即时通讯软件木马 </a:t>
            </a:r>
          </a:p>
          <a:p>
            <a:r>
              <a:rPr lang="zh-CN" altLang="en-US" dirty="0" smtClean="0"/>
              <a:t>国内即时通讯软件百花齐放。</a:t>
            </a:r>
            <a:r>
              <a:rPr lang="en-US" altLang="zh-CN" dirty="0" smtClean="0"/>
              <a:t>QQ</a:t>
            </a:r>
            <a:r>
              <a:rPr lang="zh-CN" altLang="en-US" dirty="0" smtClean="0"/>
              <a:t>、新浪</a:t>
            </a:r>
            <a:r>
              <a:rPr lang="en-US" altLang="zh-CN" dirty="0" smtClean="0"/>
              <a:t>UC</a:t>
            </a:r>
            <a:r>
              <a:rPr lang="zh-CN" altLang="en-US" dirty="0" smtClean="0"/>
              <a:t>、网易泡泡、盛大圈圈</a:t>
            </a:r>
            <a:r>
              <a:rPr lang="en-US" altLang="zh-CN" dirty="0" smtClean="0"/>
              <a:t>……</a:t>
            </a:r>
            <a:r>
              <a:rPr lang="zh-CN" altLang="en-US" dirty="0" smtClean="0"/>
              <a:t>网上聊天的用户群十分庞大。常见的即时通讯类木马一般有</a:t>
            </a:r>
            <a:r>
              <a:rPr lang="en-US" altLang="zh-CN" dirty="0" smtClean="0"/>
              <a:t>3</a:t>
            </a:r>
            <a:r>
              <a:rPr lang="zh-CN" altLang="en-US" dirty="0" smtClean="0"/>
              <a:t>种： </a:t>
            </a:r>
          </a:p>
          <a:p>
            <a:r>
              <a:rPr lang="zh-CN" altLang="en-US" dirty="0" smtClean="0"/>
              <a:t>一、发送消息型。通过即时通讯软件自动发送含有恶意网址的消息，目的在于让收到消息的用户点击网址中毒，用户中毒后又会向更多好友发送病毒消息。此类病毒常用技术是搜索聊天窗口，进而控制该窗口自动发送文本内容。</a:t>
            </a:r>
          </a:p>
          <a:p>
            <a:r>
              <a:rPr lang="zh-CN" altLang="en-US" dirty="0" smtClean="0"/>
              <a:t>二、盗号型。主要目标在于即时通讯软件的登录帐号和密码。工作原理和网游木马类似。病毒作者盗得他人帐号后，可能偷窥聊天记录等隐私内容，或将帐号卖掉。 </a:t>
            </a:r>
          </a:p>
          <a:p>
            <a:pPr marL="0" indent="0">
              <a:buNone/>
            </a:pPr>
            <a:r>
              <a:rPr lang="zh-CN" altLang="en-US" dirty="0"/>
              <a:t> </a:t>
            </a:r>
            <a:r>
              <a:rPr lang="zh-CN" altLang="en-US" dirty="0" smtClean="0"/>
              <a:t>  三、传播自身型。</a:t>
            </a:r>
            <a:endParaRPr lang="en-US" altLang="zh-CN" dirty="0" smtClean="0"/>
          </a:p>
          <a:p>
            <a:pPr marL="0" indent="0">
              <a:buNone/>
            </a:pPr>
            <a:endParaRPr lang="zh-CN" altLang="zh-CN" dirty="0"/>
          </a:p>
        </p:txBody>
      </p:sp>
      <p:sp>
        <p:nvSpPr>
          <p:cNvPr id="12292" name="Freeform 4"/>
          <p:cNvSpPr>
            <a:spLocks/>
          </p:cNvSpPr>
          <p:nvPr/>
        </p:nvSpPr>
        <p:spPr bwMode="auto">
          <a:xfrm>
            <a:off x="1506538" y="649288"/>
            <a:ext cx="8424863" cy="563562"/>
          </a:xfrm>
          <a:custGeom>
            <a:avLst/>
            <a:gdLst>
              <a:gd name="T0" fmla="*/ 0 w 5307"/>
              <a:gd name="T1" fmla="*/ 9 h 355"/>
              <a:gd name="T2" fmla="*/ 4536 w 5307"/>
              <a:gd name="T3" fmla="*/ 9 h 355"/>
              <a:gd name="T4" fmla="*/ 4627 w 5307"/>
              <a:gd name="T5" fmla="*/ 62 h 355"/>
              <a:gd name="T6" fmla="*/ 4808 w 5307"/>
              <a:gd name="T7" fmla="*/ 110 h 355"/>
              <a:gd name="T8" fmla="*/ 4945 w 5307"/>
              <a:gd name="T9" fmla="*/ 189 h 355"/>
              <a:gd name="T10" fmla="*/ 4899 w 5307"/>
              <a:gd name="T11" fmla="*/ 216 h 355"/>
              <a:gd name="T12" fmla="*/ 5081 w 5307"/>
              <a:gd name="T13" fmla="*/ 265 h 355"/>
              <a:gd name="T14" fmla="*/ 5171 w 5307"/>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07" h="355">
                <a:moveTo>
                  <a:pt x="0" y="9"/>
                </a:moveTo>
                <a:cubicBezTo>
                  <a:pt x="1882" y="4"/>
                  <a:pt x="3765" y="0"/>
                  <a:pt x="4536" y="9"/>
                </a:cubicBezTo>
                <a:cubicBezTo>
                  <a:pt x="5307" y="18"/>
                  <a:pt x="4582" y="45"/>
                  <a:pt x="4627" y="62"/>
                </a:cubicBezTo>
                <a:cubicBezTo>
                  <a:pt x="4672" y="79"/>
                  <a:pt x="4755" y="89"/>
                  <a:pt x="4808" y="110"/>
                </a:cubicBezTo>
                <a:cubicBezTo>
                  <a:pt x="4861" y="131"/>
                  <a:pt x="4930" y="172"/>
                  <a:pt x="4945" y="189"/>
                </a:cubicBezTo>
                <a:cubicBezTo>
                  <a:pt x="4960" y="206"/>
                  <a:pt x="4876" y="203"/>
                  <a:pt x="4899" y="216"/>
                </a:cubicBezTo>
                <a:cubicBezTo>
                  <a:pt x="4922" y="229"/>
                  <a:pt x="5036" y="242"/>
                  <a:pt x="5081" y="265"/>
                </a:cubicBezTo>
                <a:cubicBezTo>
                  <a:pt x="5126" y="288"/>
                  <a:pt x="5156" y="337"/>
                  <a:pt x="5171" y="355"/>
                </a:cubicBezTo>
              </a:path>
            </a:pathLst>
          </a:custGeom>
          <a:noFill/>
          <a:ln w="412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FFFFFF"/>
              </a:solidFill>
            </a:endParaRPr>
          </a:p>
        </p:txBody>
      </p:sp>
    </p:spTree>
    <p:extLst>
      <p:ext uri="{BB962C8B-B14F-4D97-AF65-F5344CB8AC3E}">
        <p14:creationId xmlns:p14="http://schemas.microsoft.com/office/powerpoint/2010/main" val="79585512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left)">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383910" y="931069"/>
            <a:ext cx="10670117" cy="4506913"/>
          </a:xfrm>
        </p:spPr>
        <p:txBody>
          <a:bodyPr/>
          <a:lstStyle/>
          <a:p>
            <a:r>
              <a:rPr lang="en-US" altLang="zh-CN" dirty="0" smtClean="0"/>
              <a:t>4. </a:t>
            </a:r>
            <a:r>
              <a:rPr lang="zh-CN" altLang="en-US" dirty="0" smtClean="0"/>
              <a:t>网页点击类木马 </a:t>
            </a:r>
          </a:p>
          <a:p>
            <a:pPr marL="0" indent="0">
              <a:buNone/>
            </a:pPr>
            <a:r>
              <a:rPr lang="zh-CN" altLang="en-US" dirty="0" smtClean="0"/>
              <a:t>网页点击类木马会恶意模拟用户点击广告等动作，在短时间内可以产生数以万计的点击量。病毒作者的编写目的一般是为了赚取高额的广告推广费用。此类病毒的技术简单，一般只是向服务器发送</a:t>
            </a:r>
            <a:r>
              <a:rPr lang="en-US" altLang="zh-CN" dirty="0" smtClean="0"/>
              <a:t>HTTP GET</a:t>
            </a:r>
            <a:r>
              <a:rPr lang="zh-CN" altLang="en-US" dirty="0" smtClean="0"/>
              <a:t>请求。 </a:t>
            </a:r>
          </a:p>
          <a:p>
            <a:pPr marL="0" indent="0">
              <a:buNone/>
            </a:pPr>
            <a:r>
              <a:rPr lang="en-US" altLang="zh-CN" dirty="0" smtClean="0"/>
              <a:t>5. </a:t>
            </a:r>
            <a:r>
              <a:rPr lang="zh-CN" altLang="en-US" dirty="0" smtClean="0"/>
              <a:t>下载类木马</a:t>
            </a:r>
          </a:p>
          <a:p>
            <a:pPr marL="0" indent="0">
              <a:buNone/>
            </a:pPr>
            <a:r>
              <a:rPr lang="zh-CN" altLang="en-US" dirty="0" smtClean="0"/>
              <a:t>这种木马程序的体积一般很小，其功能是从网络上下载其他病毒程序或安装广告软件。由于体积很小，下载类木马更容易传播，传播速度也更快。通常功能强大、体积也很大的后门类病毒，如“灰鸽子”、“黑洞”等，传播时都单独编写一个小巧的下载型木马，用户中毒后会把后门主程序下载到本机运行。 </a:t>
            </a:r>
          </a:p>
          <a:p>
            <a:pPr marL="0" indent="0">
              <a:buNone/>
            </a:pPr>
            <a:r>
              <a:rPr lang="en-US" altLang="zh-CN" dirty="0" smtClean="0"/>
              <a:t>6. </a:t>
            </a:r>
            <a:r>
              <a:rPr lang="zh-CN" altLang="en-US" dirty="0" smtClean="0"/>
              <a:t>代理类木马 </a:t>
            </a:r>
          </a:p>
          <a:p>
            <a:pPr marL="0" indent="0">
              <a:buNone/>
            </a:pPr>
            <a:r>
              <a:rPr lang="zh-CN" altLang="en-US" dirty="0" smtClean="0"/>
              <a:t>用户感染代理类木马后，会在本机开启</a:t>
            </a:r>
            <a:r>
              <a:rPr lang="en-US" altLang="zh-CN" dirty="0" smtClean="0"/>
              <a:t>HTTP</a:t>
            </a:r>
            <a:r>
              <a:rPr lang="zh-CN" altLang="en-US" dirty="0" smtClean="0"/>
              <a:t>、</a:t>
            </a:r>
            <a:r>
              <a:rPr lang="en-US" altLang="zh-CN" dirty="0" smtClean="0"/>
              <a:t>SOCKS</a:t>
            </a:r>
            <a:r>
              <a:rPr lang="zh-CN" altLang="en-US" dirty="0" smtClean="0"/>
              <a:t>等代理服务功能。黑客把受感染计算机作为跳板，以被感染用户的身份进行黑客活动，达到隐藏自己的目的。 </a:t>
            </a:r>
          </a:p>
          <a:p>
            <a:pPr marL="0" indent="0">
              <a:buNone/>
            </a:pPr>
            <a:endParaRPr lang="zh-CN" altLang="en-US" dirty="0" smtClean="0"/>
          </a:p>
          <a:p>
            <a:endParaRPr lang="zh-CN" altLang="en-US" dirty="0" smtClean="0"/>
          </a:p>
          <a:p>
            <a:endParaRPr lang="zh-CN" altLang="zh-CN" dirty="0"/>
          </a:p>
        </p:txBody>
      </p:sp>
      <p:sp>
        <p:nvSpPr>
          <p:cNvPr id="12292" name="Freeform 4"/>
          <p:cNvSpPr>
            <a:spLocks/>
          </p:cNvSpPr>
          <p:nvPr/>
        </p:nvSpPr>
        <p:spPr bwMode="auto">
          <a:xfrm>
            <a:off x="1506538" y="649288"/>
            <a:ext cx="8424863" cy="563562"/>
          </a:xfrm>
          <a:custGeom>
            <a:avLst/>
            <a:gdLst>
              <a:gd name="T0" fmla="*/ 0 w 5307"/>
              <a:gd name="T1" fmla="*/ 9 h 355"/>
              <a:gd name="T2" fmla="*/ 4536 w 5307"/>
              <a:gd name="T3" fmla="*/ 9 h 355"/>
              <a:gd name="T4" fmla="*/ 4627 w 5307"/>
              <a:gd name="T5" fmla="*/ 62 h 355"/>
              <a:gd name="T6" fmla="*/ 4808 w 5307"/>
              <a:gd name="T7" fmla="*/ 110 h 355"/>
              <a:gd name="T8" fmla="*/ 4945 w 5307"/>
              <a:gd name="T9" fmla="*/ 189 h 355"/>
              <a:gd name="T10" fmla="*/ 4899 w 5307"/>
              <a:gd name="T11" fmla="*/ 216 h 355"/>
              <a:gd name="T12" fmla="*/ 5081 w 5307"/>
              <a:gd name="T13" fmla="*/ 265 h 355"/>
              <a:gd name="T14" fmla="*/ 5171 w 5307"/>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07" h="355">
                <a:moveTo>
                  <a:pt x="0" y="9"/>
                </a:moveTo>
                <a:cubicBezTo>
                  <a:pt x="1882" y="4"/>
                  <a:pt x="3765" y="0"/>
                  <a:pt x="4536" y="9"/>
                </a:cubicBezTo>
                <a:cubicBezTo>
                  <a:pt x="5307" y="18"/>
                  <a:pt x="4582" y="45"/>
                  <a:pt x="4627" y="62"/>
                </a:cubicBezTo>
                <a:cubicBezTo>
                  <a:pt x="4672" y="79"/>
                  <a:pt x="4755" y="89"/>
                  <a:pt x="4808" y="110"/>
                </a:cubicBezTo>
                <a:cubicBezTo>
                  <a:pt x="4861" y="131"/>
                  <a:pt x="4930" y="172"/>
                  <a:pt x="4945" y="189"/>
                </a:cubicBezTo>
                <a:cubicBezTo>
                  <a:pt x="4960" y="206"/>
                  <a:pt x="4876" y="203"/>
                  <a:pt x="4899" y="216"/>
                </a:cubicBezTo>
                <a:cubicBezTo>
                  <a:pt x="4922" y="229"/>
                  <a:pt x="5036" y="242"/>
                  <a:pt x="5081" y="265"/>
                </a:cubicBezTo>
                <a:cubicBezTo>
                  <a:pt x="5126" y="288"/>
                  <a:pt x="5156" y="337"/>
                  <a:pt x="5171" y="355"/>
                </a:cubicBezTo>
              </a:path>
            </a:pathLst>
          </a:custGeom>
          <a:noFill/>
          <a:ln w="412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FFFFFF"/>
              </a:solidFill>
            </a:endParaRPr>
          </a:p>
        </p:txBody>
      </p:sp>
    </p:spTree>
    <p:extLst>
      <p:ext uri="{BB962C8B-B14F-4D97-AF65-F5344CB8AC3E}">
        <p14:creationId xmlns:p14="http://schemas.microsoft.com/office/powerpoint/2010/main" val="166000099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left)">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altLang="zh-CN" b="1" dirty="0" smtClean="0">
                <a:ea typeface="宋体" panose="02010600030101010101" pitchFamily="2" charset="-122"/>
              </a:rPr>
              <a:t>        </a:t>
            </a:r>
            <a:r>
              <a:rPr lang="zh-CN" altLang="en-US" b="1" dirty="0" smtClean="0">
                <a:ea typeface="宋体" panose="02010600030101010101" pitchFamily="2" charset="-122"/>
              </a:rPr>
              <a:t>常见伪装方式</a:t>
            </a:r>
            <a:endParaRPr lang="en-GB" altLang="zh-CN" b="1" dirty="0">
              <a:ea typeface="宋体" panose="02010600030101010101" pitchFamily="2" charset="-122"/>
            </a:endParaRPr>
          </a:p>
        </p:txBody>
      </p:sp>
      <p:sp>
        <p:nvSpPr>
          <p:cNvPr id="12291" name="Rectangle 3"/>
          <p:cNvSpPr>
            <a:spLocks noGrp="1" noChangeArrowheads="1"/>
          </p:cNvSpPr>
          <p:nvPr>
            <p:ph type="body" idx="1"/>
          </p:nvPr>
        </p:nvSpPr>
        <p:spPr>
          <a:xfrm>
            <a:off x="383910" y="931069"/>
            <a:ext cx="10670117" cy="4506913"/>
          </a:xfrm>
        </p:spPr>
        <p:txBody>
          <a:bodyPr/>
          <a:lstStyle/>
          <a:p>
            <a:pPr marL="0" indent="0">
              <a:buNone/>
            </a:pPr>
            <a:r>
              <a:rPr lang="en-US" altLang="zh-CN" dirty="0" smtClean="0"/>
              <a:t>1</a:t>
            </a:r>
            <a:r>
              <a:rPr lang="zh-CN" altLang="en-US" dirty="0" smtClean="0"/>
              <a:t>、修改图标 </a:t>
            </a:r>
          </a:p>
          <a:p>
            <a:pPr marL="0" indent="0">
              <a:buNone/>
            </a:pPr>
            <a:r>
              <a:rPr lang="zh-CN" altLang="en-US" dirty="0" smtClean="0"/>
              <a:t>当在</a:t>
            </a:r>
            <a:r>
              <a:rPr lang="en-US" altLang="zh-CN" dirty="0" smtClean="0"/>
              <a:t>E-MAIL</a:t>
            </a:r>
            <a:r>
              <a:rPr lang="zh-CN" altLang="en-US" dirty="0" smtClean="0"/>
              <a:t>的附件中看到文本图标时</a:t>
            </a:r>
            <a:r>
              <a:rPr lang="en-US" altLang="zh-CN" dirty="0" smtClean="0"/>
              <a:t>,</a:t>
            </a:r>
            <a:r>
              <a:rPr lang="zh-CN" altLang="en-US" dirty="0" smtClean="0"/>
              <a:t>是否会认为这是个文本文件呢</a:t>
            </a:r>
            <a:r>
              <a:rPr lang="en-US" altLang="zh-CN" dirty="0" smtClean="0"/>
              <a:t>?</a:t>
            </a:r>
            <a:r>
              <a:rPr lang="zh-CN" altLang="en-US" dirty="0" smtClean="0"/>
              <a:t>其实这也有可能是个木马程序</a:t>
            </a:r>
            <a:r>
              <a:rPr lang="en-US" altLang="zh-CN" dirty="0" smtClean="0"/>
              <a:t>,</a:t>
            </a:r>
            <a:r>
              <a:rPr lang="zh-CN" altLang="en-US" dirty="0" smtClean="0"/>
              <a:t>现在已经有木马可以将木马服务端程序的图标改成</a:t>
            </a:r>
            <a:r>
              <a:rPr lang="en-US" altLang="zh-CN" dirty="0" smtClean="0"/>
              <a:t>HTML,TXT, ZIP</a:t>
            </a:r>
            <a:r>
              <a:rPr lang="zh-CN" altLang="en-US" dirty="0" smtClean="0"/>
              <a:t>等各种文件的图标</a:t>
            </a:r>
            <a:r>
              <a:rPr lang="en-US" altLang="zh-CN" dirty="0" smtClean="0"/>
              <a:t>,</a:t>
            </a:r>
            <a:r>
              <a:rPr lang="zh-CN" altLang="en-US" dirty="0" smtClean="0"/>
              <a:t>这有相当大的迷惑性</a:t>
            </a:r>
            <a:r>
              <a:rPr lang="en-US" altLang="zh-CN" dirty="0" smtClean="0"/>
              <a:t>,</a:t>
            </a:r>
            <a:r>
              <a:rPr lang="zh-CN" altLang="en-US" dirty="0" smtClean="0"/>
              <a:t>但是目前提供这种功能的木马还不多见</a:t>
            </a:r>
            <a:r>
              <a:rPr lang="en-US" altLang="zh-CN" dirty="0" smtClean="0"/>
              <a:t>,</a:t>
            </a:r>
            <a:r>
              <a:rPr lang="zh-CN" altLang="en-US" dirty="0" smtClean="0"/>
              <a:t>并且这种伪装也不是无懈可击的。 </a:t>
            </a:r>
          </a:p>
          <a:p>
            <a:pPr marL="0" indent="0">
              <a:buNone/>
            </a:pPr>
            <a:r>
              <a:rPr lang="en-US" altLang="zh-CN" dirty="0" smtClean="0"/>
              <a:t>2</a:t>
            </a:r>
            <a:r>
              <a:rPr lang="zh-CN" altLang="en-US" dirty="0" smtClean="0"/>
              <a:t>、捆绑文件 </a:t>
            </a:r>
          </a:p>
          <a:p>
            <a:pPr marL="0" indent="0">
              <a:buNone/>
            </a:pPr>
            <a:r>
              <a:rPr lang="zh-CN" altLang="en-US" dirty="0" smtClean="0"/>
              <a:t>这种伪装手段是将木马捆绑到一个安装程序上</a:t>
            </a:r>
            <a:r>
              <a:rPr lang="en-US" altLang="zh-CN" dirty="0" smtClean="0"/>
              <a:t>,</a:t>
            </a:r>
            <a:r>
              <a:rPr lang="zh-CN" altLang="en-US" dirty="0" smtClean="0"/>
              <a:t>当安装程序运行时</a:t>
            </a:r>
            <a:r>
              <a:rPr lang="en-US" altLang="zh-CN" dirty="0" smtClean="0"/>
              <a:t>,</a:t>
            </a:r>
            <a:r>
              <a:rPr lang="zh-CN" altLang="en-US" dirty="0" smtClean="0"/>
              <a:t>木马在用户毫无察觉的 情况下 </a:t>
            </a:r>
            <a:r>
              <a:rPr lang="en-US" altLang="zh-CN" dirty="0" smtClean="0"/>
              <a:t>,</a:t>
            </a:r>
            <a:r>
              <a:rPr lang="zh-CN" altLang="en-US" dirty="0" smtClean="0"/>
              <a:t>偷偷的进入了系统。至于被捆绑的文件一般是可执行文件</a:t>
            </a:r>
            <a:r>
              <a:rPr lang="en-US" altLang="zh-CN" dirty="0" smtClean="0"/>
              <a:t>(</a:t>
            </a:r>
            <a:r>
              <a:rPr lang="zh-CN" altLang="en-US" dirty="0" smtClean="0"/>
              <a:t>即</a:t>
            </a:r>
            <a:r>
              <a:rPr lang="en-US" altLang="zh-CN" dirty="0" smtClean="0"/>
              <a:t>EXE,COM</a:t>
            </a:r>
            <a:r>
              <a:rPr lang="zh-CN" altLang="en-US" dirty="0" smtClean="0"/>
              <a:t>一类的文件</a:t>
            </a:r>
            <a:r>
              <a:rPr lang="en-US" altLang="zh-CN" dirty="0" smtClean="0"/>
              <a:t>)</a:t>
            </a:r>
            <a:r>
              <a:rPr lang="zh-CN" altLang="en-US" dirty="0" smtClean="0"/>
              <a:t>。</a:t>
            </a:r>
          </a:p>
          <a:p>
            <a:pPr marL="0" indent="0">
              <a:buNone/>
            </a:pPr>
            <a:r>
              <a:rPr lang="en-US" altLang="zh-CN" dirty="0" smtClean="0"/>
              <a:t>3</a:t>
            </a:r>
            <a:r>
              <a:rPr lang="zh-CN" altLang="en-US" dirty="0" smtClean="0"/>
              <a:t>、出错显示 </a:t>
            </a:r>
          </a:p>
          <a:p>
            <a:pPr marL="0" indent="0">
              <a:buNone/>
            </a:pPr>
            <a:r>
              <a:rPr lang="zh-CN" altLang="en-US" dirty="0" smtClean="0"/>
              <a:t>有一定木马知识的人都知道</a:t>
            </a:r>
            <a:r>
              <a:rPr lang="en-US" altLang="zh-CN" dirty="0" smtClean="0"/>
              <a:t>,</a:t>
            </a:r>
            <a:r>
              <a:rPr lang="zh-CN" altLang="en-US" dirty="0" smtClean="0"/>
              <a:t>如果打开一个文件</a:t>
            </a:r>
            <a:r>
              <a:rPr lang="en-US" altLang="zh-CN" dirty="0" smtClean="0"/>
              <a:t>,</a:t>
            </a:r>
            <a:r>
              <a:rPr lang="zh-CN" altLang="en-US" dirty="0" smtClean="0"/>
              <a:t>没有任何反应</a:t>
            </a:r>
            <a:r>
              <a:rPr lang="en-US" altLang="zh-CN" dirty="0" smtClean="0"/>
              <a:t>,</a:t>
            </a:r>
            <a:r>
              <a:rPr lang="zh-CN" altLang="en-US" dirty="0" smtClean="0"/>
              <a:t>这很可能就是个木马程序</a:t>
            </a:r>
            <a:r>
              <a:rPr lang="en-US" altLang="zh-CN" dirty="0" smtClean="0"/>
              <a:t>, </a:t>
            </a:r>
            <a:r>
              <a:rPr lang="zh-CN" altLang="en-US" dirty="0" smtClean="0"/>
              <a:t>木马的设计者也意识到了这个缺陷</a:t>
            </a:r>
            <a:r>
              <a:rPr lang="en-US" altLang="zh-CN" dirty="0" smtClean="0"/>
              <a:t>,</a:t>
            </a:r>
            <a:r>
              <a:rPr lang="zh-CN" altLang="en-US" dirty="0" smtClean="0"/>
              <a:t>所以已经有木马提供了一个叫做出错显示的功能。当服务 端用户打开木马程序时</a:t>
            </a:r>
            <a:r>
              <a:rPr lang="en-US" altLang="zh-CN" dirty="0" smtClean="0"/>
              <a:t>,</a:t>
            </a:r>
            <a:r>
              <a:rPr lang="zh-CN" altLang="en-US" dirty="0" smtClean="0"/>
              <a:t>会弹出一个错误提示框</a:t>
            </a:r>
            <a:r>
              <a:rPr lang="en-US" altLang="zh-CN" dirty="0" smtClean="0"/>
              <a:t>(</a:t>
            </a:r>
            <a:r>
              <a:rPr lang="zh-CN" altLang="en-US" dirty="0" smtClean="0"/>
              <a:t>这当然是假的</a:t>
            </a:r>
            <a:r>
              <a:rPr lang="en-US" altLang="zh-CN" dirty="0" smtClean="0"/>
              <a:t>),</a:t>
            </a:r>
            <a:r>
              <a:rPr lang="zh-CN" altLang="en-US" dirty="0" smtClean="0"/>
              <a:t>错误内容可自由 定义</a:t>
            </a:r>
            <a:r>
              <a:rPr lang="en-US" altLang="zh-CN" dirty="0" smtClean="0"/>
              <a:t>,</a:t>
            </a:r>
            <a:r>
              <a:rPr lang="zh-CN" altLang="en-US" dirty="0" smtClean="0"/>
              <a:t>大多会定制成一些诸如“文件已破坏，无法打开的！”之类的信息，当服务端用户信以为真时</a:t>
            </a:r>
            <a:r>
              <a:rPr lang="en-US" altLang="zh-CN" dirty="0" smtClean="0"/>
              <a:t>,</a:t>
            </a:r>
            <a:r>
              <a:rPr lang="zh-CN" altLang="en-US" dirty="0" smtClean="0"/>
              <a:t>木马却悄悄侵入了系统。</a:t>
            </a:r>
          </a:p>
          <a:p>
            <a:pPr marL="0" indent="0">
              <a:buNone/>
            </a:pPr>
            <a:endParaRPr lang="zh-CN" altLang="zh-CN" dirty="0"/>
          </a:p>
        </p:txBody>
      </p:sp>
      <p:sp>
        <p:nvSpPr>
          <p:cNvPr id="12292" name="Freeform 4"/>
          <p:cNvSpPr>
            <a:spLocks/>
          </p:cNvSpPr>
          <p:nvPr/>
        </p:nvSpPr>
        <p:spPr bwMode="auto">
          <a:xfrm>
            <a:off x="1506538" y="649288"/>
            <a:ext cx="8424863" cy="563562"/>
          </a:xfrm>
          <a:custGeom>
            <a:avLst/>
            <a:gdLst>
              <a:gd name="T0" fmla="*/ 0 w 5307"/>
              <a:gd name="T1" fmla="*/ 9 h 355"/>
              <a:gd name="T2" fmla="*/ 4536 w 5307"/>
              <a:gd name="T3" fmla="*/ 9 h 355"/>
              <a:gd name="T4" fmla="*/ 4627 w 5307"/>
              <a:gd name="T5" fmla="*/ 62 h 355"/>
              <a:gd name="T6" fmla="*/ 4808 w 5307"/>
              <a:gd name="T7" fmla="*/ 110 h 355"/>
              <a:gd name="T8" fmla="*/ 4945 w 5307"/>
              <a:gd name="T9" fmla="*/ 189 h 355"/>
              <a:gd name="T10" fmla="*/ 4899 w 5307"/>
              <a:gd name="T11" fmla="*/ 216 h 355"/>
              <a:gd name="T12" fmla="*/ 5081 w 5307"/>
              <a:gd name="T13" fmla="*/ 265 h 355"/>
              <a:gd name="T14" fmla="*/ 5171 w 5307"/>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07" h="355">
                <a:moveTo>
                  <a:pt x="0" y="9"/>
                </a:moveTo>
                <a:cubicBezTo>
                  <a:pt x="1882" y="4"/>
                  <a:pt x="3765" y="0"/>
                  <a:pt x="4536" y="9"/>
                </a:cubicBezTo>
                <a:cubicBezTo>
                  <a:pt x="5307" y="18"/>
                  <a:pt x="4582" y="45"/>
                  <a:pt x="4627" y="62"/>
                </a:cubicBezTo>
                <a:cubicBezTo>
                  <a:pt x="4672" y="79"/>
                  <a:pt x="4755" y="89"/>
                  <a:pt x="4808" y="110"/>
                </a:cubicBezTo>
                <a:cubicBezTo>
                  <a:pt x="4861" y="131"/>
                  <a:pt x="4930" y="172"/>
                  <a:pt x="4945" y="189"/>
                </a:cubicBezTo>
                <a:cubicBezTo>
                  <a:pt x="4960" y="206"/>
                  <a:pt x="4876" y="203"/>
                  <a:pt x="4899" y="216"/>
                </a:cubicBezTo>
                <a:cubicBezTo>
                  <a:pt x="4922" y="229"/>
                  <a:pt x="5036" y="242"/>
                  <a:pt x="5081" y="265"/>
                </a:cubicBezTo>
                <a:cubicBezTo>
                  <a:pt x="5126" y="288"/>
                  <a:pt x="5156" y="337"/>
                  <a:pt x="5171" y="355"/>
                </a:cubicBezTo>
              </a:path>
            </a:pathLst>
          </a:custGeom>
          <a:noFill/>
          <a:ln w="412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FFFFFF"/>
              </a:solidFill>
            </a:endParaRPr>
          </a:p>
        </p:txBody>
      </p:sp>
    </p:spTree>
    <p:extLst>
      <p:ext uri="{BB962C8B-B14F-4D97-AF65-F5344CB8AC3E}">
        <p14:creationId xmlns:p14="http://schemas.microsoft.com/office/powerpoint/2010/main" val="377214338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left)">
                                      <p:cBhvr>
                                        <p:cTn id="7" dur="500"/>
                                        <p:tgtEl>
                                          <p:spTgt spid="12292"/>
                                        </p:tgtEl>
                                      </p:cBhvr>
                                    </p:animEffect>
                                  </p:childTnLst>
                                </p:cTn>
                              </p:par>
                            </p:childTnLst>
                          </p:cTn>
                        </p:par>
                        <p:par>
                          <p:cTn id="8" fill="hold" nodeType="afterGroup">
                            <p:stCondLst>
                              <p:cond delay="500"/>
                            </p:stCondLst>
                            <p:childTnLst>
                              <p:par>
                                <p:cTn id="9" presetID="53" presetClass="entr" presetSubtype="0" fill="hold" grpId="0" nodeType="afterEffect">
                                  <p:stCondLst>
                                    <p:cond delay="0"/>
                                  </p:stCondLst>
                                  <p:iterate type="lt">
                                    <p:tmPct val="4000"/>
                                  </p:iterate>
                                  <p:childTnLst>
                                    <p:set>
                                      <p:cBhvr>
                                        <p:cTn id="10" dur="1" fill="hold">
                                          <p:stCondLst>
                                            <p:cond delay="0"/>
                                          </p:stCondLst>
                                        </p:cTn>
                                        <p:tgtEl>
                                          <p:spTgt spid="12290"/>
                                        </p:tgtEl>
                                        <p:attrNameLst>
                                          <p:attrName>style.visibility</p:attrName>
                                        </p:attrNameLst>
                                      </p:cBhvr>
                                      <p:to>
                                        <p:strVal val="visible"/>
                                      </p:to>
                                    </p:set>
                                    <p:anim calcmode="lin" valueType="num">
                                      <p:cBhvr>
                                        <p:cTn id="11" dur="500" fill="hold"/>
                                        <p:tgtEl>
                                          <p:spTgt spid="12290"/>
                                        </p:tgtEl>
                                        <p:attrNameLst>
                                          <p:attrName>ppt_w</p:attrName>
                                        </p:attrNameLst>
                                      </p:cBhvr>
                                      <p:tavLst>
                                        <p:tav tm="0">
                                          <p:val>
                                            <p:fltVal val="0"/>
                                          </p:val>
                                        </p:tav>
                                        <p:tav tm="100000">
                                          <p:val>
                                            <p:strVal val="#ppt_w"/>
                                          </p:val>
                                        </p:tav>
                                      </p:tavLst>
                                    </p:anim>
                                    <p:anim calcmode="lin" valueType="num">
                                      <p:cBhvr>
                                        <p:cTn id="12" dur="500" fill="hold"/>
                                        <p:tgtEl>
                                          <p:spTgt spid="12290"/>
                                        </p:tgtEl>
                                        <p:attrNameLst>
                                          <p:attrName>ppt_h</p:attrName>
                                        </p:attrNameLst>
                                      </p:cBhvr>
                                      <p:tavLst>
                                        <p:tav tm="0">
                                          <p:val>
                                            <p:fltVal val="0"/>
                                          </p:val>
                                        </p:tav>
                                        <p:tav tm="100000">
                                          <p:val>
                                            <p:strVal val="#ppt_h"/>
                                          </p:val>
                                        </p:tav>
                                      </p:tavLst>
                                    </p:anim>
                                    <p:animEffect transition="in" filter="fade">
                                      <p:cBhvr>
                                        <p:cTn id="13"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383910" y="931069"/>
            <a:ext cx="10670117" cy="4506913"/>
          </a:xfrm>
        </p:spPr>
        <p:txBody>
          <a:bodyPr/>
          <a:lstStyle/>
          <a:p>
            <a:pPr marL="0" indent="0">
              <a:buNone/>
            </a:pPr>
            <a:r>
              <a:rPr lang="en-US" altLang="zh-CN" dirty="0" smtClean="0"/>
              <a:t>4</a:t>
            </a:r>
            <a:r>
              <a:rPr lang="zh-CN" altLang="en-US" dirty="0" smtClean="0"/>
              <a:t>、定制端口 </a:t>
            </a:r>
          </a:p>
          <a:p>
            <a:pPr marL="0" indent="0">
              <a:buNone/>
            </a:pPr>
            <a:r>
              <a:rPr lang="zh-CN" altLang="en-US" dirty="0" smtClean="0"/>
              <a:t>很多老式的木马端口都是固定的</a:t>
            </a:r>
            <a:r>
              <a:rPr lang="en-US" altLang="zh-CN" dirty="0" smtClean="0"/>
              <a:t>,</a:t>
            </a:r>
            <a:r>
              <a:rPr lang="zh-CN" altLang="en-US" dirty="0" smtClean="0"/>
              <a:t>这给判断是否感染了木马带来了方便</a:t>
            </a:r>
            <a:r>
              <a:rPr lang="en-US" altLang="zh-CN" dirty="0" smtClean="0"/>
              <a:t>,</a:t>
            </a:r>
            <a:r>
              <a:rPr lang="zh-CN" altLang="en-US" dirty="0" smtClean="0"/>
              <a:t>只要查一下特定的 端口就知道感染了什么木马</a:t>
            </a:r>
            <a:r>
              <a:rPr lang="en-US" altLang="zh-CN" dirty="0" smtClean="0"/>
              <a:t>,</a:t>
            </a:r>
            <a:r>
              <a:rPr lang="zh-CN" altLang="en-US" dirty="0" smtClean="0"/>
              <a:t>所以现在很多新式的木马都加入了定制端口的功能</a:t>
            </a:r>
            <a:r>
              <a:rPr lang="en-US" altLang="zh-CN" dirty="0" smtClean="0"/>
              <a:t>,</a:t>
            </a:r>
            <a:r>
              <a:rPr lang="zh-CN" altLang="en-US" dirty="0" smtClean="0"/>
              <a:t>控制端用户可以在</a:t>
            </a:r>
            <a:r>
              <a:rPr lang="en-US" altLang="zh-CN" dirty="0" smtClean="0"/>
              <a:t>1024---65535</a:t>
            </a:r>
            <a:r>
              <a:rPr lang="zh-CN" altLang="en-US" dirty="0" smtClean="0"/>
              <a:t>之间任选一个端口作为木马端口</a:t>
            </a:r>
            <a:r>
              <a:rPr lang="en-US" altLang="zh-CN" dirty="0" smtClean="0"/>
              <a:t>(</a:t>
            </a:r>
            <a:r>
              <a:rPr lang="zh-CN" altLang="en-US" dirty="0" smtClean="0"/>
              <a:t>一般不选</a:t>
            </a:r>
            <a:r>
              <a:rPr lang="en-US" altLang="zh-CN" dirty="0" smtClean="0"/>
              <a:t>1024</a:t>
            </a:r>
            <a:r>
              <a:rPr lang="zh-CN" altLang="en-US" dirty="0" smtClean="0"/>
              <a:t>以下的端口</a:t>
            </a:r>
            <a:r>
              <a:rPr lang="en-US" altLang="zh-CN" dirty="0" smtClean="0"/>
              <a:t>)</a:t>
            </a:r>
            <a:r>
              <a:rPr lang="zh-CN" altLang="en-US" dirty="0" smtClean="0"/>
              <a:t>，这样就给判断 所感染木马类型带来了麻烦。 </a:t>
            </a:r>
          </a:p>
          <a:p>
            <a:pPr marL="0" indent="0">
              <a:buNone/>
            </a:pPr>
            <a:r>
              <a:rPr lang="en-US" altLang="zh-CN" dirty="0" smtClean="0"/>
              <a:t>5</a:t>
            </a:r>
            <a:r>
              <a:rPr lang="zh-CN" altLang="en-US" dirty="0" smtClean="0"/>
              <a:t>、自我销毁 </a:t>
            </a:r>
          </a:p>
          <a:p>
            <a:pPr marL="0" indent="0">
              <a:buNone/>
            </a:pPr>
            <a:r>
              <a:rPr lang="zh-CN" altLang="en-US" dirty="0" smtClean="0"/>
              <a:t>这项功能是为了弥补木马的一个缺陷。我们知道当服务端用户打开含有木马的文件后，木马会将自己拷贝到</a:t>
            </a:r>
            <a:r>
              <a:rPr lang="en-US" altLang="zh-CN" dirty="0" smtClean="0"/>
              <a:t>WINDOWS</a:t>
            </a:r>
            <a:r>
              <a:rPr lang="zh-CN" altLang="en-US" dirty="0" smtClean="0"/>
              <a:t>的系统文件夹中</a:t>
            </a:r>
            <a:r>
              <a:rPr lang="en-US" altLang="zh-CN" dirty="0" smtClean="0"/>
              <a:t>(C:\\WINDOWS</a:t>
            </a:r>
            <a:r>
              <a:rPr lang="zh-CN" altLang="en-US" dirty="0" smtClean="0"/>
              <a:t>或</a:t>
            </a:r>
            <a:r>
              <a:rPr lang="en-US" altLang="zh-CN" dirty="0" smtClean="0"/>
              <a:t>C:\\WINDOWS\\SYSTEM</a:t>
            </a:r>
            <a:r>
              <a:rPr lang="zh-CN" altLang="en-US" dirty="0" smtClean="0"/>
              <a:t>目录下</a:t>
            </a:r>
            <a:r>
              <a:rPr lang="en-US" altLang="zh-CN" dirty="0" smtClean="0"/>
              <a:t>)</a:t>
            </a:r>
            <a:r>
              <a:rPr lang="zh-CN" altLang="en-US" dirty="0" smtClean="0"/>
              <a:t>，一般来说 原木马文件和系统文件夹中的木马文件的大小是一样的</a:t>
            </a:r>
            <a:r>
              <a:rPr lang="en-US" altLang="zh-CN" dirty="0" smtClean="0"/>
              <a:t>(</a:t>
            </a:r>
            <a:r>
              <a:rPr lang="zh-CN" altLang="en-US" dirty="0" smtClean="0"/>
              <a:t>捆绑文件的木马除外</a:t>
            </a:r>
            <a:r>
              <a:rPr lang="en-US" altLang="zh-CN" dirty="0" smtClean="0"/>
              <a:t>),</a:t>
            </a:r>
            <a:r>
              <a:rPr lang="zh-CN" altLang="en-US" dirty="0" smtClean="0"/>
              <a:t>那么中了木马 的朋友只要在近来收到的信件和下载的软件中找到原木马文件</a:t>
            </a:r>
            <a:r>
              <a:rPr lang="en-US" altLang="zh-CN" dirty="0" smtClean="0"/>
              <a:t>,</a:t>
            </a:r>
            <a:r>
              <a:rPr lang="zh-CN" altLang="en-US" dirty="0" smtClean="0"/>
              <a:t>然后根据原木马的大小去系统 文件夹找相同大小的文件</a:t>
            </a:r>
            <a:r>
              <a:rPr lang="en-US" altLang="zh-CN" dirty="0" smtClean="0"/>
              <a:t>, </a:t>
            </a:r>
            <a:r>
              <a:rPr lang="zh-CN" altLang="en-US" dirty="0" smtClean="0"/>
              <a:t>判断一下哪个是木马就行了。而木马的自我销毁功能是指安装完木 马后，原木马文件将自动销毁，这样服务端用户就很难找到木马的来源，在没有查杀木马的工 具帮助下，就很难删除木马了。</a:t>
            </a:r>
            <a:endParaRPr lang="zh-CN" altLang="zh-CN" dirty="0"/>
          </a:p>
        </p:txBody>
      </p:sp>
      <p:sp>
        <p:nvSpPr>
          <p:cNvPr id="12292" name="Freeform 4"/>
          <p:cNvSpPr>
            <a:spLocks/>
          </p:cNvSpPr>
          <p:nvPr/>
        </p:nvSpPr>
        <p:spPr bwMode="auto">
          <a:xfrm>
            <a:off x="1506538" y="649288"/>
            <a:ext cx="8424863" cy="563562"/>
          </a:xfrm>
          <a:custGeom>
            <a:avLst/>
            <a:gdLst>
              <a:gd name="T0" fmla="*/ 0 w 5307"/>
              <a:gd name="T1" fmla="*/ 9 h 355"/>
              <a:gd name="T2" fmla="*/ 4536 w 5307"/>
              <a:gd name="T3" fmla="*/ 9 h 355"/>
              <a:gd name="T4" fmla="*/ 4627 w 5307"/>
              <a:gd name="T5" fmla="*/ 62 h 355"/>
              <a:gd name="T6" fmla="*/ 4808 w 5307"/>
              <a:gd name="T7" fmla="*/ 110 h 355"/>
              <a:gd name="T8" fmla="*/ 4945 w 5307"/>
              <a:gd name="T9" fmla="*/ 189 h 355"/>
              <a:gd name="T10" fmla="*/ 4899 w 5307"/>
              <a:gd name="T11" fmla="*/ 216 h 355"/>
              <a:gd name="T12" fmla="*/ 5081 w 5307"/>
              <a:gd name="T13" fmla="*/ 265 h 355"/>
              <a:gd name="T14" fmla="*/ 5171 w 5307"/>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07" h="355">
                <a:moveTo>
                  <a:pt x="0" y="9"/>
                </a:moveTo>
                <a:cubicBezTo>
                  <a:pt x="1882" y="4"/>
                  <a:pt x="3765" y="0"/>
                  <a:pt x="4536" y="9"/>
                </a:cubicBezTo>
                <a:cubicBezTo>
                  <a:pt x="5307" y="18"/>
                  <a:pt x="4582" y="45"/>
                  <a:pt x="4627" y="62"/>
                </a:cubicBezTo>
                <a:cubicBezTo>
                  <a:pt x="4672" y="79"/>
                  <a:pt x="4755" y="89"/>
                  <a:pt x="4808" y="110"/>
                </a:cubicBezTo>
                <a:cubicBezTo>
                  <a:pt x="4861" y="131"/>
                  <a:pt x="4930" y="172"/>
                  <a:pt x="4945" y="189"/>
                </a:cubicBezTo>
                <a:cubicBezTo>
                  <a:pt x="4960" y="206"/>
                  <a:pt x="4876" y="203"/>
                  <a:pt x="4899" y="216"/>
                </a:cubicBezTo>
                <a:cubicBezTo>
                  <a:pt x="4922" y="229"/>
                  <a:pt x="5036" y="242"/>
                  <a:pt x="5081" y="265"/>
                </a:cubicBezTo>
                <a:cubicBezTo>
                  <a:pt x="5126" y="288"/>
                  <a:pt x="5156" y="337"/>
                  <a:pt x="5171" y="355"/>
                </a:cubicBezTo>
              </a:path>
            </a:pathLst>
          </a:custGeom>
          <a:noFill/>
          <a:ln w="412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FFFFFF"/>
              </a:solidFill>
            </a:endParaRPr>
          </a:p>
        </p:txBody>
      </p:sp>
    </p:spTree>
    <p:extLst>
      <p:ext uri="{BB962C8B-B14F-4D97-AF65-F5344CB8AC3E}">
        <p14:creationId xmlns:p14="http://schemas.microsoft.com/office/powerpoint/2010/main" val="304435848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left)">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419100" y="1619249"/>
            <a:ext cx="10670117" cy="4506913"/>
          </a:xfrm>
        </p:spPr>
        <p:txBody>
          <a:bodyPr/>
          <a:lstStyle/>
          <a:p>
            <a:pPr marL="0" indent="0">
              <a:buNone/>
            </a:pPr>
            <a:r>
              <a:rPr lang="en-US" altLang="zh-CN" dirty="0" smtClean="0"/>
              <a:t>6</a:t>
            </a:r>
            <a:r>
              <a:rPr lang="zh-CN" altLang="en-US" dirty="0" smtClean="0"/>
              <a:t>、木马更名</a:t>
            </a:r>
          </a:p>
          <a:p>
            <a:pPr marL="0" indent="0">
              <a:buNone/>
            </a:pPr>
            <a:r>
              <a:rPr lang="zh-CN" altLang="en-US" dirty="0" smtClean="0"/>
              <a:t>安装到系统文件夹中的木马的文件名一般是固定的，那么只要根据一些查杀木马的文章</a:t>
            </a:r>
            <a:r>
              <a:rPr lang="en-US" altLang="zh-CN" dirty="0" smtClean="0"/>
              <a:t>,</a:t>
            </a:r>
            <a:r>
              <a:rPr lang="zh-CN" altLang="en-US" dirty="0" smtClean="0"/>
              <a:t>按 图索骥在系统文件夹查找特定的文件</a:t>
            </a:r>
            <a:r>
              <a:rPr lang="en-US" altLang="zh-CN" dirty="0" smtClean="0"/>
              <a:t>,</a:t>
            </a:r>
            <a:r>
              <a:rPr lang="zh-CN" altLang="en-US" dirty="0" smtClean="0"/>
              <a:t>就可以断定中了什么木马。所以现在有很多木马都允许控 制端用户自由定制安装后的木马文件名，这样很难判断所感染的木马类型了。 </a:t>
            </a:r>
          </a:p>
          <a:p>
            <a:pPr marL="0" indent="0">
              <a:buNone/>
            </a:pPr>
            <a:endParaRPr lang="zh-CN" altLang="zh-CN" dirty="0"/>
          </a:p>
        </p:txBody>
      </p:sp>
      <p:sp>
        <p:nvSpPr>
          <p:cNvPr id="12292" name="Freeform 4"/>
          <p:cNvSpPr>
            <a:spLocks/>
          </p:cNvSpPr>
          <p:nvPr/>
        </p:nvSpPr>
        <p:spPr bwMode="auto">
          <a:xfrm>
            <a:off x="1506538" y="649288"/>
            <a:ext cx="8424863" cy="563562"/>
          </a:xfrm>
          <a:custGeom>
            <a:avLst/>
            <a:gdLst>
              <a:gd name="T0" fmla="*/ 0 w 5307"/>
              <a:gd name="T1" fmla="*/ 9 h 355"/>
              <a:gd name="T2" fmla="*/ 4536 w 5307"/>
              <a:gd name="T3" fmla="*/ 9 h 355"/>
              <a:gd name="T4" fmla="*/ 4627 w 5307"/>
              <a:gd name="T5" fmla="*/ 62 h 355"/>
              <a:gd name="T6" fmla="*/ 4808 w 5307"/>
              <a:gd name="T7" fmla="*/ 110 h 355"/>
              <a:gd name="T8" fmla="*/ 4945 w 5307"/>
              <a:gd name="T9" fmla="*/ 189 h 355"/>
              <a:gd name="T10" fmla="*/ 4899 w 5307"/>
              <a:gd name="T11" fmla="*/ 216 h 355"/>
              <a:gd name="T12" fmla="*/ 5081 w 5307"/>
              <a:gd name="T13" fmla="*/ 265 h 355"/>
              <a:gd name="T14" fmla="*/ 5171 w 5307"/>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07" h="355">
                <a:moveTo>
                  <a:pt x="0" y="9"/>
                </a:moveTo>
                <a:cubicBezTo>
                  <a:pt x="1882" y="4"/>
                  <a:pt x="3765" y="0"/>
                  <a:pt x="4536" y="9"/>
                </a:cubicBezTo>
                <a:cubicBezTo>
                  <a:pt x="5307" y="18"/>
                  <a:pt x="4582" y="45"/>
                  <a:pt x="4627" y="62"/>
                </a:cubicBezTo>
                <a:cubicBezTo>
                  <a:pt x="4672" y="79"/>
                  <a:pt x="4755" y="89"/>
                  <a:pt x="4808" y="110"/>
                </a:cubicBezTo>
                <a:cubicBezTo>
                  <a:pt x="4861" y="131"/>
                  <a:pt x="4930" y="172"/>
                  <a:pt x="4945" y="189"/>
                </a:cubicBezTo>
                <a:cubicBezTo>
                  <a:pt x="4960" y="206"/>
                  <a:pt x="4876" y="203"/>
                  <a:pt x="4899" y="216"/>
                </a:cubicBezTo>
                <a:cubicBezTo>
                  <a:pt x="4922" y="229"/>
                  <a:pt x="5036" y="242"/>
                  <a:pt x="5081" y="265"/>
                </a:cubicBezTo>
                <a:cubicBezTo>
                  <a:pt x="5126" y="288"/>
                  <a:pt x="5156" y="337"/>
                  <a:pt x="5171" y="355"/>
                </a:cubicBezTo>
              </a:path>
            </a:pathLst>
          </a:custGeom>
          <a:noFill/>
          <a:ln w="412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FFFFFF"/>
              </a:solidFill>
            </a:endParaRPr>
          </a:p>
        </p:txBody>
      </p:sp>
    </p:spTree>
    <p:extLst>
      <p:ext uri="{BB962C8B-B14F-4D97-AF65-F5344CB8AC3E}">
        <p14:creationId xmlns:p14="http://schemas.microsoft.com/office/powerpoint/2010/main" val="206358260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left)">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b="1" dirty="0" smtClean="0">
                <a:ea typeface="宋体" panose="02010600030101010101" pitchFamily="2" charset="-122"/>
              </a:rPr>
              <a:t>          潜伏区</a:t>
            </a:r>
            <a:endParaRPr lang="en-GB" altLang="zh-CN" b="1" dirty="0">
              <a:ea typeface="宋体" panose="02010600030101010101" pitchFamily="2" charset="-122"/>
            </a:endParaRPr>
          </a:p>
        </p:txBody>
      </p:sp>
      <p:sp>
        <p:nvSpPr>
          <p:cNvPr id="12291" name="Rectangle 3"/>
          <p:cNvSpPr>
            <a:spLocks noGrp="1" noChangeArrowheads="1"/>
          </p:cNvSpPr>
          <p:nvPr>
            <p:ph type="body" idx="1"/>
          </p:nvPr>
        </p:nvSpPr>
        <p:spPr>
          <a:xfrm>
            <a:off x="419100" y="1619249"/>
            <a:ext cx="10670117" cy="4506913"/>
          </a:xfrm>
        </p:spPr>
        <p:txBody>
          <a:bodyPr/>
          <a:lstStyle/>
          <a:p>
            <a:pPr marL="0" indent="0">
              <a:buNone/>
            </a:pPr>
            <a:r>
              <a:rPr lang="en-US" altLang="zh-CN" dirty="0" smtClean="0"/>
              <a:t>1</a:t>
            </a:r>
            <a:r>
              <a:rPr lang="zh-CN" altLang="en-US" dirty="0" smtClean="0"/>
              <a:t>、集成到程序中 </a:t>
            </a:r>
          </a:p>
          <a:p>
            <a:pPr marL="0" indent="0">
              <a:buNone/>
            </a:pPr>
            <a:r>
              <a:rPr lang="zh-CN" altLang="en-US" dirty="0" smtClean="0"/>
              <a:t>其实木马也是一个服务器</a:t>
            </a:r>
            <a:r>
              <a:rPr lang="en-US" altLang="zh-CN" dirty="0" smtClean="0"/>
              <a:t>-</a:t>
            </a:r>
            <a:r>
              <a:rPr lang="zh-CN" altLang="en-US" dirty="0" smtClean="0"/>
              <a:t>客户端程序，它为了不让用户能轻易地把它删除，就常常集成到程序里，一旦用户激活木马程序，那么木马文件和某一应用程序捆绑在一起，然后上传到服务端覆盖原文件，这样即使木马被删除了，只要运行捆绑了木马的应用程序，木马又会被安装上去了。绑定到某一应用程序中，如绑定到系统文件，那么每一次</a:t>
            </a:r>
            <a:r>
              <a:rPr lang="en-US" altLang="zh-CN" dirty="0" smtClean="0"/>
              <a:t>Windows</a:t>
            </a:r>
            <a:r>
              <a:rPr lang="zh-CN" altLang="en-US" dirty="0" smtClean="0"/>
              <a:t>启动均会启动木马。 </a:t>
            </a:r>
          </a:p>
          <a:p>
            <a:pPr marL="0" indent="0">
              <a:buNone/>
            </a:pPr>
            <a:r>
              <a:rPr lang="en-US" altLang="zh-CN" dirty="0" smtClean="0"/>
              <a:t>2</a:t>
            </a:r>
            <a:r>
              <a:rPr lang="zh-CN" altLang="en-US" dirty="0" smtClean="0"/>
              <a:t>、隐藏在配置文件中 </a:t>
            </a:r>
          </a:p>
          <a:p>
            <a:pPr marL="0" indent="0">
              <a:buNone/>
            </a:pPr>
            <a:r>
              <a:rPr lang="zh-CN" altLang="en-US" dirty="0" smtClean="0"/>
              <a:t>利用配置文件的特殊作用，木马很容易就能在大家的计算机中运行、发作，从而偷窥或者监视大家。不过，现在这种方式不是很隐蔽，容易被发现，所以在</a:t>
            </a:r>
            <a:r>
              <a:rPr lang="en-US" altLang="zh-CN" dirty="0" smtClean="0"/>
              <a:t>Autoexec.bat</a:t>
            </a:r>
            <a:r>
              <a:rPr lang="zh-CN" altLang="en-US" dirty="0" smtClean="0"/>
              <a:t>和</a:t>
            </a:r>
            <a:r>
              <a:rPr lang="en-US" altLang="zh-CN" dirty="0" smtClean="0"/>
              <a:t>Config.sys</a:t>
            </a:r>
            <a:r>
              <a:rPr lang="zh-CN" altLang="en-US" dirty="0" smtClean="0"/>
              <a:t>中加载木马程序的并不多见，但也不能因此而掉以轻心。</a:t>
            </a:r>
            <a:endParaRPr lang="zh-CN" altLang="zh-CN" dirty="0"/>
          </a:p>
        </p:txBody>
      </p:sp>
      <p:sp>
        <p:nvSpPr>
          <p:cNvPr id="12292" name="Freeform 4"/>
          <p:cNvSpPr>
            <a:spLocks/>
          </p:cNvSpPr>
          <p:nvPr/>
        </p:nvSpPr>
        <p:spPr bwMode="auto">
          <a:xfrm>
            <a:off x="1506538" y="649288"/>
            <a:ext cx="8424863" cy="563562"/>
          </a:xfrm>
          <a:custGeom>
            <a:avLst/>
            <a:gdLst>
              <a:gd name="T0" fmla="*/ 0 w 5307"/>
              <a:gd name="T1" fmla="*/ 9 h 355"/>
              <a:gd name="T2" fmla="*/ 4536 w 5307"/>
              <a:gd name="T3" fmla="*/ 9 h 355"/>
              <a:gd name="T4" fmla="*/ 4627 w 5307"/>
              <a:gd name="T5" fmla="*/ 62 h 355"/>
              <a:gd name="T6" fmla="*/ 4808 w 5307"/>
              <a:gd name="T7" fmla="*/ 110 h 355"/>
              <a:gd name="T8" fmla="*/ 4945 w 5307"/>
              <a:gd name="T9" fmla="*/ 189 h 355"/>
              <a:gd name="T10" fmla="*/ 4899 w 5307"/>
              <a:gd name="T11" fmla="*/ 216 h 355"/>
              <a:gd name="T12" fmla="*/ 5081 w 5307"/>
              <a:gd name="T13" fmla="*/ 265 h 355"/>
              <a:gd name="T14" fmla="*/ 5171 w 5307"/>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07" h="355">
                <a:moveTo>
                  <a:pt x="0" y="9"/>
                </a:moveTo>
                <a:cubicBezTo>
                  <a:pt x="1882" y="4"/>
                  <a:pt x="3765" y="0"/>
                  <a:pt x="4536" y="9"/>
                </a:cubicBezTo>
                <a:cubicBezTo>
                  <a:pt x="5307" y="18"/>
                  <a:pt x="4582" y="45"/>
                  <a:pt x="4627" y="62"/>
                </a:cubicBezTo>
                <a:cubicBezTo>
                  <a:pt x="4672" y="79"/>
                  <a:pt x="4755" y="89"/>
                  <a:pt x="4808" y="110"/>
                </a:cubicBezTo>
                <a:cubicBezTo>
                  <a:pt x="4861" y="131"/>
                  <a:pt x="4930" y="172"/>
                  <a:pt x="4945" y="189"/>
                </a:cubicBezTo>
                <a:cubicBezTo>
                  <a:pt x="4960" y="206"/>
                  <a:pt x="4876" y="203"/>
                  <a:pt x="4899" y="216"/>
                </a:cubicBezTo>
                <a:cubicBezTo>
                  <a:pt x="4922" y="229"/>
                  <a:pt x="5036" y="242"/>
                  <a:pt x="5081" y="265"/>
                </a:cubicBezTo>
                <a:cubicBezTo>
                  <a:pt x="5126" y="288"/>
                  <a:pt x="5156" y="337"/>
                  <a:pt x="5171" y="355"/>
                </a:cubicBezTo>
              </a:path>
            </a:pathLst>
          </a:custGeom>
          <a:noFill/>
          <a:ln w="412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FFFFFF"/>
              </a:solidFill>
            </a:endParaRPr>
          </a:p>
        </p:txBody>
      </p:sp>
    </p:spTree>
    <p:extLst>
      <p:ext uri="{BB962C8B-B14F-4D97-AF65-F5344CB8AC3E}">
        <p14:creationId xmlns:p14="http://schemas.microsoft.com/office/powerpoint/2010/main" val="75126212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left)">
                                      <p:cBhvr>
                                        <p:cTn id="7" dur="500"/>
                                        <p:tgtEl>
                                          <p:spTgt spid="12292"/>
                                        </p:tgtEl>
                                      </p:cBhvr>
                                    </p:animEffect>
                                  </p:childTnLst>
                                </p:cTn>
                              </p:par>
                            </p:childTnLst>
                          </p:cTn>
                        </p:par>
                        <p:par>
                          <p:cTn id="8" fill="hold" nodeType="afterGroup">
                            <p:stCondLst>
                              <p:cond delay="500"/>
                            </p:stCondLst>
                            <p:childTnLst>
                              <p:par>
                                <p:cTn id="9" presetID="53" presetClass="entr" presetSubtype="0" fill="hold" grpId="0" nodeType="afterEffect">
                                  <p:stCondLst>
                                    <p:cond delay="0"/>
                                  </p:stCondLst>
                                  <p:iterate type="lt">
                                    <p:tmPct val="4000"/>
                                  </p:iterate>
                                  <p:childTnLst>
                                    <p:set>
                                      <p:cBhvr>
                                        <p:cTn id="10" dur="1" fill="hold">
                                          <p:stCondLst>
                                            <p:cond delay="0"/>
                                          </p:stCondLst>
                                        </p:cTn>
                                        <p:tgtEl>
                                          <p:spTgt spid="12290"/>
                                        </p:tgtEl>
                                        <p:attrNameLst>
                                          <p:attrName>style.visibility</p:attrName>
                                        </p:attrNameLst>
                                      </p:cBhvr>
                                      <p:to>
                                        <p:strVal val="visible"/>
                                      </p:to>
                                    </p:set>
                                    <p:anim calcmode="lin" valueType="num">
                                      <p:cBhvr>
                                        <p:cTn id="11" dur="500" fill="hold"/>
                                        <p:tgtEl>
                                          <p:spTgt spid="12290"/>
                                        </p:tgtEl>
                                        <p:attrNameLst>
                                          <p:attrName>ppt_w</p:attrName>
                                        </p:attrNameLst>
                                      </p:cBhvr>
                                      <p:tavLst>
                                        <p:tav tm="0">
                                          <p:val>
                                            <p:fltVal val="0"/>
                                          </p:val>
                                        </p:tav>
                                        <p:tav tm="100000">
                                          <p:val>
                                            <p:strVal val="#ppt_w"/>
                                          </p:val>
                                        </p:tav>
                                      </p:tavLst>
                                    </p:anim>
                                    <p:anim calcmode="lin" valueType="num">
                                      <p:cBhvr>
                                        <p:cTn id="12" dur="500" fill="hold"/>
                                        <p:tgtEl>
                                          <p:spTgt spid="12290"/>
                                        </p:tgtEl>
                                        <p:attrNameLst>
                                          <p:attrName>ppt_h</p:attrName>
                                        </p:attrNameLst>
                                      </p:cBhvr>
                                      <p:tavLst>
                                        <p:tav tm="0">
                                          <p:val>
                                            <p:fltVal val="0"/>
                                          </p:val>
                                        </p:tav>
                                        <p:tav tm="100000">
                                          <p:val>
                                            <p:strVal val="#ppt_h"/>
                                          </p:val>
                                        </p:tav>
                                      </p:tavLst>
                                    </p:anim>
                                    <p:animEffect transition="in" filter="fade">
                                      <p:cBhvr>
                                        <p:cTn id="13"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383910" y="931069"/>
            <a:ext cx="10670117" cy="4506913"/>
          </a:xfrm>
        </p:spPr>
        <p:txBody>
          <a:bodyPr/>
          <a:lstStyle/>
          <a:p>
            <a:pPr marL="0" indent="0">
              <a:buNone/>
            </a:pPr>
            <a:r>
              <a:rPr lang="en-US" altLang="zh-CN" dirty="0" smtClean="0"/>
              <a:t>3</a:t>
            </a:r>
            <a:r>
              <a:rPr lang="zh-CN" altLang="en-US" dirty="0" smtClean="0"/>
              <a:t>、潜伏在</a:t>
            </a:r>
            <a:r>
              <a:rPr lang="en-US" altLang="zh-CN" dirty="0" smtClean="0"/>
              <a:t>Win.ini</a:t>
            </a:r>
            <a:r>
              <a:rPr lang="zh-CN" altLang="en-US" dirty="0" smtClean="0"/>
              <a:t>中 </a:t>
            </a:r>
          </a:p>
          <a:p>
            <a:pPr marL="0" indent="0">
              <a:buNone/>
            </a:pPr>
            <a:r>
              <a:rPr lang="zh-CN" altLang="en-US" dirty="0" smtClean="0"/>
              <a:t>木马要想达到控制或者监视计算机的目的，必须要运行，然而没有人会傻到自己在自己的计算机中运行这个该死的木马。当然，木马也早有心理准备，知道人类是高智商的动物，不会帮助它工作的，因此它必须找一个既安全又能在系统启动时自动运行的地方，于是潜伏在</a:t>
            </a:r>
            <a:r>
              <a:rPr lang="en-US" altLang="zh-CN" dirty="0" smtClean="0"/>
              <a:t>Win.ini</a:t>
            </a:r>
            <a:r>
              <a:rPr lang="zh-CN" altLang="en-US" dirty="0" smtClean="0"/>
              <a:t>中是木马感觉比较惬意的地方。大家不妨打开</a:t>
            </a:r>
            <a:r>
              <a:rPr lang="en-US" altLang="zh-CN" dirty="0" smtClean="0"/>
              <a:t>Win.ini</a:t>
            </a:r>
            <a:r>
              <a:rPr lang="zh-CN" altLang="en-US" dirty="0" smtClean="0"/>
              <a:t>来看看，在它的</a:t>
            </a:r>
            <a:r>
              <a:rPr lang="en-US" altLang="zh-CN" dirty="0" smtClean="0"/>
              <a:t>[windows]</a:t>
            </a:r>
            <a:r>
              <a:rPr lang="zh-CN" altLang="en-US" dirty="0" smtClean="0"/>
              <a:t>字段中有启动命令“</a:t>
            </a:r>
            <a:r>
              <a:rPr lang="en-US" altLang="zh-CN" dirty="0" smtClean="0"/>
              <a:t>load=”</a:t>
            </a:r>
            <a:r>
              <a:rPr lang="zh-CN" altLang="en-US" dirty="0" smtClean="0"/>
              <a:t>和“</a:t>
            </a:r>
            <a:r>
              <a:rPr lang="en-US" altLang="zh-CN" dirty="0" smtClean="0"/>
              <a:t>run=”</a:t>
            </a:r>
            <a:r>
              <a:rPr lang="zh-CN" altLang="en-US" dirty="0" smtClean="0"/>
              <a:t>，在一般情况下“＝”后面是空白的，如果有后跟程序，比方说是这个样子：</a:t>
            </a:r>
            <a:r>
              <a:rPr lang="en-US" altLang="zh-CN" dirty="0" smtClean="0"/>
              <a:t>run=c:</a:t>
            </a:r>
            <a:r>
              <a:rPr lang="zh-CN" altLang="en-US" dirty="0" smtClean="0"/>
              <a:t>＼</a:t>
            </a:r>
            <a:r>
              <a:rPr lang="en-US" altLang="zh-CN" dirty="0" smtClean="0"/>
              <a:t>windows</a:t>
            </a:r>
            <a:r>
              <a:rPr lang="zh-CN" altLang="en-US" dirty="0" smtClean="0"/>
              <a:t>＼</a:t>
            </a:r>
            <a:r>
              <a:rPr lang="en-US" altLang="zh-CN" dirty="0" smtClean="0"/>
              <a:t>file.exe load=c:</a:t>
            </a:r>
            <a:r>
              <a:rPr lang="zh-CN" altLang="en-US" dirty="0" smtClean="0"/>
              <a:t>＼</a:t>
            </a:r>
            <a:r>
              <a:rPr lang="en-US" altLang="zh-CN" dirty="0" smtClean="0"/>
              <a:t>windows</a:t>
            </a:r>
            <a:r>
              <a:rPr lang="zh-CN" altLang="en-US" dirty="0" smtClean="0"/>
              <a:t>＼</a:t>
            </a:r>
            <a:r>
              <a:rPr lang="en-US" altLang="zh-CN" dirty="0" smtClean="0"/>
              <a:t>file.exe</a:t>
            </a:r>
            <a:r>
              <a:rPr lang="zh-CN" altLang="en-US" dirty="0" smtClean="0"/>
              <a:t>，这个</a:t>
            </a:r>
            <a:r>
              <a:rPr lang="en-US" altLang="zh-CN" dirty="0" smtClean="0"/>
              <a:t>file.exe</a:t>
            </a:r>
            <a:r>
              <a:rPr lang="zh-CN" altLang="en-US" dirty="0" smtClean="0"/>
              <a:t>很可能是木马。 </a:t>
            </a:r>
          </a:p>
          <a:p>
            <a:pPr marL="0" indent="0">
              <a:buNone/>
            </a:pPr>
            <a:r>
              <a:rPr lang="en-US" altLang="zh-CN" dirty="0" smtClean="0"/>
              <a:t>4</a:t>
            </a:r>
            <a:r>
              <a:rPr lang="zh-CN" altLang="en-US" dirty="0" smtClean="0"/>
              <a:t>、伪装在普通文件中 </a:t>
            </a:r>
          </a:p>
          <a:p>
            <a:pPr marL="0" indent="0">
              <a:buNone/>
            </a:pPr>
            <a:r>
              <a:rPr lang="zh-CN" altLang="en-US" dirty="0" smtClean="0"/>
              <a:t>这个方法出现的比较晚，不过现在很流行，对于不熟练的</a:t>
            </a:r>
            <a:r>
              <a:rPr lang="en-US" altLang="zh-CN" dirty="0" smtClean="0"/>
              <a:t>windows</a:t>
            </a:r>
            <a:r>
              <a:rPr lang="zh-CN" altLang="en-US" dirty="0" smtClean="0"/>
              <a:t>操作者，很容易上当。具体方法是把可执行文件伪装成图片或文本</a:t>
            </a:r>
            <a:r>
              <a:rPr lang="en-US" altLang="zh-CN" dirty="0" smtClean="0"/>
              <a:t>----</a:t>
            </a:r>
            <a:r>
              <a:rPr lang="zh-CN" altLang="en-US" dirty="0" smtClean="0"/>
              <a:t>在程序中把图标改成</a:t>
            </a:r>
            <a:r>
              <a:rPr lang="en-US" altLang="zh-CN" dirty="0" smtClean="0"/>
              <a:t>Windows</a:t>
            </a:r>
            <a:r>
              <a:rPr lang="zh-CN" altLang="en-US" dirty="0" smtClean="0"/>
              <a:t>的默认图片图标</a:t>
            </a:r>
            <a:r>
              <a:rPr lang="en-US" altLang="zh-CN" dirty="0" smtClean="0"/>
              <a:t>, </a:t>
            </a:r>
            <a:r>
              <a:rPr lang="zh-CN" altLang="en-US" dirty="0" smtClean="0"/>
              <a:t>再把文件名改为*</a:t>
            </a:r>
            <a:r>
              <a:rPr lang="en-US" altLang="zh-CN" dirty="0" smtClean="0"/>
              <a:t>.jpg.exe, </a:t>
            </a:r>
            <a:r>
              <a:rPr lang="zh-CN" altLang="en-US" dirty="0" smtClean="0"/>
              <a:t>由于</a:t>
            </a:r>
            <a:r>
              <a:rPr lang="en-US" altLang="zh-CN" dirty="0" smtClean="0"/>
              <a:t>Win98</a:t>
            </a:r>
            <a:r>
              <a:rPr lang="zh-CN" altLang="en-US" dirty="0" smtClean="0"/>
              <a:t>默认设置是</a:t>
            </a:r>
            <a:r>
              <a:rPr lang="en-US" altLang="zh-CN" dirty="0" smtClean="0"/>
              <a:t>"</a:t>
            </a:r>
            <a:r>
              <a:rPr lang="zh-CN" altLang="en-US" dirty="0" smtClean="0"/>
              <a:t>不显示已知的文件后缀名</a:t>
            </a:r>
            <a:r>
              <a:rPr lang="en-US" altLang="zh-CN" dirty="0" smtClean="0"/>
              <a:t>",</a:t>
            </a:r>
            <a:r>
              <a:rPr lang="zh-CN" altLang="en-US" dirty="0" smtClean="0"/>
              <a:t>文件将会显示为*</a:t>
            </a:r>
            <a:r>
              <a:rPr lang="en-US" altLang="zh-CN" dirty="0" smtClean="0"/>
              <a:t>.jpg, </a:t>
            </a:r>
            <a:r>
              <a:rPr lang="zh-CN" altLang="en-US" dirty="0" smtClean="0"/>
              <a:t>不注意的人一点这个图标就中木马了。</a:t>
            </a:r>
          </a:p>
          <a:p>
            <a:pPr marL="0" indent="0">
              <a:buNone/>
            </a:pPr>
            <a:endParaRPr lang="zh-CN" altLang="en-US" dirty="0" smtClean="0"/>
          </a:p>
          <a:p>
            <a:pPr marL="0" indent="0">
              <a:buNone/>
            </a:pPr>
            <a:endParaRPr lang="zh-CN" altLang="zh-CN" dirty="0"/>
          </a:p>
        </p:txBody>
      </p:sp>
      <p:sp>
        <p:nvSpPr>
          <p:cNvPr id="12292" name="Freeform 4"/>
          <p:cNvSpPr>
            <a:spLocks/>
          </p:cNvSpPr>
          <p:nvPr/>
        </p:nvSpPr>
        <p:spPr bwMode="auto">
          <a:xfrm>
            <a:off x="1506538" y="649288"/>
            <a:ext cx="8424863" cy="563562"/>
          </a:xfrm>
          <a:custGeom>
            <a:avLst/>
            <a:gdLst>
              <a:gd name="T0" fmla="*/ 0 w 5307"/>
              <a:gd name="T1" fmla="*/ 9 h 355"/>
              <a:gd name="T2" fmla="*/ 4536 w 5307"/>
              <a:gd name="T3" fmla="*/ 9 h 355"/>
              <a:gd name="T4" fmla="*/ 4627 w 5307"/>
              <a:gd name="T5" fmla="*/ 62 h 355"/>
              <a:gd name="T6" fmla="*/ 4808 w 5307"/>
              <a:gd name="T7" fmla="*/ 110 h 355"/>
              <a:gd name="T8" fmla="*/ 4945 w 5307"/>
              <a:gd name="T9" fmla="*/ 189 h 355"/>
              <a:gd name="T10" fmla="*/ 4899 w 5307"/>
              <a:gd name="T11" fmla="*/ 216 h 355"/>
              <a:gd name="T12" fmla="*/ 5081 w 5307"/>
              <a:gd name="T13" fmla="*/ 265 h 355"/>
              <a:gd name="T14" fmla="*/ 5171 w 5307"/>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07" h="355">
                <a:moveTo>
                  <a:pt x="0" y="9"/>
                </a:moveTo>
                <a:cubicBezTo>
                  <a:pt x="1882" y="4"/>
                  <a:pt x="3765" y="0"/>
                  <a:pt x="4536" y="9"/>
                </a:cubicBezTo>
                <a:cubicBezTo>
                  <a:pt x="5307" y="18"/>
                  <a:pt x="4582" y="45"/>
                  <a:pt x="4627" y="62"/>
                </a:cubicBezTo>
                <a:cubicBezTo>
                  <a:pt x="4672" y="79"/>
                  <a:pt x="4755" y="89"/>
                  <a:pt x="4808" y="110"/>
                </a:cubicBezTo>
                <a:cubicBezTo>
                  <a:pt x="4861" y="131"/>
                  <a:pt x="4930" y="172"/>
                  <a:pt x="4945" y="189"/>
                </a:cubicBezTo>
                <a:cubicBezTo>
                  <a:pt x="4960" y="206"/>
                  <a:pt x="4876" y="203"/>
                  <a:pt x="4899" y="216"/>
                </a:cubicBezTo>
                <a:cubicBezTo>
                  <a:pt x="4922" y="229"/>
                  <a:pt x="5036" y="242"/>
                  <a:pt x="5081" y="265"/>
                </a:cubicBezTo>
                <a:cubicBezTo>
                  <a:pt x="5126" y="288"/>
                  <a:pt x="5156" y="337"/>
                  <a:pt x="5171" y="355"/>
                </a:cubicBezTo>
              </a:path>
            </a:pathLst>
          </a:custGeom>
          <a:noFill/>
          <a:ln w="412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FFFFFF"/>
              </a:solidFill>
            </a:endParaRPr>
          </a:p>
        </p:txBody>
      </p:sp>
    </p:spTree>
    <p:extLst>
      <p:ext uri="{BB962C8B-B14F-4D97-AF65-F5344CB8AC3E}">
        <p14:creationId xmlns:p14="http://schemas.microsoft.com/office/powerpoint/2010/main" val="143684133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left)">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zh-CN" altLang="en-US" sz="2800" b="1" dirty="0" smtClean="0">
                <a:ea typeface="宋体" panose="02010600030101010101" pitchFamily="2" charset="-122"/>
              </a:rPr>
              <a:t>           木马简历</a:t>
            </a:r>
            <a:endParaRPr lang="en-GB" altLang="zh-CN" sz="2800" b="1" dirty="0">
              <a:ea typeface="宋体" panose="02010600030101010101" pitchFamily="2" charset="-122"/>
            </a:endParaRPr>
          </a:p>
        </p:txBody>
      </p:sp>
      <p:sp>
        <p:nvSpPr>
          <p:cNvPr id="13316" name="Freeform 4"/>
          <p:cNvSpPr>
            <a:spLocks/>
          </p:cNvSpPr>
          <p:nvPr/>
        </p:nvSpPr>
        <p:spPr bwMode="auto">
          <a:xfrm>
            <a:off x="1506538" y="649288"/>
            <a:ext cx="8424863" cy="563562"/>
          </a:xfrm>
          <a:custGeom>
            <a:avLst/>
            <a:gdLst>
              <a:gd name="T0" fmla="*/ 0 w 5307"/>
              <a:gd name="T1" fmla="*/ 9 h 355"/>
              <a:gd name="T2" fmla="*/ 4536 w 5307"/>
              <a:gd name="T3" fmla="*/ 9 h 355"/>
              <a:gd name="T4" fmla="*/ 4627 w 5307"/>
              <a:gd name="T5" fmla="*/ 62 h 355"/>
              <a:gd name="T6" fmla="*/ 4808 w 5307"/>
              <a:gd name="T7" fmla="*/ 110 h 355"/>
              <a:gd name="T8" fmla="*/ 4945 w 5307"/>
              <a:gd name="T9" fmla="*/ 189 h 355"/>
              <a:gd name="T10" fmla="*/ 4899 w 5307"/>
              <a:gd name="T11" fmla="*/ 216 h 355"/>
              <a:gd name="T12" fmla="*/ 5081 w 5307"/>
              <a:gd name="T13" fmla="*/ 265 h 355"/>
              <a:gd name="T14" fmla="*/ 5171 w 5307"/>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07" h="355">
                <a:moveTo>
                  <a:pt x="0" y="9"/>
                </a:moveTo>
                <a:cubicBezTo>
                  <a:pt x="1882" y="4"/>
                  <a:pt x="3765" y="0"/>
                  <a:pt x="4536" y="9"/>
                </a:cubicBezTo>
                <a:cubicBezTo>
                  <a:pt x="5307" y="18"/>
                  <a:pt x="4582" y="45"/>
                  <a:pt x="4627" y="62"/>
                </a:cubicBezTo>
                <a:cubicBezTo>
                  <a:pt x="4672" y="79"/>
                  <a:pt x="4755" y="89"/>
                  <a:pt x="4808" y="110"/>
                </a:cubicBezTo>
                <a:cubicBezTo>
                  <a:pt x="4861" y="131"/>
                  <a:pt x="4930" y="172"/>
                  <a:pt x="4945" y="189"/>
                </a:cubicBezTo>
                <a:cubicBezTo>
                  <a:pt x="4960" y="206"/>
                  <a:pt x="4876" y="203"/>
                  <a:pt x="4899" y="216"/>
                </a:cubicBezTo>
                <a:cubicBezTo>
                  <a:pt x="4922" y="229"/>
                  <a:pt x="5036" y="242"/>
                  <a:pt x="5081" y="265"/>
                </a:cubicBezTo>
                <a:cubicBezTo>
                  <a:pt x="5126" y="288"/>
                  <a:pt x="5156" y="337"/>
                  <a:pt x="5171" y="355"/>
                </a:cubicBezTo>
              </a:path>
            </a:pathLst>
          </a:custGeom>
          <a:noFill/>
          <a:ln w="412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FFFFFF"/>
              </a:solidFill>
            </a:endParaRPr>
          </a:p>
        </p:txBody>
      </p:sp>
      <p:sp>
        <p:nvSpPr>
          <p:cNvPr id="13317" name="Oval 5"/>
          <p:cNvSpPr>
            <a:spLocks noChangeArrowheads="1"/>
          </p:cNvSpPr>
          <p:nvPr/>
        </p:nvSpPr>
        <p:spPr bwMode="auto">
          <a:xfrm>
            <a:off x="1841500" y="3752850"/>
            <a:ext cx="1811338" cy="666750"/>
          </a:xfrm>
          <a:prstGeom prst="ellipse">
            <a:avLst/>
          </a:prstGeom>
          <a:gradFill rotWithShape="1">
            <a:gsLst>
              <a:gs pos="0">
                <a:srgbClr val="0B1107">
                  <a:alpha val="83000"/>
                </a:srgbClr>
              </a:gs>
              <a:gs pos="100000">
                <a:srgbClr val="0B1107">
                  <a:gamma/>
                  <a:shade val="46275"/>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FFFFFF"/>
              </a:solidFill>
            </a:endParaRPr>
          </a:p>
        </p:txBody>
      </p:sp>
      <p:sp>
        <p:nvSpPr>
          <p:cNvPr id="13318" name="Oval 6"/>
          <p:cNvSpPr>
            <a:spLocks noChangeArrowheads="1"/>
          </p:cNvSpPr>
          <p:nvPr/>
        </p:nvSpPr>
        <p:spPr bwMode="auto">
          <a:xfrm>
            <a:off x="4076700" y="3752850"/>
            <a:ext cx="1811338" cy="666750"/>
          </a:xfrm>
          <a:prstGeom prst="ellipse">
            <a:avLst/>
          </a:prstGeom>
          <a:gradFill rotWithShape="1">
            <a:gsLst>
              <a:gs pos="0">
                <a:srgbClr val="0B1107">
                  <a:alpha val="83000"/>
                </a:srgbClr>
              </a:gs>
              <a:gs pos="100000">
                <a:srgbClr val="0B1107">
                  <a:gamma/>
                  <a:shade val="46275"/>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FFFFFF"/>
              </a:solidFill>
            </a:endParaRPr>
          </a:p>
        </p:txBody>
      </p:sp>
      <p:sp>
        <p:nvSpPr>
          <p:cNvPr id="13319" name="Oval 7"/>
          <p:cNvSpPr>
            <a:spLocks noChangeArrowheads="1"/>
          </p:cNvSpPr>
          <p:nvPr/>
        </p:nvSpPr>
        <p:spPr bwMode="auto">
          <a:xfrm>
            <a:off x="6311900" y="3752850"/>
            <a:ext cx="1811338" cy="666750"/>
          </a:xfrm>
          <a:prstGeom prst="ellipse">
            <a:avLst/>
          </a:prstGeom>
          <a:gradFill rotWithShape="1">
            <a:gsLst>
              <a:gs pos="0">
                <a:srgbClr val="0B1107">
                  <a:alpha val="83000"/>
                </a:srgbClr>
              </a:gs>
              <a:gs pos="100000">
                <a:srgbClr val="0B1107">
                  <a:gamma/>
                  <a:shade val="46275"/>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FFFFFF"/>
              </a:solidFill>
            </a:endParaRPr>
          </a:p>
        </p:txBody>
      </p:sp>
      <p:sp>
        <p:nvSpPr>
          <p:cNvPr id="13320" name="Oval 8"/>
          <p:cNvSpPr>
            <a:spLocks noChangeArrowheads="1"/>
          </p:cNvSpPr>
          <p:nvPr/>
        </p:nvSpPr>
        <p:spPr bwMode="auto">
          <a:xfrm>
            <a:off x="8548689" y="3752850"/>
            <a:ext cx="1811337" cy="666750"/>
          </a:xfrm>
          <a:prstGeom prst="ellipse">
            <a:avLst/>
          </a:prstGeom>
          <a:gradFill rotWithShape="1">
            <a:gsLst>
              <a:gs pos="0">
                <a:srgbClr val="0B1107">
                  <a:alpha val="83000"/>
                </a:srgbClr>
              </a:gs>
              <a:gs pos="100000">
                <a:srgbClr val="0B1107">
                  <a:gamma/>
                  <a:shade val="46275"/>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FFFFFF"/>
              </a:solidFill>
            </a:endParaRPr>
          </a:p>
        </p:txBody>
      </p:sp>
      <p:grpSp>
        <p:nvGrpSpPr>
          <p:cNvPr id="13321" name="Group 9"/>
          <p:cNvGrpSpPr>
            <a:grpSpLocks/>
          </p:cNvGrpSpPr>
          <p:nvPr/>
        </p:nvGrpSpPr>
        <p:grpSpPr bwMode="auto">
          <a:xfrm>
            <a:off x="1825625" y="2300288"/>
            <a:ext cx="1841500" cy="2095500"/>
            <a:chOff x="685" y="1492"/>
            <a:chExt cx="1160" cy="1320"/>
          </a:xfrm>
        </p:grpSpPr>
        <p:grpSp>
          <p:nvGrpSpPr>
            <p:cNvPr id="13322" name="Group 10"/>
            <p:cNvGrpSpPr>
              <a:grpSpLocks/>
            </p:cNvGrpSpPr>
            <p:nvPr/>
          </p:nvGrpSpPr>
          <p:grpSpPr bwMode="auto">
            <a:xfrm>
              <a:off x="685" y="1492"/>
              <a:ext cx="1160" cy="1320"/>
              <a:chOff x="1249" y="2313"/>
              <a:chExt cx="1400" cy="1592"/>
            </a:xfrm>
          </p:grpSpPr>
          <p:sp>
            <p:nvSpPr>
              <p:cNvPr id="13323" name="Oval 11"/>
              <p:cNvSpPr>
                <a:spLocks noChangeArrowheads="1"/>
              </p:cNvSpPr>
              <p:nvPr/>
            </p:nvSpPr>
            <p:spPr bwMode="auto">
              <a:xfrm>
                <a:off x="1281" y="2313"/>
                <a:ext cx="1368" cy="1365"/>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FFFFFF"/>
                  </a:solidFill>
                </a:endParaRPr>
              </a:p>
            </p:txBody>
          </p:sp>
          <p:sp>
            <p:nvSpPr>
              <p:cNvPr id="13324" name="Oval 12"/>
              <p:cNvSpPr>
                <a:spLocks noChangeArrowheads="1"/>
              </p:cNvSpPr>
              <p:nvPr/>
            </p:nvSpPr>
            <p:spPr bwMode="auto">
              <a:xfrm rot="-2136651">
                <a:off x="1249" y="2337"/>
                <a:ext cx="789" cy="630"/>
              </a:xfrm>
              <a:prstGeom prst="ellipse">
                <a:avLst/>
              </a:prstGeom>
              <a:gradFill rotWithShape="1">
                <a:gsLst>
                  <a:gs pos="0">
                    <a:schemeClr val="bg1">
                      <a:alpha val="41000"/>
                    </a:schemeClr>
                  </a:gs>
                  <a:gs pos="100000">
                    <a:schemeClr val="bg1">
                      <a:gamma/>
                      <a:shade val="46275"/>
                      <a:invGamma/>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FFFFFF"/>
                  </a:solidFill>
                </a:endParaRPr>
              </a:p>
            </p:txBody>
          </p:sp>
          <p:sp>
            <p:nvSpPr>
              <p:cNvPr id="13325" name="AutoShape 13"/>
              <p:cNvSpPr>
                <a:spLocks noChangeArrowheads="1"/>
              </p:cNvSpPr>
              <p:nvPr/>
            </p:nvSpPr>
            <p:spPr bwMode="auto">
              <a:xfrm rot="13398019">
                <a:off x="1877" y="2547"/>
                <a:ext cx="665" cy="1358"/>
              </a:xfrm>
              <a:prstGeom prst="moon">
                <a:avLst>
                  <a:gd name="adj" fmla="val 68009"/>
                </a:avLst>
              </a:prstGeom>
              <a:gradFill rotWithShape="1">
                <a:gsLst>
                  <a:gs pos="0">
                    <a:srgbClr val="A86400">
                      <a:alpha val="0"/>
                    </a:srgbClr>
                  </a:gs>
                  <a:gs pos="100000">
                    <a:srgbClr val="A86400">
                      <a:gamma/>
                      <a:shade val="15686"/>
                      <a:invGamma/>
                      <a:alpha val="13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FFFFFF"/>
                  </a:solidFill>
                </a:endParaRPr>
              </a:p>
            </p:txBody>
          </p:sp>
        </p:grpSp>
        <p:sp>
          <p:nvSpPr>
            <p:cNvPr id="13326" name="Text Box 14"/>
            <p:cNvSpPr txBox="1">
              <a:spLocks noChangeArrowheads="1"/>
            </p:cNvSpPr>
            <p:nvPr/>
          </p:nvSpPr>
          <p:spPr bwMode="auto">
            <a:xfrm>
              <a:off x="891" y="1798"/>
              <a:ext cx="771" cy="518"/>
            </a:xfrm>
            <a:prstGeom prst="rect">
              <a:avLst/>
            </a:prstGeom>
            <a:noFill/>
            <a:ln>
              <a:noFill/>
            </a:ln>
            <a:effectLst>
              <a:outerShdw dist="17961" dir="2700000" algn="ctr" rotWithShape="0">
                <a:srgbClr val="B86E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fontAlgn="base">
                <a:spcBef>
                  <a:spcPct val="50000"/>
                </a:spcBef>
                <a:spcAft>
                  <a:spcPct val="0"/>
                </a:spcAft>
              </a:pPr>
              <a:r>
                <a:rPr lang="zh-CN" altLang="en-US" sz="2400" dirty="0">
                  <a:solidFill>
                    <a:srgbClr val="FFFFFF"/>
                  </a:solidFill>
                  <a:latin typeface="Arial Narrow" panose="020B0606020202030204" pitchFamily="34" charset="0"/>
                  <a:ea typeface="宋体" panose="02010600030101010101" pitchFamily="2" charset="-122"/>
                </a:rPr>
                <a:t>简介</a:t>
              </a:r>
              <a:endParaRPr lang="en-GB" altLang="zh-CN" sz="2400" dirty="0">
                <a:solidFill>
                  <a:srgbClr val="FFFFFF"/>
                </a:solidFill>
                <a:latin typeface="Arial Narrow" panose="020B0606020202030204" pitchFamily="34" charset="0"/>
                <a:ea typeface="宋体" panose="02010600030101010101" pitchFamily="2" charset="-122"/>
              </a:endParaRPr>
            </a:p>
          </p:txBody>
        </p:sp>
      </p:grpSp>
      <p:grpSp>
        <p:nvGrpSpPr>
          <p:cNvPr id="13327" name="Group 15"/>
          <p:cNvGrpSpPr>
            <a:grpSpLocks/>
          </p:cNvGrpSpPr>
          <p:nvPr/>
        </p:nvGrpSpPr>
        <p:grpSpPr bwMode="auto">
          <a:xfrm>
            <a:off x="6296025" y="2300288"/>
            <a:ext cx="1841500" cy="2095500"/>
            <a:chOff x="3906" y="1492"/>
            <a:chExt cx="1160" cy="1320"/>
          </a:xfrm>
        </p:grpSpPr>
        <p:grpSp>
          <p:nvGrpSpPr>
            <p:cNvPr id="13328" name="Group 16"/>
            <p:cNvGrpSpPr>
              <a:grpSpLocks/>
            </p:cNvGrpSpPr>
            <p:nvPr/>
          </p:nvGrpSpPr>
          <p:grpSpPr bwMode="auto">
            <a:xfrm>
              <a:off x="3906" y="1492"/>
              <a:ext cx="1160" cy="1320"/>
              <a:chOff x="1249" y="2313"/>
              <a:chExt cx="1400" cy="1592"/>
            </a:xfrm>
          </p:grpSpPr>
          <p:sp>
            <p:nvSpPr>
              <p:cNvPr id="13329" name="Oval 17"/>
              <p:cNvSpPr>
                <a:spLocks noChangeArrowheads="1"/>
              </p:cNvSpPr>
              <p:nvPr/>
            </p:nvSpPr>
            <p:spPr bwMode="auto">
              <a:xfrm>
                <a:off x="1281" y="2313"/>
                <a:ext cx="1368" cy="1365"/>
              </a:xfrm>
              <a:prstGeom prst="ellipse">
                <a:avLst/>
              </a:prstGeom>
              <a:solidFill>
                <a:srgbClr val="0099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FFFFFF"/>
                  </a:solidFill>
                </a:endParaRPr>
              </a:p>
            </p:txBody>
          </p:sp>
          <p:sp>
            <p:nvSpPr>
              <p:cNvPr id="13330" name="Oval 18"/>
              <p:cNvSpPr>
                <a:spLocks noChangeArrowheads="1"/>
              </p:cNvSpPr>
              <p:nvPr/>
            </p:nvSpPr>
            <p:spPr bwMode="auto">
              <a:xfrm rot="-2136651">
                <a:off x="1249" y="2337"/>
                <a:ext cx="789" cy="630"/>
              </a:xfrm>
              <a:prstGeom prst="ellipse">
                <a:avLst/>
              </a:prstGeom>
              <a:gradFill rotWithShape="1">
                <a:gsLst>
                  <a:gs pos="0">
                    <a:schemeClr val="bg1">
                      <a:alpha val="41000"/>
                    </a:schemeClr>
                  </a:gs>
                  <a:gs pos="100000">
                    <a:schemeClr val="bg1">
                      <a:gamma/>
                      <a:shade val="46275"/>
                      <a:invGamma/>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FFFFFF"/>
                  </a:solidFill>
                </a:endParaRPr>
              </a:p>
            </p:txBody>
          </p:sp>
          <p:sp>
            <p:nvSpPr>
              <p:cNvPr id="13331" name="AutoShape 19"/>
              <p:cNvSpPr>
                <a:spLocks noChangeArrowheads="1"/>
              </p:cNvSpPr>
              <p:nvPr/>
            </p:nvSpPr>
            <p:spPr bwMode="auto">
              <a:xfrm rot="13398019">
                <a:off x="1877" y="2547"/>
                <a:ext cx="665" cy="1358"/>
              </a:xfrm>
              <a:prstGeom prst="moon">
                <a:avLst>
                  <a:gd name="adj" fmla="val 68009"/>
                </a:avLst>
              </a:prstGeom>
              <a:gradFill rotWithShape="1">
                <a:gsLst>
                  <a:gs pos="0">
                    <a:srgbClr val="A86400">
                      <a:alpha val="0"/>
                    </a:srgbClr>
                  </a:gs>
                  <a:gs pos="100000">
                    <a:srgbClr val="A86400">
                      <a:gamma/>
                      <a:shade val="15686"/>
                      <a:invGamma/>
                      <a:alpha val="13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FFFFFF"/>
                  </a:solidFill>
                </a:endParaRPr>
              </a:p>
            </p:txBody>
          </p:sp>
        </p:grpSp>
        <p:sp>
          <p:nvSpPr>
            <p:cNvPr id="13332" name="Text Box 20"/>
            <p:cNvSpPr txBox="1">
              <a:spLocks noChangeArrowheads="1"/>
            </p:cNvSpPr>
            <p:nvPr/>
          </p:nvSpPr>
          <p:spPr bwMode="auto">
            <a:xfrm>
              <a:off x="4101" y="1797"/>
              <a:ext cx="771" cy="518"/>
            </a:xfrm>
            <a:prstGeom prst="rect">
              <a:avLst/>
            </a:prstGeom>
            <a:noFill/>
            <a:ln>
              <a:noFill/>
            </a:ln>
            <a:effectLst>
              <a:outerShdw dist="17961" dir="2700000" algn="ctr" rotWithShape="0">
                <a:srgbClr val="0070BC"/>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fontAlgn="base">
                <a:spcBef>
                  <a:spcPct val="50000"/>
                </a:spcBef>
                <a:spcAft>
                  <a:spcPct val="0"/>
                </a:spcAft>
              </a:pPr>
              <a:r>
                <a:rPr lang="zh-CN" altLang="en-US" sz="2400" dirty="0" smtClean="0">
                  <a:solidFill>
                    <a:srgbClr val="FFFFFF"/>
                  </a:solidFill>
                  <a:latin typeface="Arial Narrow" panose="020B0606020202030204" pitchFamily="34" charset="0"/>
                  <a:ea typeface="宋体" panose="02010600030101010101" pitchFamily="2" charset="-122"/>
                </a:rPr>
                <a:t>功能</a:t>
              </a:r>
              <a:endParaRPr lang="en-GB" altLang="zh-CN" sz="2400" dirty="0">
                <a:solidFill>
                  <a:srgbClr val="FFFFFF"/>
                </a:solidFill>
                <a:latin typeface="Arial Narrow" panose="020B0606020202030204" pitchFamily="34" charset="0"/>
                <a:ea typeface="宋体" panose="02010600030101010101" pitchFamily="2" charset="-122"/>
              </a:endParaRPr>
            </a:p>
          </p:txBody>
        </p:sp>
      </p:grpSp>
      <p:grpSp>
        <p:nvGrpSpPr>
          <p:cNvPr id="13333" name="Group 21"/>
          <p:cNvGrpSpPr>
            <a:grpSpLocks/>
          </p:cNvGrpSpPr>
          <p:nvPr/>
        </p:nvGrpSpPr>
        <p:grpSpPr bwMode="auto">
          <a:xfrm>
            <a:off x="4060825" y="2300288"/>
            <a:ext cx="1841500" cy="2095500"/>
            <a:chOff x="2295" y="1492"/>
            <a:chExt cx="1160" cy="1320"/>
          </a:xfrm>
        </p:grpSpPr>
        <p:grpSp>
          <p:nvGrpSpPr>
            <p:cNvPr id="13334" name="Group 22"/>
            <p:cNvGrpSpPr>
              <a:grpSpLocks/>
            </p:cNvGrpSpPr>
            <p:nvPr/>
          </p:nvGrpSpPr>
          <p:grpSpPr bwMode="auto">
            <a:xfrm>
              <a:off x="2295" y="1492"/>
              <a:ext cx="1160" cy="1320"/>
              <a:chOff x="1249" y="2313"/>
              <a:chExt cx="1400" cy="1592"/>
            </a:xfrm>
          </p:grpSpPr>
          <p:sp>
            <p:nvSpPr>
              <p:cNvPr id="13335" name="Oval 23"/>
              <p:cNvSpPr>
                <a:spLocks noChangeArrowheads="1"/>
              </p:cNvSpPr>
              <p:nvPr/>
            </p:nvSpPr>
            <p:spPr bwMode="auto">
              <a:xfrm>
                <a:off x="1281" y="2313"/>
                <a:ext cx="1368" cy="1365"/>
              </a:xfrm>
              <a:prstGeom prst="ellipse">
                <a:avLst/>
              </a:prstGeom>
              <a:solidFill>
                <a:srgbClr val="75B94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FFFFFF"/>
                  </a:solidFill>
                </a:endParaRPr>
              </a:p>
            </p:txBody>
          </p:sp>
          <p:sp>
            <p:nvSpPr>
              <p:cNvPr id="13336" name="Oval 24"/>
              <p:cNvSpPr>
                <a:spLocks noChangeArrowheads="1"/>
              </p:cNvSpPr>
              <p:nvPr/>
            </p:nvSpPr>
            <p:spPr bwMode="auto">
              <a:xfrm rot="-2136651">
                <a:off x="1249" y="2337"/>
                <a:ext cx="789" cy="630"/>
              </a:xfrm>
              <a:prstGeom prst="ellipse">
                <a:avLst/>
              </a:prstGeom>
              <a:gradFill rotWithShape="1">
                <a:gsLst>
                  <a:gs pos="0">
                    <a:schemeClr val="bg1">
                      <a:alpha val="41000"/>
                    </a:schemeClr>
                  </a:gs>
                  <a:gs pos="100000">
                    <a:schemeClr val="bg1">
                      <a:gamma/>
                      <a:shade val="46275"/>
                      <a:invGamma/>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FFFFFF"/>
                  </a:solidFill>
                </a:endParaRPr>
              </a:p>
            </p:txBody>
          </p:sp>
          <p:sp>
            <p:nvSpPr>
              <p:cNvPr id="13337" name="AutoShape 25"/>
              <p:cNvSpPr>
                <a:spLocks noChangeArrowheads="1"/>
              </p:cNvSpPr>
              <p:nvPr/>
            </p:nvSpPr>
            <p:spPr bwMode="auto">
              <a:xfrm rot="13398019">
                <a:off x="1877" y="2547"/>
                <a:ext cx="665" cy="1358"/>
              </a:xfrm>
              <a:prstGeom prst="moon">
                <a:avLst>
                  <a:gd name="adj" fmla="val 68009"/>
                </a:avLst>
              </a:prstGeom>
              <a:gradFill rotWithShape="1">
                <a:gsLst>
                  <a:gs pos="0">
                    <a:srgbClr val="A86400">
                      <a:alpha val="0"/>
                    </a:srgbClr>
                  </a:gs>
                  <a:gs pos="100000">
                    <a:srgbClr val="A86400">
                      <a:gamma/>
                      <a:shade val="15686"/>
                      <a:invGamma/>
                      <a:alpha val="13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FFFFFF"/>
                  </a:solidFill>
                </a:endParaRPr>
              </a:p>
            </p:txBody>
          </p:sp>
        </p:grpSp>
        <p:sp>
          <p:nvSpPr>
            <p:cNvPr id="13338" name="Text Box 26"/>
            <p:cNvSpPr txBox="1">
              <a:spLocks noChangeArrowheads="1"/>
            </p:cNvSpPr>
            <p:nvPr/>
          </p:nvSpPr>
          <p:spPr bwMode="auto">
            <a:xfrm>
              <a:off x="2489" y="1797"/>
              <a:ext cx="771" cy="518"/>
            </a:xfrm>
            <a:prstGeom prst="rect">
              <a:avLst/>
            </a:prstGeom>
            <a:noFill/>
            <a:ln>
              <a:noFill/>
            </a:ln>
            <a:effectLst>
              <a:outerShdw dist="17961" dir="2700000" algn="ctr" rotWithShape="0">
                <a:schemeClr val="folHlink"/>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fontAlgn="base">
                <a:spcBef>
                  <a:spcPct val="50000"/>
                </a:spcBef>
                <a:spcAft>
                  <a:spcPct val="0"/>
                </a:spcAft>
              </a:pPr>
              <a:r>
                <a:rPr lang="zh-CN" altLang="en-US" sz="2400" dirty="0">
                  <a:solidFill>
                    <a:srgbClr val="FFFFFF"/>
                  </a:solidFill>
                  <a:latin typeface="Arial Narrow" panose="020B0606020202030204" pitchFamily="34" charset="0"/>
                  <a:ea typeface="宋体" panose="02010600030101010101" pitchFamily="2" charset="-122"/>
                </a:rPr>
                <a:t>成长史</a:t>
              </a:r>
              <a:endParaRPr lang="en-GB" altLang="zh-CN" sz="2400" dirty="0">
                <a:solidFill>
                  <a:srgbClr val="FFFFFF"/>
                </a:solidFill>
                <a:latin typeface="Arial Narrow" panose="020B0606020202030204" pitchFamily="34" charset="0"/>
                <a:ea typeface="宋体" panose="02010600030101010101" pitchFamily="2" charset="-122"/>
              </a:endParaRPr>
            </a:p>
          </p:txBody>
        </p:sp>
      </p:grpSp>
      <p:grpSp>
        <p:nvGrpSpPr>
          <p:cNvPr id="13339" name="Group 27"/>
          <p:cNvGrpSpPr>
            <a:grpSpLocks/>
          </p:cNvGrpSpPr>
          <p:nvPr/>
        </p:nvGrpSpPr>
        <p:grpSpPr bwMode="auto">
          <a:xfrm>
            <a:off x="8532813" y="2298700"/>
            <a:ext cx="1841500" cy="2095500"/>
            <a:chOff x="3906" y="1492"/>
            <a:chExt cx="1160" cy="1320"/>
          </a:xfrm>
        </p:grpSpPr>
        <p:grpSp>
          <p:nvGrpSpPr>
            <p:cNvPr id="13340" name="Group 28"/>
            <p:cNvGrpSpPr>
              <a:grpSpLocks/>
            </p:cNvGrpSpPr>
            <p:nvPr/>
          </p:nvGrpSpPr>
          <p:grpSpPr bwMode="auto">
            <a:xfrm>
              <a:off x="3906" y="1492"/>
              <a:ext cx="1160" cy="1320"/>
              <a:chOff x="1249" y="2313"/>
              <a:chExt cx="1400" cy="1592"/>
            </a:xfrm>
          </p:grpSpPr>
          <p:sp>
            <p:nvSpPr>
              <p:cNvPr id="13341" name="Oval 29"/>
              <p:cNvSpPr>
                <a:spLocks noChangeArrowheads="1"/>
              </p:cNvSpPr>
              <p:nvPr/>
            </p:nvSpPr>
            <p:spPr bwMode="auto">
              <a:xfrm>
                <a:off x="1281" y="2313"/>
                <a:ext cx="1368" cy="1365"/>
              </a:xfrm>
              <a:prstGeom prst="ellipse">
                <a:avLst/>
              </a:prstGeom>
              <a:solidFill>
                <a:srgbClr val="96969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FFFFFF"/>
                  </a:solidFill>
                </a:endParaRPr>
              </a:p>
            </p:txBody>
          </p:sp>
          <p:sp>
            <p:nvSpPr>
              <p:cNvPr id="13342" name="Oval 30"/>
              <p:cNvSpPr>
                <a:spLocks noChangeArrowheads="1"/>
              </p:cNvSpPr>
              <p:nvPr/>
            </p:nvSpPr>
            <p:spPr bwMode="auto">
              <a:xfrm rot="-2136651">
                <a:off x="1249" y="2337"/>
                <a:ext cx="789" cy="630"/>
              </a:xfrm>
              <a:prstGeom prst="ellipse">
                <a:avLst/>
              </a:prstGeom>
              <a:gradFill rotWithShape="1">
                <a:gsLst>
                  <a:gs pos="0">
                    <a:schemeClr val="bg1">
                      <a:alpha val="41000"/>
                    </a:schemeClr>
                  </a:gs>
                  <a:gs pos="100000">
                    <a:schemeClr val="bg1">
                      <a:gamma/>
                      <a:shade val="46275"/>
                      <a:invGamma/>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FFFFFF"/>
                  </a:solidFill>
                </a:endParaRPr>
              </a:p>
            </p:txBody>
          </p:sp>
          <p:sp>
            <p:nvSpPr>
              <p:cNvPr id="13343" name="AutoShape 31"/>
              <p:cNvSpPr>
                <a:spLocks noChangeArrowheads="1"/>
              </p:cNvSpPr>
              <p:nvPr/>
            </p:nvSpPr>
            <p:spPr bwMode="auto">
              <a:xfrm rot="13398019">
                <a:off x="1877" y="2547"/>
                <a:ext cx="665" cy="1358"/>
              </a:xfrm>
              <a:prstGeom prst="moon">
                <a:avLst>
                  <a:gd name="adj" fmla="val 68009"/>
                </a:avLst>
              </a:prstGeom>
              <a:gradFill rotWithShape="1">
                <a:gsLst>
                  <a:gs pos="0">
                    <a:srgbClr val="A86400">
                      <a:alpha val="0"/>
                    </a:srgbClr>
                  </a:gs>
                  <a:gs pos="100000">
                    <a:srgbClr val="A86400">
                      <a:gamma/>
                      <a:shade val="15686"/>
                      <a:invGamma/>
                      <a:alpha val="13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FFFFFF"/>
                  </a:solidFill>
                </a:endParaRPr>
              </a:p>
            </p:txBody>
          </p:sp>
        </p:grpSp>
        <p:sp>
          <p:nvSpPr>
            <p:cNvPr id="13344" name="Text Box 32"/>
            <p:cNvSpPr txBox="1">
              <a:spLocks noChangeArrowheads="1"/>
            </p:cNvSpPr>
            <p:nvPr/>
          </p:nvSpPr>
          <p:spPr bwMode="auto">
            <a:xfrm>
              <a:off x="4101" y="1797"/>
              <a:ext cx="771" cy="518"/>
            </a:xfrm>
            <a:prstGeom prst="rect">
              <a:avLst/>
            </a:prstGeom>
            <a:noFill/>
            <a:ln>
              <a:noFill/>
            </a:ln>
            <a:effectLst>
              <a:outerShdw dist="17961" dir="2700000" algn="ctr" rotWithShape="0">
                <a:srgbClr val="4D4D4D"/>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fontAlgn="base">
                <a:spcBef>
                  <a:spcPct val="50000"/>
                </a:spcBef>
                <a:spcAft>
                  <a:spcPct val="0"/>
                </a:spcAft>
              </a:pPr>
              <a:r>
                <a:rPr lang="zh-CN" altLang="en-US" sz="2400" dirty="0" smtClean="0">
                  <a:solidFill>
                    <a:srgbClr val="FFFFFF"/>
                  </a:solidFill>
                  <a:latin typeface="Arial Narrow" panose="020B0606020202030204" pitchFamily="34" charset="0"/>
                  <a:ea typeface="宋体" panose="02010600030101010101" pitchFamily="2" charset="-122"/>
                </a:rPr>
                <a:t>潜伏</a:t>
              </a:r>
              <a:endParaRPr lang="en-GB" altLang="zh-CN" sz="2400" dirty="0">
                <a:solidFill>
                  <a:srgbClr val="FFFFFF"/>
                </a:solidFill>
                <a:latin typeface="Arial Narrow" panose="020B0606020202030204" pitchFamily="34" charset="0"/>
                <a:ea typeface="宋体" panose="02010600030101010101" pitchFamily="2" charset="-122"/>
              </a:endParaRPr>
            </a:p>
          </p:txBody>
        </p:sp>
      </p:grpSp>
    </p:spTree>
    <p:extLst>
      <p:ext uri="{BB962C8B-B14F-4D97-AF65-F5344CB8AC3E}">
        <p14:creationId xmlns:p14="http://schemas.microsoft.com/office/powerpoint/2010/main" val="156536867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wipe(left)">
                                      <p:cBhvr>
                                        <p:cTn id="7" dur="500"/>
                                        <p:tgtEl>
                                          <p:spTgt spid="13316"/>
                                        </p:tgtEl>
                                      </p:cBhvr>
                                    </p:animEffect>
                                  </p:childTnLst>
                                </p:cTn>
                              </p:par>
                            </p:childTnLst>
                          </p:cTn>
                        </p:par>
                        <p:par>
                          <p:cTn id="8" fill="hold" nodeType="afterGroup">
                            <p:stCondLst>
                              <p:cond delay="500"/>
                            </p:stCondLst>
                            <p:childTnLst>
                              <p:par>
                                <p:cTn id="9" presetID="53" presetClass="entr" presetSubtype="0" fill="hold" grpId="0" nodeType="afterEffect">
                                  <p:stCondLst>
                                    <p:cond delay="0"/>
                                  </p:stCondLst>
                                  <p:iterate type="lt">
                                    <p:tmPct val="4000"/>
                                  </p:iterate>
                                  <p:childTnLst>
                                    <p:set>
                                      <p:cBhvr>
                                        <p:cTn id="10" dur="1" fill="hold">
                                          <p:stCondLst>
                                            <p:cond delay="0"/>
                                          </p:stCondLst>
                                        </p:cTn>
                                        <p:tgtEl>
                                          <p:spTgt spid="13314"/>
                                        </p:tgtEl>
                                        <p:attrNameLst>
                                          <p:attrName>style.visibility</p:attrName>
                                        </p:attrNameLst>
                                      </p:cBhvr>
                                      <p:to>
                                        <p:strVal val="visible"/>
                                      </p:to>
                                    </p:set>
                                    <p:anim calcmode="lin" valueType="num">
                                      <p:cBhvr>
                                        <p:cTn id="11" dur="500" fill="hold"/>
                                        <p:tgtEl>
                                          <p:spTgt spid="13314"/>
                                        </p:tgtEl>
                                        <p:attrNameLst>
                                          <p:attrName>ppt_w</p:attrName>
                                        </p:attrNameLst>
                                      </p:cBhvr>
                                      <p:tavLst>
                                        <p:tav tm="0">
                                          <p:val>
                                            <p:fltVal val="0"/>
                                          </p:val>
                                        </p:tav>
                                        <p:tav tm="100000">
                                          <p:val>
                                            <p:strVal val="#ppt_w"/>
                                          </p:val>
                                        </p:tav>
                                      </p:tavLst>
                                    </p:anim>
                                    <p:anim calcmode="lin" valueType="num">
                                      <p:cBhvr>
                                        <p:cTn id="12" dur="500" fill="hold"/>
                                        <p:tgtEl>
                                          <p:spTgt spid="13314"/>
                                        </p:tgtEl>
                                        <p:attrNameLst>
                                          <p:attrName>ppt_h</p:attrName>
                                        </p:attrNameLst>
                                      </p:cBhvr>
                                      <p:tavLst>
                                        <p:tav tm="0">
                                          <p:val>
                                            <p:fltVal val="0"/>
                                          </p:val>
                                        </p:tav>
                                        <p:tav tm="100000">
                                          <p:val>
                                            <p:strVal val="#ppt_h"/>
                                          </p:val>
                                        </p:tav>
                                      </p:tavLst>
                                    </p:anim>
                                    <p:animEffect transition="in" filter="fade">
                                      <p:cBhvr>
                                        <p:cTn id="13" dur="500"/>
                                        <p:tgtEl>
                                          <p:spTgt spid="13314"/>
                                        </p:tgtEl>
                                      </p:cBhvr>
                                    </p:animEffect>
                                  </p:childTnLst>
                                </p:cTn>
                              </p:par>
                            </p:childTnLst>
                          </p:cTn>
                        </p:par>
                        <p:par>
                          <p:cTn id="14" fill="hold" nodeType="afterGroup">
                            <p:stCondLst>
                              <p:cond delay="1060"/>
                            </p:stCondLst>
                            <p:childTnLst>
                              <p:par>
                                <p:cTn id="15" presetID="53" presetClass="entr" presetSubtype="0" fill="hold" nodeType="afterEffect">
                                  <p:stCondLst>
                                    <p:cond delay="0"/>
                                  </p:stCondLst>
                                  <p:childTnLst>
                                    <p:set>
                                      <p:cBhvr>
                                        <p:cTn id="16" dur="1" fill="hold">
                                          <p:stCondLst>
                                            <p:cond delay="0"/>
                                          </p:stCondLst>
                                        </p:cTn>
                                        <p:tgtEl>
                                          <p:spTgt spid="13321"/>
                                        </p:tgtEl>
                                        <p:attrNameLst>
                                          <p:attrName>style.visibility</p:attrName>
                                        </p:attrNameLst>
                                      </p:cBhvr>
                                      <p:to>
                                        <p:strVal val="visible"/>
                                      </p:to>
                                    </p:set>
                                    <p:anim calcmode="lin" valueType="num">
                                      <p:cBhvr>
                                        <p:cTn id="17" dur="500" fill="hold"/>
                                        <p:tgtEl>
                                          <p:spTgt spid="13321"/>
                                        </p:tgtEl>
                                        <p:attrNameLst>
                                          <p:attrName>ppt_w</p:attrName>
                                        </p:attrNameLst>
                                      </p:cBhvr>
                                      <p:tavLst>
                                        <p:tav tm="0">
                                          <p:val>
                                            <p:fltVal val="0"/>
                                          </p:val>
                                        </p:tav>
                                        <p:tav tm="100000">
                                          <p:val>
                                            <p:strVal val="#ppt_w"/>
                                          </p:val>
                                        </p:tav>
                                      </p:tavLst>
                                    </p:anim>
                                    <p:anim calcmode="lin" valueType="num">
                                      <p:cBhvr>
                                        <p:cTn id="18" dur="500" fill="hold"/>
                                        <p:tgtEl>
                                          <p:spTgt spid="13321"/>
                                        </p:tgtEl>
                                        <p:attrNameLst>
                                          <p:attrName>ppt_h</p:attrName>
                                        </p:attrNameLst>
                                      </p:cBhvr>
                                      <p:tavLst>
                                        <p:tav tm="0">
                                          <p:val>
                                            <p:fltVal val="0"/>
                                          </p:val>
                                        </p:tav>
                                        <p:tav tm="100000">
                                          <p:val>
                                            <p:strVal val="#ppt_h"/>
                                          </p:val>
                                        </p:tav>
                                      </p:tavLst>
                                    </p:anim>
                                    <p:animEffect transition="in" filter="fade">
                                      <p:cBhvr>
                                        <p:cTn id="19" dur="500"/>
                                        <p:tgtEl>
                                          <p:spTgt spid="13321"/>
                                        </p:tgtEl>
                                      </p:cBhvr>
                                    </p:animEffect>
                                  </p:childTnLst>
                                </p:cTn>
                              </p:par>
                              <p:par>
                                <p:cTn id="20" presetID="53" presetClass="entr" presetSubtype="0" fill="hold" nodeType="withEffect">
                                  <p:stCondLst>
                                    <p:cond delay="0"/>
                                  </p:stCondLst>
                                  <p:childTnLst>
                                    <p:set>
                                      <p:cBhvr>
                                        <p:cTn id="21" dur="1" fill="hold">
                                          <p:stCondLst>
                                            <p:cond delay="0"/>
                                          </p:stCondLst>
                                        </p:cTn>
                                        <p:tgtEl>
                                          <p:spTgt spid="13333"/>
                                        </p:tgtEl>
                                        <p:attrNameLst>
                                          <p:attrName>style.visibility</p:attrName>
                                        </p:attrNameLst>
                                      </p:cBhvr>
                                      <p:to>
                                        <p:strVal val="visible"/>
                                      </p:to>
                                    </p:set>
                                    <p:anim calcmode="lin" valueType="num">
                                      <p:cBhvr>
                                        <p:cTn id="22" dur="500" fill="hold"/>
                                        <p:tgtEl>
                                          <p:spTgt spid="13333"/>
                                        </p:tgtEl>
                                        <p:attrNameLst>
                                          <p:attrName>ppt_w</p:attrName>
                                        </p:attrNameLst>
                                      </p:cBhvr>
                                      <p:tavLst>
                                        <p:tav tm="0">
                                          <p:val>
                                            <p:fltVal val="0"/>
                                          </p:val>
                                        </p:tav>
                                        <p:tav tm="100000">
                                          <p:val>
                                            <p:strVal val="#ppt_w"/>
                                          </p:val>
                                        </p:tav>
                                      </p:tavLst>
                                    </p:anim>
                                    <p:anim calcmode="lin" valueType="num">
                                      <p:cBhvr>
                                        <p:cTn id="23" dur="500" fill="hold"/>
                                        <p:tgtEl>
                                          <p:spTgt spid="13333"/>
                                        </p:tgtEl>
                                        <p:attrNameLst>
                                          <p:attrName>ppt_h</p:attrName>
                                        </p:attrNameLst>
                                      </p:cBhvr>
                                      <p:tavLst>
                                        <p:tav tm="0">
                                          <p:val>
                                            <p:fltVal val="0"/>
                                          </p:val>
                                        </p:tav>
                                        <p:tav tm="100000">
                                          <p:val>
                                            <p:strVal val="#ppt_h"/>
                                          </p:val>
                                        </p:tav>
                                      </p:tavLst>
                                    </p:anim>
                                    <p:animEffect transition="in" filter="fade">
                                      <p:cBhvr>
                                        <p:cTn id="24" dur="500"/>
                                        <p:tgtEl>
                                          <p:spTgt spid="13333"/>
                                        </p:tgtEl>
                                      </p:cBhvr>
                                    </p:animEffect>
                                  </p:childTnLst>
                                </p:cTn>
                              </p:par>
                              <p:par>
                                <p:cTn id="25" presetID="53" presetClass="entr" presetSubtype="0" fill="hold" nodeType="withEffect">
                                  <p:stCondLst>
                                    <p:cond delay="0"/>
                                  </p:stCondLst>
                                  <p:childTnLst>
                                    <p:set>
                                      <p:cBhvr>
                                        <p:cTn id="26" dur="1" fill="hold">
                                          <p:stCondLst>
                                            <p:cond delay="0"/>
                                          </p:stCondLst>
                                        </p:cTn>
                                        <p:tgtEl>
                                          <p:spTgt spid="13327"/>
                                        </p:tgtEl>
                                        <p:attrNameLst>
                                          <p:attrName>style.visibility</p:attrName>
                                        </p:attrNameLst>
                                      </p:cBhvr>
                                      <p:to>
                                        <p:strVal val="visible"/>
                                      </p:to>
                                    </p:set>
                                    <p:anim calcmode="lin" valueType="num">
                                      <p:cBhvr>
                                        <p:cTn id="27" dur="500" fill="hold"/>
                                        <p:tgtEl>
                                          <p:spTgt spid="13327"/>
                                        </p:tgtEl>
                                        <p:attrNameLst>
                                          <p:attrName>ppt_w</p:attrName>
                                        </p:attrNameLst>
                                      </p:cBhvr>
                                      <p:tavLst>
                                        <p:tav tm="0">
                                          <p:val>
                                            <p:fltVal val="0"/>
                                          </p:val>
                                        </p:tav>
                                        <p:tav tm="100000">
                                          <p:val>
                                            <p:strVal val="#ppt_w"/>
                                          </p:val>
                                        </p:tav>
                                      </p:tavLst>
                                    </p:anim>
                                    <p:anim calcmode="lin" valueType="num">
                                      <p:cBhvr>
                                        <p:cTn id="28" dur="500" fill="hold"/>
                                        <p:tgtEl>
                                          <p:spTgt spid="13327"/>
                                        </p:tgtEl>
                                        <p:attrNameLst>
                                          <p:attrName>ppt_h</p:attrName>
                                        </p:attrNameLst>
                                      </p:cBhvr>
                                      <p:tavLst>
                                        <p:tav tm="0">
                                          <p:val>
                                            <p:fltVal val="0"/>
                                          </p:val>
                                        </p:tav>
                                        <p:tav tm="100000">
                                          <p:val>
                                            <p:strVal val="#ppt_h"/>
                                          </p:val>
                                        </p:tav>
                                      </p:tavLst>
                                    </p:anim>
                                    <p:animEffect transition="in" filter="fade">
                                      <p:cBhvr>
                                        <p:cTn id="29" dur="500"/>
                                        <p:tgtEl>
                                          <p:spTgt spid="13327"/>
                                        </p:tgtEl>
                                      </p:cBhvr>
                                    </p:animEffect>
                                  </p:childTnLst>
                                </p:cTn>
                              </p:par>
                              <p:par>
                                <p:cTn id="30" presetID="53" presetClass="entr" presetSubtype="0" fill="hold" nodeType="withEffect">
                                  <p:stCondLst>
                                    <p:cond delay="0"/>
                                  </p:stCondLst>
                                  <p:childTnLst>
                                    <p:set>
                                      <p:cBhvr>
                                        <p:cTn id="31" dur="1" fill="hold">
                                          <p:stCondLst>
                                            <p:cond delay="0"/>
                                          </p:stCondLst>
                                        </p:cTn>
                                        <p:tgtEl>
                                          <p:spTgt spid="13339"/>
                                        </p:tgtEl>
                                        <p:attrNameLst>
                                          <p:attrName>style.visibility</p:attrName>
                                        </p:attrNameLst>
                                      </p:cBhvr>
                                      <p:to>
                                        <p:strVal val="visible"/>
                                      </p:to>
                                    </p:set>
                                    <p:anim calcmode="lin" valueType="num">
                                      <p:cBhvr>
                                        <p:cTn id="32" dur="500" fill="hold"/>
                                        <p:tgtEl>
                                          <p:spTgt spid="13339"/>
                                        </p:tgtEl>
                                        <p:attrNameLst>
                                          <p:attrName>ppt_w</p:attrName>
                                        </p:attrNameLst>
                                      </p:cBhvr>
                                      <p:tavLst>
                                        <p:tav tm="0">
                                          <p:val>
                                            <p:fltVal val="0"/>
                                          </p:val>
                                        </p:tav>
                                        <p:tav tm="100000">
                                          <p:val>
                                            <p:strVal val="#ppt_w"/>
                                          </p:val>
                                        </p:tav>
                                      </p:tavLst>
                                    </p:anim>
                                    <p:anim calcmode="lin" valueType="num">
                                      <p:cBhvr>
                                        <p:cTn id="33" dur="500" fill="hold"/>
                                        <p:tgtEl>
                                          <p:spTgt spid="13339"/>
                                        </p:tgtEl>
                                        <p:attrNameLst>
                                          <p:attrName>ppt_h</p:attrName>
                                        </p:attrNameLst>
                                      </p:cBhvr>
                                      <p:tavLst>
                                        <p:tav tm="0">
                                          <p:val>
                                            <p:fltVal val="0"/>
                                          </p:val>
                                        </p:tav>
                                        <p:tav tm="100000">
                                          <p:val>
                                            <p:strVal val="#ppt_h"/>
                                          </p:val>
                                        </p:tav>
                                      </p:tavLst>
                                    </p:anim>
                                    <p:animEffect transition="in" filter="fade">
                                      <p:cBhvr>
                                        <p:cTn id="34" dur="500"/>
                                        <p:tgtEl>
                                          <p:spTgt spid="13339"/>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13317"/>
                                        </p:tgtEl>
                                        <p:attrNameLst>
                                          <p:attrName>style.visibility</p:attrName>
                                        </p:attrNameLst>
                                      </p:cBhvr>
                                      <p:to>
                                        <p:strVal val="visible"/>
                                      </p:to>
                                    </p:set>
                                    <p:anim calcmode="lin" valueType="num">
                                      <p:cBhvr>
                                        <p:cTn id="37" dur="1000" fill="hold"/>
                                        <p:tgtEl>
                                          <p:spTgt spid="13317"/>
                                        </p:tgtEl>
                                        <p:attrNameLst>
                                          <p:attrName>ppt_w</p:attrName>
                                        </p:attrNameLst>
                                      </p:cBhvr>
                                      <p:tavLst>
                                        <p:tav tm="0">
                                          <p:val>
                                            <p:fltVal val="0"/>
                                          </p:val>
                                        </p:tav>
                                        <p:tav tm="100000">
                                          <p:val>
                                            <p:strVal val="#ppt_w"/>
                                          </p:val>
                                        </p:tav>
                                      </p:tavLst>
                                    </p:anim>
                                    <p:anim calcmode="lin" valueType="num">
                                      <p:cBhvr>
                                        <p:cTn id="38" dur="1000" fill="hold"/>
                                        <p:tgtEl>
                                          <p:spTgt spid="13317"/>
                                        </p:tgtEl>
                                        <p:attrNameLst>
                                          <p:attrName>ppt_h</p:attrName>
                                        </p:attrNameLst>
                                      </p:cBhvr>
                                      <p:tavLst>
                                        <p:tav tm="0">
                                          <p:val>
                                            <p:fltVal val="0"/>
                                          </p:val>
                                        </p:tav>
                                        <p:tav tm="100000">
                                          <p:val>
                                            <p:strVal val="#ppt_h"/>
                                          </p:val>
                                        </p:tav>
                                      </p:tavLst>
                                    </p:anim>
                                    <p:animEffect transition="in" filter="fade">
                                      <p:cBhvr>
                                        <p:cTn id="39" dur="1000"/>
                                        <p:tgtEl>
                                          <p:spTgt spid="13317"/>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13318"/>
                                        </p:tgtEl>
                                        <p:attrNameLst>
                                          <p:attrName>style.visibility</p:attrName>
                                        </p:attrNameLst>
                                      </p:cBhvr>
                                      <p:to>
                                        <p:strVal val="visible"/>
                                      </p:to>
                                    </p:set>
                                    <p:anim calcmode="lin" valueType="num">
                                      <p:cBhvr>
                                        <p:cTn id="42" dur="1000" fill="hold"/>
                                        <p:tgtEl>
                                          <p:spTgt spid="13318"/>
                                        </p:tgtEl>
                                        <p:attrNameLst>
                                          <p:attrName>ppt_w</p:attrName>
                                        </p:attrNameLst>
                                      </p:cBhvr>
                                      <p:tavLst>
                                        <p:tav tm="0">
                                          <p:val>
                                            <p:fltVal val="0"/>
                                          </p:val>
                                        </p:tav>
                                        <p:tav tm="100000">
                                          <p:val>
                                            <p:strVal val="#ppt_w"/>
                                          </p:val>
                                        </p:tav>
                                      </p:tavLst>
                                    </p:anim>
                                    <p:anim calcmode="lin" valueType="num">
                                      <p:cBhvr>
                                        <p:cTn id="43" dur="1000" fill="hold"/>
                                        <p:tgtEl>
                                          <p:spTgt spid="13318"/>
                                        </p:tgtEl>
                                        <p:attrNameLst>
                                          <p:attrName>ppt_h</p:attrName>
                                        </p:attrNameLst>
                                      </p:cBhvr>
                                      <p:tavLst>
                                        <p:tav tm="0">
                                          <p:val>
                                            <p:fltVal val="0"/>
                                          </p:val>
                                        </p:tav>
                                        <p:tav tm="100000">
                                          <p:val>
                                            <p:strVal val="#ppt_h"/>
                                          </p:val>
                                        </p:tav>
                                      </p:tavLst>
                                    </p:anim>
                                    <p:animEffect transition="in" filter="fade">
                                      <p:cBhvr>
                                        <p:cTn id="44" dur="1000"/>
                                        <p:tgtEl>
                                          <p:spTgt spid="13318"/>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13319"/>
                                        </p:tgtEl>
                                        <p:attrNameLst>
                                          <p:attrName>style.visibility</p:attrName>
                                        </p:attrNameLst>
                                      </p:cBhvr>
                                      <p:to>
                                        <p:strVal val="visible"/>
                                      </p:to>
                                    </p:set>
                                    <p:anim calcmode="lin" valueType="num">
                                      <p:cBhvr>
                                        <p:cTn id="47" dur="1000" fill="hold"/>
                                        <p:tgtEl>
                                          <p:spTgt spid="13319"/>
                                        </p:tgtEl>
                                        <p:attrNameLst>
                                          <p:attrName>ppt_w</p:attrName>
                                        </p:attrNameLst>
                                      </p:cBhvr>
                                      <p:tavLst>
                                        <p:tav tm="0">
                                          <p:val>
                                            <p:fltVal val="0"/>
                                          </p:val>
                                        </p:tav>
                                        <p:tav tm="100000">
                                          <p:val>
                                            <p:strVal val="#ppt_w"/>
                                          </p:val>
                                        </p:tav>
                                      </p:tavLst>
                                    </p:anim>
                                    <p:anim calcmode="lin" valueType="num">
                                      <p:cBhvr>
                                        <p:cTn id="48" dur="1000" fill="hold"/>
                                        <p:tgtEl>
                                          <p:spTgt spid="13319"/>
                                        </p:tgtEl>
                                        <p:attrNameLst>
                                          <p:attrName>ppt_h</p:attrName>
                                        </p:attrNameLst>
                                      </p:cBhvr>
                                      <p:tavLst>
                                        <p:tav tm="0">
                                          <p:val>
                                            <p:fltVal val="0"/>
                                          </p:val>
                                        </p:tav>
                                        <p:tav tm="100000">
                                          <p:val>
                                            <p:strVal val="#ppt_h"/>
                                          </p:val>
                                        </p:tav>
                                      </p:tavLst>
                                    </p:anim>
                                    <p:animEffect transition="in" filter="fade">
                                      <p:cBhvr>
                                        <p:cTn id="49" dur="1000"/>
                                        <p:tgtEl>
                                          <p:spTgt spid="13319"/>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13320"/>
                                        </p:tgtEl>
                                        <p:attrNameLst>
                                          <p:attrName>style.visibility</p:attrName>
                                        </p:attrNameLst>
                                      </p:cBhvr>
                                      <p:to>
                                        <p:strVal val="visible"/>
                                      </p:to>
                                    </p:set>
                                    <p:anim calcmode="lin" valueType="num">
                                      <p:cBhvr>
                                        <p:cTn id="52" dur="1000" fill="hold"/>
                                        <p:tgtEl>
                                          <p:spTgt spid="13320"/>
                                        </p:tgtEl>
                                        <p:attrNameLst>
                                          <p:attrName>ppt_w</p:attrName>
                                        </p:attrNameLst>
                                      </p:cBhvr>
                                      <p:tavLst>
                                        <p:tav tm="0">
                                          <p:val>
                                            <p:fltVal val="0"/>
                                          </p:val>
                                        </p:tav>
                                        <p:tav tm="100000">
                                          <p:val>
                                            <p:strVal val="#ppt_w"/>
                                          </p:val>
                                        </p:tav>
                                      </p:tavLst>
                                    </p:anim>
                                    <p:anim calcmode="lin" valueType="num">
                                      <p:cBhvr>
                                        <p:cTn id="53" dur="1000" fill="hold"/>
                                        <p:tgtEl>
                                          <p:spTgt spid="13320"/>
                                        </p:tgtEl>
                                        <p:attrNameLst>
                                          <p:attrName>ppt_h</p:attrName>
                                        </p:attrNameLst>
                                      </p:cBhvr>
                                      <p:tavLst>
                                        <p:tav tm="0">
                                          <p:val>
                                            <p:fltVal val="0"/>
                                          </p:val>
                                        </p:tav>
                                        <p:tav tm="100000">
                                          <p:val>
                                            <p:strVal val="#ppt_h"/>
                                          </p:val>
                                        </p:tav>
                                      </p:tavLst>
                                    </p:anim>
                                    <p:animEffect transition="in" filter="fade">
                                      <p:cBhvr>
                                        <p:cTn id="54" dur="1000"/>
                                        <p:tgtEl>
                                          <p:spTgt spid="13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6" grpId="0" animBg="1"/>
      <p:bldP spid="13317" grpId="0" animBg="1"/>
      <p:bldP spid="13318" grpId="0" animBg="1"/>
      <p:bldP spid="13319" grpId="0" animBg="1"/>
      <p:bldP spid="13320"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383910" y="1212850"/>
            <a:ext cx="10670117" cy="4506913"/>
          </a:xfrm>
        </p:spPr>
        <p:txBody>
          <a:bodyPr/>
          <a:lstStyle/>
          <a:p>
            <a:pPr marL="0" indent="0">
              <a:buNone/>
            </a:pPr>
            <a:r>
              <a:rPr lang="en-US" altLang="zh-CN" dirty="0" smtClean="0"/>
              <a:t>5</a:t>
            </a:r>
            <a:r>
              <a:rPr lang="zh-CN" altLang="en-US" dirty="0" smtClean="0"/>
              <a:t>、内置到注册表中 </a:t>
            </a:r>
          </a:p>
          <a:p>
            <a:pPr marL="0" indent="0">
              <a:buNone/>
            </a:pPr>
            <a:r>
              <a:rPr lang="zh-CN" altLang="en-US" dirty="0" smtClean="0"/>
              <a:t>上面的方法让木马着实舒服了一阵，既没有人能找到它，又能自动运行，真是快哉！然而好景不长，人类很快就把它的马脚揪了出来，并对它进行了严厉的惩罚！但是它还心有不甘，总结了失败教训后，认为上面的藏身之处很容易找，现在必须躲在不容易被人发现的地方，于是它想到了注册表！的确注册表由于比较复杂，木马常常喜欢藏在这里快活，赶快检查一下，有什么程序在其下，睁大眼睛仔细看了，别放过木马哦：</a:t>
            </a:r>
            <a:r>
              <a:rPr lang="en-US" altLang="zh-CN" dirty="0" smtClean="0"/>
              <a:t>HKEY_LOCAL_MACHINE</a:t>
            </a:r>
            <a:r>
              <a:rPr lang="zh-CN" altLang="en-US" dirty="0" smtClean="0"/>
              <a:t>＼</a:t>
            </a:r>
            <a:r>
              <a:rPr lang="en-US" altLang="zh-CN" dirty="0" smtClean="0"/>
              <a:t>Software</a:t>
            </a:r>
            <a:r>
              <a:rPr lang="zh-CN" altLang="en-US" dirty="0" smtClean="0"/>
              <a:t>＼</a:t>
            </a:r>
            <a:r>
              <a:rPr lang="en-US" altLang="zh-CN" dirty="0" smtClean="0"/>
              <a:t>Microsoft</a:t>
            </a:r>
            <a:r>
              <a:rPr lang="zh-CN" altLang="en-US" dirty="0" smtClean="0"/>
              <a:t>＼</a:t>
            </a:r>
            <a:r>
              <a:rPr lang="en-US" altLang="zh-CN" dirty="0" smtClean="0"/>
              <a:t>Windows</a:t>
            </a:r>
            <a:r>
              <a:rPr lang="zh-CN" altLang="en-US" dirty="0" smtClean="0"/>
              <a:t>＼</a:t>
            </a:r>
            <a:r>
              <a:rPr lang="en-US" altLang="zh-CN" dirty="0" err="1" smtClean="0"/>
              <a:t>CurrentVersion</a:t>
            </a:r>
            <a:r>
              <a:rPr lang="zh-CN" altLang="en-US" dirty="0" smtClean="0"/>
              <a:t>下所有以“</a:t>
            </a:r>
            <a:r>
              <a:rPr lang="en-US" altLang="zh-CN" dirty="0" smtClean="0"/>
              <a:t>run”</a:t>
            </a:r>
            <a:r>
              <a:rPr lang="zh-CN" altLang="en-US" dirty="0" smtClean="0"/>
              <a:t>开头的键值；</a:t>
            </a:r>
            <a:r>
              <a:rPr lang="en-US" altLang="zh-CN" dirty="0" smtClean="0"/>
              <a:t>HKEY_CURRENT_USER</a:t>
            </a:r>
            <a:r>
              <a:rPr lang="zh-CN" altLang="en-US" dirty="0" smtClean="0"/>
              <a:t>＼</a:t>
            </a:r>
            <a:r>
              <a:rPr lang="en-US" altLang="zh-CN" dirty="0" smtClean="0"/>
              <a:t>Software</a:t>
            </a:r>
            <a:r>
              <a:rPr lang="zh-CN" altLang="en-US" dirty="0" smtClean="0"/>
              <a:t>＼</a:t>
            </a:r>
            <a:r>
              <a:rPr lang="en-US" altLang="zh-CN" dirty="0" smtClean="0"/>
              <a:t>Microsoft</a:t>
            </a:r>
            <a:r>
              <a:rPr lang="zh-CN" altLang="en-US" dirty="0" smtClean="0"/>
              <a:t>＼</a:t>
            </a:r>
            <a:r>
              <a:rPr lang="en-US" altLang="zh-CN" dirty="0" smtClean="0"/>
              <a:t>Windows</a:t>
            </a:r>
            <a:r>
              <a:rPr lang="zh-CN" altLang="en-US" dirty="0" smtClean="0"/>
              <a:t>＼</a:t>
            </a:r>
            <a:r>
              <a:rPr lang="en-US" altLang="zh-CN" dirty="0" err="1" smtClean="0"/>
              <a:t>CurrentVersion</a:t>
            </a:r>
            <a:r>
              <a:rPr lang="zh-CN" altLang="en-US" dirty="0" smtClean="0"/>
              <a:t>下所有以“</a:t>
            </a:r>
            <a:r>
              <a:rPr lang="en-US" altLang="zh-CN" dirty="0" smtClean="0"/>
              <a:t>run”</a:t>
            </a:r>
            <a:r>
              <a:rPr lang="zh-CN" altLang="en-US" dirty="0" smtClean="0"/>
              <a:t>开头的键值；</a:t>
            </a:r>
            <a:r>
              <a:rPr lang="en-US" altLang="zh-CN" dirty="0" smtClean="0"/>
              <a:t>HKEY-USERS</a:t>
            </a:r>
            <a:r>
              <a:rPr lang="zh-CN" altLang="en-US" dirty="0" smtClean="0"/>
              <a:t>＼</a:t>
            </a:r>
            <a:r>
              <a:rPr lang="en-US" altLang="zh-CN" dirty="0" smtClean="0"/>
              <a:t>.Default</a:t>
            </a:r>
            <a:r>
              <a:rPr lang="zh-CN" altLang="en-US" dirty="0" smtClean="0"/>
              <a:t>＼</a:t>
            </a:r>
            <a:r>
              <a:rPr lang="en-US" altLang="zh-CN" dirty="0" smtClean="0"/>
              <a:t>Software</a:t>
            </a:r>
            <a:r>
              <a:rPr lang="zh-CN" altLang="en-US" dirty="0" smtClean="0"/>
              <a:t>＼</a:t>
            </a:r>
            <a:r>
              <a:rPr lang="en-US" altLang="zh-CN" dirty="0" smtClean="0"/>
              <a:t>Microsoft</a:t>
            </a:r>
            <a:r>
              <a:rPr lang="zh-CN" altLang="en-US" dirty="0" smtClean="0"/>
              <a:t>＼</a:t>
            </a:r>
            <a:r>
              <a:rPr lang="en-US" altLang="zh-CN" dirty="0" smtClean="0"/>
              <a:t>Windows</a:t>
            </a:r>
            <a:r>
              <a:rPr lang="zh-CN" altLang="en-US" dirty="0" smtClean="0"/>
              <a:t>＼</a:t>
            </a:r>
            <a:r>
              <a:rPr lang="en-US" altLang="zh-CN" dirty="0" err="1" smtClean="0"/>
              <a:t>CurrentVersion</a:t>
            </a:r>
            <a:r>
              <a:rPr lang="zh-CN" altLang="en-US" dirty="0" smtClean="0"/>
              <a:t>下所有以“</a:t>
            </a:r>
            <a:r>
              <a:rPr lang="en-US" altLang="zh-CN" dirty="0" smtClean="0"/>
              <a:t>run”</a:t>
            </a:r>
            <a:r>
              <a:rPr lang="zh-CN" altLang="en-US" dirty="0" smtClean="0"/>
              <a:t>开头的键值。 </a:t>
            </a:r>
          </a:p>
          <a:p>
            <a:pPr marL="0" indent="0">
              <a:buNone/>
            </a:pPr>
            <a:endParaRPr lang="zh-CN" altLang="en-US" dirty="0" smtClean="0"/>
          </a:p>
        </p:txBody>
      </p:sp>
      <p:sp>
        <p:nvSpPr>
          <p:cNvPr id="12292" name="Freeform 4"/>
          <p:cNvSpPr>
            <a:spLocks/>
          </p:cNvSpPr>
          <p:nvPr/>
        </p:nvSpPr>
        <p:spPr bwMode="auto">
          <a:xfrm>
            <a:off x="1506538" y="649288"/>
            <a:ext cx="8424863" cy="563562"/>
          </a:xfrm>
          <a:custGeom>
            <a:avLst/>
            <a:gdLst>
              <a:gd name="T0" fmla="*/ 0 w 5307"/>
              <a:gd name="T1" fmla="*/ 9 h 355"/>
              <a:gd name="T2" fmla="*/ 4536 w 5307"/>
              <a:gd name="T3" fmla="*/ 9 h 355"/>
              <a:gd name="T4" fmla="*/ 4627 w 5307"/>
              <a:gd name="T5" fmla="*/ 62 h 355"/>
              <a:gd name="T6" fmla="*/ 4808 w 5307"/>
              <a:gd name="T7" fmla="*/ 110 h 355"/>
              <a:gd name="T8" fmla="*/ 4945 w 5307"/>
              <a:gd name="T9" fmla="*/ 189 h 355"/>
              <a:gd name="T10" fmla="*/ 4899 w 5307"/>
              <a:gd name="T11" fmla="*/ 216 h 355"/>
              <a:gd name="T12" fmla="*/ 5081 w 5307"/>
              <a:gd name="T13" fmla="*/ 265 h 355"/>
              <a:gd name="T14" fmla="*/ 5171 w 5307"/>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07" h="355">
                <a:moveTo>
                  <a:pt x="0" y="9"/>
                </a:moveTo>
                <a:cubicBezTo>
                  <a:pt x="1882" y="4"/>
                  <a:pt x="3765" y="0"/>
                  <a:pt x="4536" y="9"/>
                </a:cubicBezTo>
                <a:cubicBezTo>
                  <a:pt x="5307" y="18"/>
                  <a:pt x="4582" y="45"/>
                  <a:pt x="4627" y="62"/>
                </a:cubicBezTo>
                <a:cubicBezTo>
                  <a:pt x="4672" y="79"/>
                  <a:pt x="4755" y="89"/>
                  <a:pt x="4808" y="110"/>
                </a:cubicBezTo>
                <a:cubicBezTo>
                  <a:pt x="4861" y="131"/>
                  <a:pt x="4930" y="172"/>
                  <a:pt x="4945" y="189"/>
                </a:cubicBezTo>
                <a:cubicBezTo>
                  <a:pt x="4960" y="206"/>
                  <a:pt x="4876" y="203"/>
                  <a:pt x="4899" y="216"/>
                </a:cubicBezTo>
                <a:cubicBezTo>
                  <a:pt x="4922" y="229"/>
                  <a:pt x="5036" y="242"/>
                  <a:pt x="5081" y="265"/>
                </a:cubicBezTo>
                <a:cubicBezTo>
                  <a:pt x="5126" y="288"/>
                  <a:pt x="5156" y="337"/>
                  <a:pt x="5171" y="355"/>
                </a:cubicBezTo>
              </a:path>
            </a:pathLst>
          </a:custGeom>
          <a:noFill/>
          <a:ln w="412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FFFFFF"/>
              </a:solidFill>
            </a:endParaRPr>
          </a:p>
        </p:txBody>
      </p:sp>
    </p:spTree>
    <p:extLst>
      <p:ext uri="{BB962C8B-B14F-4D97-AF65-F5344CB8AC3E}">
        <p14:creationId xmlns:p14="http://schemas.microsoft.com/office/powerpoint/2010/main" val="114006651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left)">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419100" y="1619249"/>
            <a:ext cx="10670117" cy="4506913"/>
          </a:xfrm>
        </p:spPr>
        <p:txBody>
          <a:bodyPr/>
          <a:lstStyle/>
          <a:p>
            <a:pPr marL="0" indent="0">
              <a:buNone/>
            </a:pPr>
            <a:r>
              <a:rPr lang="en-US" altLang="zh-CN" dirty="0" smtClean="0"/>
              <a:t>6</a:t>
            </a:r>
            <a:r>
              <a:rPr lang="zh-CN" altLang="en-US" dirty="0" smtClean="0"/>
              <a:t>、在</a:t>
            </a:r>
            <a:r>
              <a:rPr lang="en-US" altLang="zh-CN" dirty="0" smtClean="0"/>
              <a:t>System.ini</a:t>
            </a:r>
            <a:r>
              <a:rPr lang="zh-CN" altLang="en-US" dirty="0" smtClean="0"/>
              <a:t>中藏身 </a:t>
            </a:r>
          </a:p>
          <a:p>
            <a:pPr marL="0" indent="0">
              <a:buNone/>
            </a:pPr>
            <a:endParaRPr lang="zh-CN" altLang="en-US" dirty="0" smtClean="0"/>
          </a:p>
          <a:p>
            <a:pPr marL="0" indent="0">
              <a:buNone/>
            </a:pPr>
            <a:r>
              <a:rPr lang="en-US" altLang="zh-CN" dirty="0" smtClean="0"/>
              <a:t>Windows</a:t>
            </a:r>
            <a:r>
              <a:rPr lang="zh-CN" altLang="en-US" dirty="0" smtClean="0"/>
              <a:t>安装目录下的</a:t>
            </a:r>
            <a:r>
              <a:rPr lang="en-US" altLang="zh-CN" dirty="0" smtClean="0"/>
              <a:t>System.ini</a:t>
            </a:r>
            <a:r>
              <a:rPr lang="zh-CN" altLang="en-US" dirty="0" smtClean="0"/>
              <a:t>是木马喜欢隐蔽的地方。在该文件的</a:t>
            </a:r>
            <a:r>
              <a:rPr lang="en-US" altLang="zh-CN" dirty="0" smtClean="0"/>
              <a:t>[boot]</a:t>
            </a:r>
            <a:r>
              <a:rPr lang="zh-CN" altLang="en-US" dirty="0" smtClean="0"/>
              <a:t>字段中，是不是有这样的内容，那就是</a:t>
            </a:r>
            <a:r>
              <a:rPr lang="en-US" altLang="zh-CN" dirty="0" smtClean="0"/>
              <a:t>shell=Explorer.exe file.exe</a:t>
            </a:r>
            <a:r>
              <a:rPr lang="zh-CN" altLang="en-US" dirty="0" smtClean="0"/>
              <a:t>，如果确实有这样的内容，那你就不幸了，因为这里的</a:t>
            </a:r>
            <a:r>
              <a:rPr lang="en-US" altLang="zh-CN" dirty="0" smtClean="0"/>
              <a:t>file.exe</a:t>
            </a:r>
            <a:r>
              <a:rPr lang="zh-CN" altLang="en-US" dirty="0" smtClean="0"/>
              <a:t>就是木马服务端程序！另外，在</a:t>
            </a:r>
            <a:r>
              <a:rPr lang="en-US" altLang="zh-CN" dirty="0" smtClean="0"/>
              <a:t>System.ini</a:t>
            </a:r>
            <a:r>
              <a:rPr lang="zh-CN" altLang="en-US" dirty="0" smtClean="0"/>
              <a:t>中的</a:t>
            </a:r>
            <a:r>
              <a:rPr lang="en-US" altLang="zh-CN" dirty="0" smtClean="0"/>
              <a:t>[386Enh]</a:t>
            </a:r>
            <a:r>
              <a:rPr lang="zh-CN" altLang="en-US" dirty="0" smtClean="0"/>
              <a:t>字段，要注意检查在此段内的“</a:t>
            </a:r>
            <a:r>
              <a:rPr lang="en-US" altLang="zh-CN" dirty="0" smtClean="0"/>
              <a:t>driver=</a:t>
            </a:r>
            <a:r>
              <a:rPr lang="zh-CN" altLang="en-US" dirty="0" smtClean="0"/>
              <a:t>路径＼程序名”，这里也有可能被木马所利用。再有，在</a:t>
            </a:r>
            <a:r>
              <a:rPr lang="en-US" altLang="zh-CN" dirty="0" smtClean="0"/>
              <a:t>System.ini</a:t>
            </a:r>
            <a:r>
              <a:rPr lang="zh-CN" altLang="en-US" dirty="0" smtClean="0"/>
              <a:t>中的</a:t>
            </a:r>
            <a:r>
              <a:rPr lang="en-US" altLang="zh-CN" dirty="0" smtClean="0"/>
              <a:t>[mic]</a:t>
            </a:r>
            <a:r>
              <a:rPr lang="zh-CN" altLang="en-US" dirty="0" smtClean="0"/>
              <a:t>、</a:t>
            </a:r>
            <a:r>
              <a:rPr lang="en-US" altLang="zh-CN" dirty="0" smtClean="0"/>
              <a:t>[drivers]</a:t>
            </a:r>
            <a:r>
              <a:rPr lang="zh-CN" altLang="en-US" dirty="0" smtClean="0"/>
              <a:t>、</a:t>
            </a:r>
            <a:r>
              <a:rPr lang="en-US" altLang="zh-CN" dirty="0" smtClean="0"/>
              <a:t>[drivers32]</a:t>
            </a:r>
            <a:r>
              <a:rPr lang="zh-CN" altLang="en-US" dirty="0" smtClean="0"/>
              <a:t>这三个字段，这些段也是起到加载驱动程序的作用，但也是增添木马程序的好场所，现在你该知道也要注意这里。 </a:t>
            </a:r>
          </a:p>
          <a:p>
            <a:pPr marL="0" indent="0">
              <a:buNone/>
            </a:pPr>
            <a:endParaRPr lang="zh-CN" altLang="en-US" dirty="0" smtClean="0"/>
          </a:p>
          <a:p>
            <a:pPr marL="0" indent="0">
              <a:buNone/>
            </a:pPr>
            <a:endParaRPr lang="zh-CN" altLang="en-US" dirty="0" smtClean="0"/>
          </a:p>
          <a:p>
            <a:pPr marL="0" indent="0">
              <a:buNone/>
            </a:pPr>
            <a:endParaRPr lang="zh-CN" altLang="zh-CN" dirty="0"/>
          </a:p>
        </p:txBody>
      </p:sp>
      <p:sp>
        <p:nvSpPr>
          <p:cNvPr id="12292" name="Freeform 4"/>
          <p:cNvSpPr>
            <a:spLocks/>
          </p:cNvSpPr>
          <p:nvPr/>
        </p:nvSpPr>
        <p:spPr bwMode="auto">
          <a:xfrm>
            <a:off x="1506538" y="649288"/>
            <a:ext cx="8424863" cy="563562"/>
          </a:xfrm>
          <a:custGeom>
            <a:avLst/>
            <a:gdLst>
              <a:gd name="T0" fmla="*/ 0 w 5307"/>
              <a:gd name="T1" fmla="*/ 9 h 355"/>
              <a:gd name="T2" fmla="*/ 4536 w 5307"/>
              <a:gd name="T3" fmla="*/ 9 h 355"/>
              <a:gd name="T4" fmla="*/ 4627 w 5307"/>
              <a:gd name="T5" fmla="*/ 62 h 355"/>
              <a:gd name="T6" fmla="*/ 4808 w 5307"/>
              <a:gd name="T7" fmla="*/ 110 h 355"/>
              <a:gd name="T8" fmla="*/ 4945 w 5307"/>
              <a:gd name="T9" fmla="*/ 189 h 355"/>
              <a:gd name="T10" fmla="*/ 4899 w 5307"/>
              <a:gd name="T11" fmla="*/ 216 h 355"/>
              <a:gd name="T12" fmla="*/ 5081 w 5307"/>
              <a:gd name="T13" fmla="*/ 265 h 355"/>
              <a:gd name="T14" fmla="*/ 5171 w 5307"/>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07" h="355">
                <a:moveTo>
                  <a:pt x="0" y="9"/>
                </a:moveTo>
                <a:cubicBezTo>
                  <a:pt x="1882" y="4"/>
                  <a:pt x="3765" y="0"/>
                  <a:pt x="4536" y="9"/>
                </a:cubicBezTo>
                <a:cubicBezTo>
                  <a:pt x="5307" y="18"/>
                  <a:pt x="4582" y="45"/>
                  <a:pt x="4627" y="62"/>
                </a:cubicBezTo>
                <a:cubicBezTo>
                  <a:pt x="4672" y="79"/>
                  <a:pt x="4755" y="89"/>
                  <a:pt x="4808" y="110"/>
                </a:cubicBezTo>
                <a:cubicBezTo>
                  <a:pt x="4861" y="131"/>
                  <a:pt x="4930" y="172"/>
                  <a:pt x="4945" y="189"/>
                </a:cubicBezTo>
                <a:cubicBezTo>
                  <a:pt x="4960" y="206"/>
                  <a:pt x="4876" y="203"/>
                  <a:pt x="4899" y="216"/>
                </a:cubicBezTo>
                <a:cubicBezTo>
                  <a:pt x="4922" y="229"/>
                  <a:pt x="5036" y="242"/>
                  <a:pt x="5081" y="265"/>
                </a:cubicBezTo>
                <a:cubicBezTo>
                  <a:pt x="5126" y="288"/>
                  <a:pt x="5156" y="337"/>
                  <a:pt x="5171" y="355"/>
                </a:cubicBezTo>
              </a:path>
            </a:pathLst>
          </a:custGeom>
          <a:noFill/>
          <a:ln w="412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FFFFFF"/>
              </a:solidFill>
            </a:endParaRPr>
          </a:p>
        </p:txBody>
      </p:sp>
    </p:spTree>
    <p:extLst>
      <p:ext uri="{BB962C8B-B14F-4D97-AF65-F5344CB8AC3E}">
        <p14:creationId xmlns:p14="http://schemas.microsoft.com/office/powerpoint/2010/main" val="158463332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left)">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383910" y="1365250"/>
            <a:ext cx="10670117" cy="4506913"/>
          </a:xfrm>
        </p:spPr>
        <p:txBody>
          <a:bodyPr/>
          <a:lstStyle/>
          <a:p>
            <a:pPr marL="0" indent="0">
              <a:buNone/>
            </a:pPr>
            <a:r>
              <a:rPr lang="en-US" altLang="zh-CN" dirty="0" smtClean="0"/>
              <a:t>7</a:t>
            </a:r>
            <a:r>
              <a:rPr lang="zh-CN" altLang="en-US" dirty="0" smtClean="0"/>
              <a:t>、隐形于启动组中 </a:t>
            </a:r>
          </a:p>
          <a:p>
            <a:pPr marL="0" indent="0">
              <a:buNone/>
            </a:pPr>
            <a:r>
              <a:rPr lang="zh-CN" altLang="en-US" dirty="0" smtClean="0"/>
              <a:t>有时木马并不在乎自己的行踪，它更注意的是能否自动加载到系统中，因为一旦木马加载到系统中，任你用什么方法你都无法将它赶跑</a:t>
            </a:r>
            <a:r>
              <a:rPr lang="en-US" altLang="zh-CN" dirty="0" smtClean="0"/>
              <a:t>(</a:t>
            </a:r>
            <a:r>
              <a:rPr lang="zh-CN" altLang="en-US" dirty="0" smtClean="0"/>
              <a:t>哎，这木马脸皮也真是太厚</a:t>
            </a:r>
            <a:r>
              <a:rPr lang="en-US" altLang="zh-CN" dirty="0" smtClean="0"/>
              <a:t>)</a:t>
            </a:r>
            <a:r>
              <a:rPr lang="zh-CN" altLang="en-US" dirty="0" smtClean="0"/>
              <a:t>，因此按照这个逻辑，启动组也是木马可以藏身的好地方，因为这里的确是自动加载运行的好场所。动组对应的文件夹为：</a:t>
            </a:r>
            <a:r>
              <a:rPr lang="en-US" altLang="zh-CN" dirty="0" smtClean="0"/>
              <a:t>C:</a:t>
            </a:r>
            <a:r>
              <a:rPr lang="zh-CN" altLang="en-US" dirty="0" smtClean="0"/>
              <a:t>＼</a:t>
            </a:r>
            <a:r>
              <a:rPr lang="en-US" altLang="zh-CN" dirty="0" smtClean="0"/>
              <a:t>windows</a:t>
            </a:r>
            <a:r>
              <a:rPr lang="zh-CN" altLang="en-US" dirty="0" smtClean="0"/>
              <a:t>＼</a:t>
            </a:r>
            <a:r>
              <a:rPr lang="en-US" altLang="zh-CN" dirty="0" smtClean="0"/>
              <a:t>start menu</a:t>
            </a:r>
            <a:r>
              <a:rPr lang="zh-CN" altLang="en-US" dirty="0" smtClean="0"/>
              <a:t>＼</a:t>
            </a:r>
            <a:r>
              <a:rPr lang="en-US" altLang="zh-CN" dirty="0" smtClean="0"/>
              <a:t>programs</a:t>
            </a:r>
            <a:r>
              <a:rPr lang="zh-CN" altLang="en-US" dirty="0" smtClean="0"/>
              <a:t>＼</a:t>
            </a:r>
            <a:r>
              <a:rPr lang="en-US" altLang="zh-CN" dirty="0" smtClean="0"/>
              <a:t>startup</a:t>
            </a:r>
            <a:r>
              <a:rPr lang="zh-CN" altLang="en-US" dirty="0" smtClean="0"/>
              <a:t>，在注册表中的位置：</a:t>
            </a:r>
            <a:r>
              <a:rPr lang="en-US" altLang="zh-CN" dirty="0" smtClean="0"/>
              <a:t>HKEY_CURRENT_USER</a:t>
            </a:r>
            <a:r>
              <a:rPr lang="zh-CN" altLang="en-US" dirty="0" smtClean="0"/>
              <a:t>＼</a:t>
            </a:r>
            <a:r>
              <a:rPr lang="en-US" altLang="zh-CN" dirty="0" smtClean="0"/>
              <a:t>Software</a:t>
            </a:r>
            <a:r>
              <a:rPr lang="zh-CN" altLang="en-US" dirty="0" smtClean="0"/>
              <a:t>＼</a:t>
            </a:r>
            <a:r>
              <a:rPr lang="en-US" altLang="zh-CN" dirty="0" smtClean="0"/>
              <a:t>Microsoft</a:t>
            </a:r>
            <a:r>
              <a:rPr lang="zh-CN" altLang="en-US" dirty="0" smtClean="0"/>
              <a:t>＼</a:t>
            </a:r>
            <a:r>
              <a:rPr lang="en-US" altLang="zh-CN" dirty="0" smtClean="0"/>
              <a:t>Windows</a:t>
            </a:r>
            <a:r>
              <a:rPr lang="zh-CN" altLang="en-US" dirty="0" smtClean="0"/>
              <a:t>＼</a:t>
            </a:r>
            <a:r>
              <a:rPr lang="en-US" altLang="zh-CN" dirty="0" err="1" smtClean="0"/>
              <a:t>CurrentVersion</a:t>
            </a:r>
            <a:r>
              <a:rPr lang="zh-CN" altLang="en-US" dirty="0" smtClean="0"/>
              <a:t>＼ </a:t>
            </a:r>
            <a:r>
              <a:rPr lang="en-US" altLang="zh-CN" dirty="0" smtClean="0"/>
              <a:t>Explorer</a:t>
            </a:r>
            <a:r>
              <a:rPr lang="zh-CN" altLang="en-US" dirty="0" smtClean="0"/>
              <a:t>＼</a:t>
            </a:r>
            <a:r>
              <a:rPr lang="en-US" altLang="zh-CN" dirty="0" err="1" smtClean="0"/>
              <a:t>ShellFolders</a:t>
            </a:r>
            <a:r>
              <a:rPr lang="en-US" altLang="zh-CN" dirty="0" smtClean="0"/>
              <a:t> Startup=“C:</a:t>
            </a:r>
            <a:r>
              <a:rPr lang="zh-CN" altLang="en-US" dirty="0" smtClean="0"/>
              <a:t>＼</a:t>
            </a:r>
            <a:r>
              <a:rPr lang="en-US" altLang="zh-CN" dirty="0" smtClean="0"/>
              <a:t>windows</a:t>
            </a:r>
            <a:r>
              <a:rPr lang="zh-CN" altLang="en-US" dirty="0" smtClean="0"/>
              <a:t>＼</a:t>
            </a:r>
            <a:r>
              <a:rPr lang="en-US" altLang="zh-CN" dirty="0" smtClean="0"/>
              <a:t>start menu</a:t>
            </a:r>
            <a:r>
              <a:rPr lang="zh-CN" altLang="en-US" dirty="0" smtClean="0"/>
              <a:t>＼</a:t>
            </a:r>
            <a:r>
              <a:rPr lang="en-US" altLang="zh-CN" dirty="0" smtClean="0"/>
              <a:t>programs</a:t>
            </a:r>
            <a:r>
              <a:rPr lang="zh-CN" altLang="en-US" dirty="0" smtClean="0"/>
              <a:t>＼</a:t>
            </a:r>
            <a:r>
              <a:rPr lang="en-US" altLang="zh-CN" dirty="0" smtClean="0"/>
              <a:t>startup”</a:t>
            </a:r>
            <a:r>
              <a:rPr lang="zh-CN" altLang="en-US" dirty="0" smtClean="0"/>
              <a:t>。（要注意经常检查启动组！ ）</a:t>
            </a:r>
          </a:p>
          <a:p>
            <a:pPr marL="0" indent="0">
              <a:buNone/>
            </a:pPr>
            <a:r>
              <a:rPr lang="zh-CN" altLang="en-US" dirty="0" smtClean="0"/>
              <a:t>被加载运行，危险由此而来。</a:t>
            </a:r>
            <a:endParaRPr lang="zh-CN" altLang="zh-CN" dirty="0"/>
          </a:p>
        </p:txBody>
      </p:sp>
      <p:sp>
        <p:nvSpPr>
          <p:cNvPr id="12292" name="Freeform 4"/>
          <p:cNvSpPr>
            <a:spLocks/>
          </p:cNvSpPr>
          <p:nvPr/>
        </p:nvSpPr>
        <p:spPr bwMode="auto">
          <a:xfrm>
            <a:off x="1506538" y="649288"/>
            <a:ext cx="8424863" cy="563562"/>
          </a:xfrm>
          <a:custGeom>
            <a:avLst/>
            <a:gdLst>
              <a:gd name="T0" fmla="*/ 0 w 5307"/>
              <a:gd name="T1" fmla="*/ 9 h 355"/>
              <a:gd name="T2" fmla="*/ 4536 w 5307"/>
              <a:gd name="T3" fmla="*/ 9 h 355"/>
              <a:gd name="T4" fmla="*/ 4627 w 5307"/>
              <a:gd name="T5" fmla="*/ 62 h 355"/>
              <a:gd name="T6" fmla="*/ 4808 w 5307"/>
              <a:gd name="T7" fmla="*/ 110 h 355"/>
              <a:gd name="T8" fmla="*/ 4945 w 5307"/>
              <a:gd name="T9" fmla="*/ 189 h 355"/>
              <a:gd name="T10" fmla="*/ 4899 w 5307"/>
              <a:gd name="T11" fmla="*/ 216 h 355"/>
              <a:gd name="T12" fmla="*/ 5081 w 5307"/>
              <a:gd name="T13" fmla="*/ 265 h 355"/>
              <a:gd name="T14" fmla="*/ 5171 w 5307"/>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07" h="355">
                <a:moveTo>
                  <a:pt x="0" y="9"/>
                </a:moveTo>
                <a:cubicBezTo>
                  <a:pt x="1882" y="4"/>
                  <a:pt x="3765" y="0"/>
                  <a:pt x="4536" y="9"/>
                </a:cubicBezTo>
                <a:cubicBezTo>
                  <a:pt x="5307" y="18"/>
                  <a:pt x="4582" y="45"/>
                  <a:pt x="4627" y="62"/>
                </a:cubicBezTo>
                <a:cubicBezTo>
                  <a:pt x="4672" y="79"/>
                  <a:pt x="4755" y="89"/>
                  <a:pt x="4808" y="110"/>
                </a:cubicBezTo>
                <a:cubicBezTo>
                  <a:pt x="4861" y="131"/>
                  <a:pt x="4930" y="172"/>
                  <a:pt x="4945" y="189"/>
                </a:cubicBezTo>
                <a:cubicBezTo>
                  <a:pt x="4960" y="206"/>
                  <a:pt x="4876" y="203"/>
                  <a:pt x="4899" y="216"/>
                </a:cubicBezTo>
                <a:cubicBezTo>
                  <a:pt x="4922" y="229"/>
                  <a:pt x="5036" y="242"/>
                  <a:pt x="5081" y="265"/>
                </a:cubicBezTo>
                <a:cubicBezTo>
                  <a:pt x="5126" y="288"/>
                  <a:pt x="5156" y="337"/>
                  <a:pt x="5171" y="355"/>
                </a:cubicBezTo>
              </a:path>
            </a:pathLst>
          </a:custGeom>
          <a:noFill/>
          <a:ln w="412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FFFFFF"/>
              </a:solidFill>
            </a:endParaRPr>
          </a:p>
        </p:txBody>
      </p:sp>
    </p:spTree>
    <p:extLst>
      <p:ext uri="{BB962C8B-B14F-4D97-AF65-F5344CB8AC3E}">
        <p14:creationId xmlns:p14="http://schemas.microsoft.com/office/powerpoint/2010/main" val="255035705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left)">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419100" y="1619249"/>
            <a:ext cx="10670117" cy="4506913"/>
          </a:xfrm>
        </p:spPr>
        <p:txBody>
          <a:bodyPr/>
          <a:lstStyle/>
          <a:p>
            <a:pPr marL="0" indent="0">
              <a:buNone/>
            </a:pPr>
            <a:r>
              <a:rPr lang="en-US" altLang="zh-CN" dirty="0" smtClean="0"/>
              <a:t>8</a:t>
            </a:r>
            <a:r>
              <a:rPr lang="zh-CN" altLang="en-US" dirty="0" smtClean="0"/>
              <a:t>、隐蔽在</a:t>
            </a:r>
            <a:r>
              <a:rPr lang="en-US" altLang="zh-CN" dirty="0" smtClean="0"/>
              <a:t>Winstart.bat</a:t>
            </a:r>
            <a:r>
              <a:rPr lang="zh-CN" altLang="en-US" dirty="0" smtClean="0"/>
              <a:t>中 </a:t>
            </a:r>
          </a:p>
          <a:p>
            <a:pPr marL="0" indent="0">
              <a:buNone/>
            </a:pPr>
            <a:r>
              <a:rPr lang="zh-CN" altLang="en-US" dirty="0" smtClean="0"/>
              <a:t>凡是利于木马能自动加载的地方，木马都喜欢呆。</a:t>
            </a:r>
            <a:r>
              <a:rPr lang="en-US" altLang="zh-CN" dirty="0" smtClean="0"/>
              <a:t>Winstart.bat</a:t>
            </a:r>
            <a:r>
              <a:rPr lang="zh-CN" altLang="en-US" dirty="0" smtClean="0"/>
              <a:t>也是一个能自动被</a:t>
            </a:r>
            <a:r>
              <a:rPr lang="en-US" altLang="zh-CN" dirty="0" smtClean="0"/>
              <a:t>Windows</a:t>
            </a:r>
            <a:r>
              <a:rPr lang="zh-CN" altLang="en-US" dirty="0" smtClean="0"/>
              <a:t>加载运行的文件，它多数情况下为应用程序及</a:t>
            </a:r>
            <a:r>
              <a:rPr lang="en-US" altLang="zh-CN" dirty="0" smtClean="0"/>
              <a:t>Windows</a:t>
            </a:r>
            <a:r>
              <a:rPr lang="zh-CN" altLang="en-US" dirty="0" smtClean="0"/>
              <a:t>自动生成，在执行了</a:t>
            </a:r>
            <a:r>
              <a:rPr lang="en-US" altLang="zh-CN" dirty="0" smtClean="0"/>
              <a:t>Win.com</a:t>
            </a:r>
            <a:r>
              <a:rPr lang="zh-CN" altLang="en-US" dirty="0" smtClean="0"/>
              <a:t>并加载了多数驱动程序之后开始执行</a:t>
            </a:r>
            <a:r>
              <a:rPr lang="en-US" altLang="zh-CN" dirty="0" smtClean="0"/>
              <a:t>(</a:t>
            </a:r>
            <a:r>
              <a:rPr lang="zh-CN" altLang="en-US" dirty="0" smtClean="0"/>
              <a:t>这一点可通过启动时按</a:t>
            </a:r>
            <a:r>
              <a:rPr lang="en-US" altLang="zh-CN" dirty="0" smtClean="0"/>
              <a:t>F8</a:t>
            </a:r>
            <a:r>
              <a:rPr lang="zh-CN" altLang="en-US" dirty="0" smtClean="0"/>
              <a:t>键再选择逐步跟踪启动过程的启动方式可得知</a:t>
            </a:r>
            <a:r>
              <a:rPr lang="en-US" altLang="zh-CN" dirty="0" smtClean="0"/>
              <a:t>)</a:t>
            </a:r>
            <a:r>
              <a:rPr lang="zh-CN" altLang="en-US" dirty="0" smtClean="0"/>
              <a:t>。由于</a:t>
            </a:r>
            <a:r>
              <a:rPr lang="en-US" altLang="zh-CN" dirty="0" smtClean="0"/>
              <a:t>Autoexec.bat</a:t>
            </a:r>
            <a:r>
              <a:rPr lang="zh-CN" altLang="en-US" dirty="0" smtClean="0"/>
              <a:t>的功能可以由</a:t>
            </a:r>
            <a:r>
              <a:rPr lang="en-US" altLang="zh-CN" dirty="0" smtClean="0"/>
              <a:t>Winstart.bat</a:t>
            </a:r>
            <a:r>
              <a:rPr lang="zh-CN" altLang="en-US" dirty="0" smtClean="0"/>
              <a:t>代替完成，因此木马完全可以像在</a:t>
            </a:r>
            <a:r>
              <a:rPr lang="en-US" altLang="zh-CN" dirty="0" smtClean="0"/>
              <a:t>Autoexec.bat</a:t>
            </a:r>
            <a:r>
              <a:rPr lang="zh-CN" altLang="en-US" dirty="0" smtClean="0"/>
              <a:t>中那样被加载运行，危险由此而来。</a:t>
            </a:r>
            <a:endParaRPr lang="zh-CN" altLang="zh-CN" dirty="0"/>
          </a:p>
        </p:txBody>
      </p:sp>
      <p:sp>
        <p:nvSpPr>
          <p:cNvPr id="12292" name="Freeform 4"/>
          <p:cNvSpPr>
            <a:spLocks/>
          </p:cNvSpPr>
          <p:nvPr/>
        </p:nvSpPr>
        <p:spPr bwMode="auto">
          <a:xfrm>
            <a:off x="1506538" y="649288"/>
            <a:ext cx="8424863" cy="563562"/>
          </a:xfrm>
          <a:custGeom>
            <a:avLst/>
            <a:gdLst>
              <a:gd name="T0" fmla="*/ 0 w 5307"/>
              <a:gd name="T1" fmla="*/ 9 h 355"/>
              <a:gd name="T2" fmla="*/ 4536 w 5307"/>
              <a:gd name="T3" fmla="*/ 9 h 355"/>
              <a:gd name="T4" fmla="*/ 4627 w 5307"/>
              <a:gd name="T5" fmla="*/ 62 h 355"/>
              <a:gd name="T6" fmla="*/ 4808 w 5307"/>
              <a:gd name="T7" fmla="*/ 110 h 355"/>
              <a:gd name="T8" fmla="*/ 4945 w 5307"/>
              <a:gd name="T9" fmla="*/ 189 h 355"/>
              <a:gd name="T10" fmla="*/ 4899 w 5307"/>
              <a:gd name="T11" fmla="*/ 216 h 355"/>
              <a:gd name="T12" fmla="*/ 5081 w 5307"/>
              <a:gd name="T13" fmla="*/ 265 h 355"/>
              <a:gd name="T14" fmla="*/ 5171 w 5307"/>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07" h="355">
                <a:moveTo>
                  <a:pt x="0" y="9"/>
                </a:moveTo>
                <a:cubicBezTo>
                  <a:pt x="1882" y="4"/>
                  <a:pt x="3765" y="0"/>
                  <a:pt x="4536" y="9"/>
                </a:cubicBezTo>
                <a:cubicBezTo>
                  <a:pt x="5307" y="18"/>
                  <a:pt x="4582" y="45"/>
                  <a:pt x="4627" y="62"/>
                </a:cubicBezTo>
                <a:cubicBezTo>
                  <a:pt x="4672" y="79"/>
                  <a:pt x="4755" y="89"/>
                  <a:pt x="4808" y="110"/>
                </a:cubicBezTo>
                <a:cubicBezTo>
                  <a:pt x="4861" y="131"/>
                  <a:pt x="4930" y="172"/>
                  <a:pt x="4945" y="189"/>
                </a:cubicBezTo>
                <a:cubicBezTo>
                  <a:pt x="4960" y="206"/>
                  <a:pt x="4876" y="203"/>
                  <a:pt x="4899" y="216"/>
                </a:cubicBezTo>
                <a:cubicBezTo>
                  <a:pt x="4922" y="229"/>
                  <a:pt x="5036" y="242"/>
                  <a:pt x="5081" y="265"/>
                </a:cubicBezTo>
                <a:cubicBezTo>
                  <a:pt x="5126" y="288"/>
                  <a:pt x="5156" y="337"/>
                  <a:pt x="5171" y="355"/>
                </a:cubicBezTo>
              </a:path>
            </a:pathLst>
          </a:custGeom>
          <a:noFill/>
          <a:ln w="412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FFFFFF"/>
              </a:solidFill>
            </a:endParaRPr>
          </a:p>
        </p:txBody>
      </p:sp>
    </p:spTree>
    <p:extLst>
      <p:ext uri="{BB962C8B-B14F-4D97-AF65-F5344CB8AC3E}">
        <p14:creationId xmlns:p14="http://schemas.microsoft.com/office/powerpoint/2010/main" val="397095372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left)">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419100" y="1619249"/>
            <a:ext cx="10670117" cy="4506913"/>
          </a:xfrm>
        </p:spPr>
        <p:txBody>
          <a:bodyPr/>
          <a:lstStyle/>
          <a:p>
            <a:pPr marL="0" indent="0">
              <a:buNone/>
            </a:pPr>
            <a:r>
              <a:rPr lang="en-US" altLang="zh-CN" dirty="0" smtClean="0"/>
              <a:t>9</a:t>
            </a:r>
            <a:r>
              <a:rPr lang="zh-CN" altLang="en-US" dirty="0" smtClean="0"/>
              <a:t>、捆绑在启动文件中 </a:t>
            </a:r>
          </a:p>
          <a:p>
            <a:pPr marL="0" indent="0">
              <a:buNone/>
            </a:pPr>
            <a:r>
              <a:rPr lang="zh-CN" altLang="en-US" dirty="0" smtClean="0"/>
              <a:t>即应用程序的启动配置文件，控制端利用这些文件能启动程序的特点，将制作好的带有木马启动命令的同名文件上传到服务端覆盖这同名文件，这样就可以达到启动木马的目的了。 </a:t>
            </a:r>
          </a:p>
          <a:p>
            <a:pPr marL="0" indent="0">
              <a:buNone/>
            </a:pPr>
            <a:endParaRPr lang="zh-CN" altLang="en-US" dirty="0" smtClean="0"/>
          </a:p>
          <a:p>
            <a:pPr marL="0" indent="0">
              <a:buNone/>
            </a:pPr>
            <a:r>
              <a:rPr lang="en-US" altLang="zh-CN" dirty="0" smtClean="0"/>
              <a:t>10</a:t>
            </a:r>
            <a:r>
              <a:rPr lang="zh-CN" altLang="en-US" dirty="0" smtClean="0"/>
              <a:t>、设置在超级连接中 </a:t>
            </a:r>
          </a:p>
          <a:p>
            <a:pPr marL="0" indent="0">
              <a:buNone/>
            </a:pPr>
            <a:r>
              <a:rPr lang="zh-CN" altLang="en-US" dirty="0" smtClean="0"/>
              <a:t>木马的主人在网页上放置恶意代码，引诱用户点击，用户点击的结果不言而喻：开门揖盗！奉劝不要随便点击网页上的链接。 </a:t>
            </a:r>
          </a:p>
          <a:p>
            <a:pPr marL="0" indent="0">
              <a:buNone/>
            </a:pPr>
            <a:endParaRPr lang="zh-CN" altLang="zh-CN" dirty="0"/>
          </a:p>
        </p:txBody>
      </p:sp>
      <p:sp>
        <p:nvSpPr>
          <p:cNvPr id="12292" name="Freeform 4"/>
          <p:cNvSpPr>
            <a:spLocks/>
          </p:cNvSpPr>
          <p:nvPr/>
        </p:nvSpPr>
        <p:spPr bwMode="auto">
          <a:xfrm>
            <a:off x="1506538" y="649288"/>
            <a:ext cx="8424863" cy="563562"/>
          </a:xfrm>
          <a:custGeom>
            <a:avLst/>
            <a:gdLst>
              <a:gd name="T0" fmla="*/ 0 w 5307"/>
              <a:gd name="T1" fmla="*/ 9 h 355"/>
              <a:gd name="T2" fmla="*/ 4536 w 5307"/>
              <a:gd name="T3" fmla="*/ 9 h 355"/>
              <a:gd name="T4" fmla="*/ 4627 w 5307"/>
              <a:gd name="T5" fmla="*/ 62 h 355"/>
              <a:gd name="T6" fmla="*/ 4808 w 5307"/>
              <a:gd name="T7" fmla="*/ 110 h 355"/>
              <a:gd name="T8" fmla="*/ 4945 w 5307"/>
              <a:gd name="T9" fmla="*/ 189 h 355"/>
              <a:gd name="T10" fmla="*/ 4899 w 5307"/>
              <a:gd name="T11" fmla="*/ 216 h 355"/>
              <a:gd name="T12" fmla="*/ 5081 w 5307"/>
              <a:gd name="T13" fmla="*/ 265 h 355"/>
              <a:gd name="T14" fmla="*/ 5171 w 5307"/>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07" h="355">
                <a:moveTo>
                  <a:pt x="0" y="9"/>
                </a:moveTo>
                <a:cubicBezTo>
                  <a:pt x="1882" y="4"/>
                  <a:pt x="3765" y="0"/>
                  <a:pt x="4536" y="9"/>
                </a:cubicBezTo>
                <a:cubicBezTo>
                  <a:pt x="5307" y="18"/>
                  <a:pt x="4582" y="45"/>
                  <a:pt x="4627" y="62"/>
                </a:cubicBezTo>
                <a:cubicBezTo>
                  <a:pt x="4672" y="79"/>
                  <a:pt x="4755" y="89"/>
                  <a:pt x="4808" y="110"/>
                </a:cubicBezTo>
                <a:cubicBezTo>
                  <a:pt x="4861" y="131"/>
                  <a:pt x="4930" y="172"/>
                  <a:pt x="4945" y="189"/>
                </a:cubicBezTo>
                <a:cubicBezTo>
                  <a:pt x="4960" y="206"/>
                  <a:pt x="4876" y="203"/>
                  <a:pt x="4899" y="216"/>
                </a:cubicBezTo>
                <a:cubicBezTo>
                  <a:pt x="4922" y="229"/>
                  <a:pt x="5036" y="242"/>
                  <a:pt x="5081" y="265"/>
                </a:cubicBezTo>
                <a:cubicBezTo>
                  <a:pt x="5126" y="288"/>
                  <a:pt x="5156" y="337"/>
                  <a:pt x="5171" y="355"/>
                </a:cubicBezTo>
              </a:path>
            </a:pathLst>
          </a:custGeom>
          <a:noFill/>
          <a:ln w="412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FFFFFF"/>
              </a:solidFill>
            </a:endParaRPr>
          </a:p>
        </p:txBody>
      </p:sp>
    </p:spTree>
    <p:extLst>
      <p:ext uri="{BB962C8B-B14F-4D97-AF65-F5344CB8AC3E}">
        <p14:creationId xmlns:p14="http://schemas.microsoft.com/office/powerpoint/2010/main" val="117681101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left)">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b="1" dirty="0" smtClean="0">
                <a:ea typeface="宋体" panose="02010600030101010101" pitchFamily="2" charset="-122"/>
              </a:rPr>
              <a:t>         危害</a:t>
            </a:r>
            <a:endParaRPr lang="en-GB" altLang="zh-CN" b="1" dirty="0">
              <a:ea typeface="宋体" panose="02010600030101010101" pitchFamily="2" charset="-122"/>
            </a:endParaRPr>
          </a:p>
        </p:txBody>
      </p:sp>
      <p:sp>
        <p:nvSpPr>
          <p:cNvPr id="12291" name="Rectangle 3"/>
          <p:cNvSpPr>
            <a:spLocks noGrp="1" noChangeArrowheads="1"/>
          </p:cNvSpPr>
          <p:nvPr>
            <p:ph type="body" idx="1"/>
          </p:nvPr>
        </p:nvSpPr>
        <p:spPr>
          <a:xfrm>
            <a:off x="383910" y="1222375"/>
            <a:ext cx="10670117" cy="4506913"/>
          </a:xfrm>
        </p:spPr>
        <p:txBody>
          <a:bodyPr/>
          <a:lstStyle/>
          <a:p>
            <a:pPr marL="0" indent="0">
              <a:buNone/>
            </a:pPr>
            <a:endParaRPr lang="en-US" altLang="zh-CN" dirty="0" smtClean="0"/>
          </a:p>
          <a:p>
            <a:pPr marL="0" indent="0">
              <a:buNone/>
            </a:pPr>
            <a:r>
              <a:rPr lang="zh-CN" altLang="en-US" dirty="0" smtClean="0"/>
              <a:t>危害本机信息安全：木马程序多数有恶意企图，例如盗取</a:t>
            </a:r>
            <a:r>
              <a:rPr lang="en-US" altLang="zh-CN" dirty="0" smtClean="0"/>
              <a:t>QQ</a:t>
            </a:r>
            <a:r>
              <a:rPr lang="zh-CN" altLang="en-US" dirty="0" smtClean="0"/>
              <a:t>帐号、游戏帐号甚至银行帐号，将本机作为工具来攻击其他设备等；占用系统资源，降低电脑效能。如今我们的生活和网络越来越紧密，木马无疑是沉默大盗。</a:t>
            </a:r>
          </a:p>
          <a:p>
            <a:pPr marL="0" indent="0">
              <a:buNone/>
            </a:pPr>
            <a:endParaRPr lang="zh-CN" altLang="zh-CN" dirty="0"/>
          </a:p>
        </p:txBody>
      </p:sp>
      <p:sp>
        <p:nvSpPr>
          <p:cNvPr id="12292" name="Freeform 4"/>
          <p:cNvSpPr>
            <a:spLocks/>
          </p:cNvSpPr>
          <p:nvPr/>
        </p:nvSpPr>
        <p:spPr bwMode="auto">
          <a:xfrm>
            <a:off x="1506538" y="649288"/>
            <a:ext cx="8424863" cy="563562"/>
          </a:xfrm>
          <a:custGeom>
            <a:avLst/>
            <a:gdLst>
              <a:gd name="T0" fmla="*/ 0 w 5307"/>
              <a:gd name="T1" fmla="*/ 9 h 355"/>
              <a:gd name="T2" fmla="*/ 4536 w 5307"/>
              <a:gd name="T3" fmla="*/ 9 h 355"/>
              <a:gd name="T4" fmla="*/ 4627 w 5307"/>
              <a:gd name="T5" fmla="*/ 62 h 355"/>
              <a:gd name="T6" fmla="*/ 4808 w 5307"/>
              <a:gd name="T7" fmla="*/ 110 h 355"/>
              <a:gd name="T8" fmla="*/ 4945 w 5307"/>
              <a:gd name="T9" fmla="*/ 189 h 355"/>
              <a:gd name="T10" fmla="*/ 4899 w 5307"/>
              <a:gd name="T11" fmla="*/ 216 h 355"/>
              <a:gd name="T12" fmla="*/ 5081 w 5307"/>
              <a:gd name="T13" fmla="*/ 265 h 355"/>
              <a:gd name="T14" fmla="*/ 5171 w 5307"/>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07" h="355">
                <a:moveTo>
                  <a:pt x="0" y="9"/>
                </a:moveTo>
                <a:cubicBezTo>
                  <a:pt x="1882" y="4"/>
                  <a:pt x="3765" y="0"/>
                  <a:pt x="4536" y="9"/>
                </a:cubicBezTo>
                <a:cubicBezTo>
                  <a:pt x="5307" y="18"/>
                  <a:pt x="4582" y="45"/>
                  <a:pt x="4627" y="62"/>
                </a:cubicBezTo>
                <a:cubicBezTo>
                  <a:pt x="4672" y="79"/>
                  <a:pt x="4755" y="89"/>
                  <a:pt x="4808" y="110"/>
                </a:cubicBezTo>
                <a:cubicBezTo>
                  <a:pt x="4861" y="131"/>
                  <a:pt x="4930" y="172"/>
                  <a:pt x="4945" y="189"/>
                </a:cubicBezTo>
                <a:cubicBezTo>
                  <a:pt x="4960" y="206"/>
                  <a:pt x="4876" y="203"/>
                  <a:pt x="4899" y="216"/>
                </a:cubicBezTo>
                <a:cubicBezTo>
                  <a:pt x="4922" y="229"/>
                  <a:pt x="5036" y="242"/>
                  <a:pt x="5081" y="265"/>
                </a:cubicBezTo>
                <a:cubicBezTo>
                  <a:pt x="5126" y="288"/>
                  <a:pt x="5156" y="337"/>
                  <a:pt x="5171" y="355"/>
                </a:cubicBezTo>
              </a:path>
            </a:pathLst>
          </a:custGeom>
          <a:noFill/>
          <a:ln w="412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FFFFFF"/>
              </a:solidFill>
            </a:endParaRPr>
          </a:p>
        </p:txBody>
      </p:sp>
    </p:spTree>
    <p:extLst>
      <p:ext uri="{BB962C8B-B14F-4D97-AF65-F5344CB8AC3E}">
        <p14:creationId xmlns:p14="http://schemas.microsoft.com/office/powerpoint/2010/main" val="156627521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left)">
                                      <p:cBhvr>
                                        <p:cTn id="7" dur="500"/>
                                        <p:tgtEl>
                                          <p:spTgt spid="12292"/>
                                        </p:tgtEl>
                                      </p:cBhvr>
                                    </p:animEffect>
                                  </p:childTnLst>
                                </p:cTn>
                              </p:par>
                            </p:childTnLst>
                          </p:cTn>
                        </p:par>
                        <p:par>
                          <p:cTn id="8" fill="hold" nodeType="afterGroup">
                            <p:stCondLst>
                              <p:cond delay="500"/>
                            </p:stCondLst>
                            <p:childTnLst>
                              <p:par>
                                <p:cTn id="9" presetID="53" presetClass="entr" presetSubtype="0" fill="hold" grpId="0" nodeType="afterEffect">
                                  <p:stCondLst>
                                    <p:cond delay="0"/>
                                  </p:stCondLst>
                                  <p:iterate type="lt">
                                    <p:tmPct val="4000"/>
                                  </p:iterate>
                                  <p:childTnLst>
                                    <p:set>
                                      <p:cBhvr>
                                        <p:cTn id="10" dur="1" fill="hold">
                                          <p:stCondLst>
                                            <p:cond delay="0"/>
                                          </p:stCondLst>
                                        </p:cTn>
                                        <p:tgtEl>
                                          <p:spTgt spid="12290"/>
                                        </p:tgtEl>
                                        <p:attrNameLst>
                                          <p:attrName>style.visibility</p:attrName>
                                        </p:attrNameLst>
                                      </p:cBhvr>
                                      <p:to>
                                        <p:strVal val="visible"/>
                                      </p:to>
                                    </p:set>
                                    <p:anim calcmode="lin" valueType="num">
                                      <p:cBhvr>
                                        <p:cTn id="11" dur="500" fill="hold"/>
                                        <p:tgtEl>
                                          <p:spTgt spid="12290"/>
                                        </p:tgtEl>
                                        <p:attrNameLst>
                                          <p:attrName>ppt_w</p:attrName>
                                        </p:attrNameLst>
                                      </p:cBhvr>
                                      <p:tavLst>
                                        <p:tav tm="0">
                                          <p:val>
                                            <p:fltVal val="0"/>
                                          </p:val>
                                        </p:tav>
                                        <p:tav tm="100000">
                                          <p:val>
                                            <p:strVal val="#ppt_w"/>
                                          </p:val>
                                        </p:tav>
                                      </p:tavLst>
                                    </p:anim>
                                    <p:anim calcmode="lin" valueType="num">
                                      <p:cBhvr>
                                        <p:cTn id="12" dur="500" fill="hold"/>
                                        <p:tgtEl>
                                          <p:spTgt spid="12290"/>
                                        </p:tgtEl>
                                        <p:attrNameLst>
                                          <p:attrName>ppt_h</p:attrName>
                                        </p:attrNameLst>
                                      </p:cBhvr>
                                      <p:tavLst>
                                        <p:tav tm="0">
                                          <p:val>
                                            <p:fltVal val="0"/>
                                          </p:val>
                                        </p:tav>
                                        <p:tav tm="100000">
                                          <p:val>
                                            <p:strVal val="#ppt_h"/>
                                          </p:val>
                                        </p:tav>
                                      </p:tavLst>
                                    </p:anim>
                                    <p:animEffect transition="in" filter="fade">
                                      <p:cBhvr>
                                        <p:cTn id="13"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b="1" dirty="0" smtClean="0">
                <a:ea typeface="宋体" panose="02010600030101010101" pitchFamily="2" charset="-122"/>
              </a:rPr>
              <a:t>         我们能做些什么</a:t>
            </a:r>
            <a:endParaRPr lang="en-GB" altLang="zh-CN" b="1" dirty="0">
              <a:ea typeface="宋体" panose="02010600030101010101" pitchFamily="2" charset="-122"/>
            </a:endParaRPr>
          </a:p>
        </p:txBody>
      </p:sp>
      <p:sp>
        <p:nvSpPr>
          <p:cNvPr id="12291" name="Rectangle 3"/>
          <p:cNvSpPr>
            <a:spLocks noGrp="1" noChangeArrowheads="1"/>
          </p:cNvSpPr>
          <p:nvPr>
            <p:ph type="body" idx="1"/>
          </p:nvPr>
        </p:nvSpPr>
        <p:spPr>
          <a:xfrm>
            <a:off x="419100" y="1619249"/>
            <a:ext cx="10670117" cy="4506913"/>
          </a:xfrm>
        </p:spPr>
        <p:txBody>
          <a:bodyPr/>
          <a:lstStyle/>
          <a:p>
            <a:pPr marL="0" indent="0">
              <a:buNone/>
            </a:pPr>
            <a:r>
              <a:rPr lang="zh-CN" altLang="en-US" dirty="0" smtClean="0"/>
              <a:t>木马查杀</a:t>
            </a:r>
          </a:p>
          <a:p>
            <a:pPr marL="0" indent="0">
              <a:buNone/>
            </a:pPr>
            <a:r>
              <a:rPr lang="zh-CN" altLang="en-US" dirty="0" smtClean="0"/>
              <a:t>基本能防御大部分木马，但是现在的软件都不是万能的，还要学点专业知识，有了这些，你的电脑就安全多了。</a:t>
            </a:r>
          </a:p>
          <a:p>
            <a:pPr marL="0" indent="0">
              <a:buNone/>
            </a:pPr>
            <a:r>
              <a:rPr lang="zh-CN" altLang="en-US" dirty="0" smtClean="0"/>
              <a:t>现在高手也很多，只要你不随便访问来历不明的网站，使用来历不明的软件（很多盗版或破解软件都带木马，这个看你自己经验去区分），如果你都做到了，木马，病毒。就不容易进入你的电脑了。</a:t>
            </a:r>
            <a:endParaRPr lang="zh-CN" altLang="zh-CN" dirty="0"/>
          </a:p>
        </p:txBody>
      </p:sp>
      <p:sp>
        <p:nvSpPr>
          <p:cNvPr id="12292" name="Freeform 4"/>
          <p:cNvSpPr>
            <a:spLocks/>
          </p:cNvSpPr>
          <p:nvPr/>
        </p:nvSpPr>
        <p:spPr bwMode="auto">
          <a:xfrm>
            <a:off x="1506538" y="649288"/>
            <a:ext cx="8424863" cy="563562"/>
          </a:xfrm>
          <a:custGeom>
            <a:avLst/>
            <a:gdLst>
              <a:gd name="T0" fmla="*/ 0 w 5307"/>
              <a:gd name="T1" fmla="*/ 9 h 355"/>
              <a:gd name="T2" fmla="*/ 4536 w 5307"/>
              <a:gd name="T3" fmla="*/ 9 h 355"/>
              <a:gd name="T4" fmla="*/ 4627 w 5307"/>
              <a:gd name="T5" fmla="*/ 62 h 355"/>
              <a:gd name="T6" fmla="*/ 4808 w 5307"/>
              <a:gd name="T7" fmla="*/ 110 h 355"/>
              <a:gd name="T8" fmla="*/ 4945 w 5307"/>
              <a:gd name="T9" fmla="*/ 189 h 355"/>
              <a:gd name="T10" fmla="*/ 4899 w 5307"/>
              <a:gd name="T11" fmla="*/ 216 h 355"/>
              <a:gd name="T12" fmla="*/ 5081 w 5307"/>
              <a:gd name="T13" fmla="*/ 265 h 355"/>
              <a:gd name="T14" fmla="*/ 5171 w 5307"/>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07" h="355">
                <a:moveTo>
                  <a:pt x="0" y="9"/>
                </a:moveTo>
                <a:cubicBezTo>
                  <a:pt x="1882" y="4"/>
                  <a:pt x="3765" y="0"/>
                  <a:pt x="4536" y="9"/>
                </a:cubicBezTo>
                <a:cubicBezTo>
                  <a:pt x="5307" y="18"/>
                  <a:pt x="4582" y="45"/>
                  <a:pt x="4627" y="62"/>
                </a:cubicBezTo>
                <a:cubicBezTo>
                  <a:pt x="4672" y="79"/>
                  <a:pt x="4755" y="89"/>
                  <a:pt x="4808" y="110"/>
                </a:cubicBezTo>
                <a:cubicBezTo>
                  <a:pt x="4861" y="131"/>
                  <a:pt x="4930" y="172"/>
                  <a:pt x="4945" y="189"/>
                </a:cubicBezTo>
                <a:cubicBezTo>
                  <a:pt x="4960" y="206"/>
                  <a:pt x="4876" y="203"/>
                  <a:pt x="4899" y="216"/>
                </a:cubicBezTo>
                <a:cubicBezTo>
                  <a:pt x="4922" y="229"/>
                  <a:pt x="5036" y="242"/>
                  <a:pt x="5081" y="265"/>
                </a:cubicBezTo>
                <a:cubicBezTo>
                  <a:pt x="5126" y="288"/>
                  <a:pt x="5156" y="337"/>
                  <a:pt x="5171" y="355"/>
                </a:cubicBezTo>
              </a:path>
            </a:pathLst>
          </a:custGeom>
          <a:noFill/>
          <a:ln w="412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FFFFFF"/>
              </a:solidFill>
            </a:endParaRPr>
          </a:p>
        </p:txBody>
      </p:sp>
    </p:spTree>
    <p:extLst>
      <p:ext uri="{BB962C8B-B14F-4D97-AF65-F5344CB8AC3E}">
        <p14:creationId xmlns:p14="http://schemas.microsoft.com/office/powerpoint/2010/main" val="36467503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left)">
                                      <p:cBhvr>
                                        <p:cTn id="7" dur="500"/>
                                        <p:tgtEl>
                                          <p:spTgt spid="12292"/>
                                        </p:tgtEl>
                                      </p:cBhvr>
                                    </p:animEffect>
                                  </p:childTnLst>
                                </p:cTn>
                              </p:par>
                            </p:childTnLst>
                          </p:cTn>
                        </p:par>
                        <p:par>
                          <p:cTn id="8" fill="hold" nodeType="afterGroup">
                            <p:stCondLst>
                              <p:cond delay="500"/>
                            </p:stCondLst>
                            <p:childTnLst>
                              <p:par>
                                <p:cTn id="9" presetID="53" presetClass="entr" presetSubtype="0" fill="hold" grpId="0" nodeType="afterEffect">
                                  <p:stCondLst>
                                    <p:cond delay="0"/>
                                  </p:stCondLst>
                                  <p:iterate type="lt">
                                    <p:tmPct val="4000"/>
                                  </p:iterate>
                                  <p:childTnLst>
                                    <p:set>
                                      <p:cBhvr>
                                        <p:cTn id="10" dur="1" fill="hold">
                                          <p:stCondLst>
                                            <p:cond delay="0"/>
                                          </p:stCondLst>
                                        </p:cTn>
                                        <p:tgtEl>
                                          <p:spTgt spid="12290"/>
                                        </p:tgtEl>
                                        <p:attrNameLst>
                                          <p:attrName>style.visibility</p:attrName>
                                        </p:attrNameLst>
                                      </p:cBhvr>
                                      <p:to>
                                        <p:strVal val="visible"/>
                                      </p:to>
                                    </p:set>
                                    <p:anim calcmode="lin" valueType="num">
                                      <p:cBhvr>
                                        <p:cTn id="11" dur="500" fill="hold"/>
                                        <p:tgtEl>
                                          <p:spTgt spid="12290"/>
                                        </p:tgtEl>
                                        <p:attrNameLst>
                                          <p:attrName>ppt_w</p:attrName>
                                        </p:attrNameLst>
                                      </p:cBhvr>
                                      <p:tavLst>
                                        <p:tav tm="0">
                                          <p:val>
                                            <p:fltVal val="0"/>
                                          </p:val>
                                        </p:tav>
                                        <p:tav tm="100000">
                                          <p:val>
                                            <p:strVal val="#ppt_w"/>
                                          </p:val>
                                        </p:tav>
                                      </p:tavLst>
                                    </p:anim>
                                    <p:anim calcmode="lin" valueType="num">
                                      <p:cBhvr>
                                        <p:cTn id="12" dur="500" fill="hold"/>
                                        <p:tgtEl>
                                          <p:spTgt spid="12290"/>
                                        </p:tgtEl>
                                        <p:attrNameLst>
                                          <p:attrName>ppt_h</p:attrName>
                                        </p:attrNameLst>
                                      </p:cBhvr>
                                      <p:tavLst>
                                        <p:tav tm="0">
                                          <p:val>
                                            <p:fltVal val="0"/>
                                          </p:val>
                                        </p:tav>
                                        <p:tav tm="100000">
                                          <p:val>
                                            <p:strVal val="#ppt_h"/>
                                          </p:val>
                                        </p:tav>
                                      </p:tavLst>
                                    </p:anim>
                                    <p:animEffect transition="in" filter="fade">
                                      <p:cBhvr>
                                        <p:cTn id="13"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2"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419100" y="1619249"/>
            <a:ext cx="10670117" cy="4506913"/>
          </a:xfrm>
        </p:spPr>
        <p:txBody>
          <a:bodyPr/>
          <a:lstStyle/>
          <a:p>
            <a:pPr marL="0" indent="0">
              <a:buNone/>
            </a:pPr>
            <a:r>
              <a:rPr lang="zh-CN" altLang="en-US" dirty="0" smtClean="0"/>
              <a:t>禁用系统还原（</a:t>
            </a:r>
            <a:r>
              <a:rPr lang="en-US" altLang="zh-CN" dirty="0" smtClean="0"/>
              <a:t>Windows Me/XP</a:t>
            </a:r>
            <a:r>
              <a:rPr lang="zh-CN" altLang="en-US" dirty="0" smtClean="0"/>
              <a:t>） </a:t>
            </a:r>
          </a:p>
          <a:p>
            <a:pPr marL="0" indent="0">
              <a:buNone/>
            </a:pPr>
            <a:r>
              <a:rPr lang="zh-CN" altLang="en-US" dirty="0" smtClean="0"/>
              <a:t>如果您运行的是 </a:t>
            </a:r>
            <a:r>
              <a:rPr lang="en-US" altLang="zh-CN" dirty="0" smtClean="0"/>
              <a:t>Windows Me </a:t>
            </a:r>
            <a:r>
              <a:rPr lang="zh-CN" altLang="en-US" dirty="0" smtClean="0"/>
              <a:t>或 </a:t>
            </a:r>
            <a:r>
              <a:rPr lang="en-US" altLang="zh-CN" dirty="0" smtClean="0"/>
              <a:t>Windows XP</a:t>
            </a:r>
            <a:r>
              <a:rPr lang="zh-CN" altLang="en-US" dirty="0" smtClean="0"/>
              <a:t>，建议您暂时关闭“系统还原”。此功能默认情况下是启用的，一旦计算机中的文件被破坏，</a:t>
            </a:r>
            <a:r>
              <a:rPr lang="en-US" altLang="zh-CN" dirty="0" smtClean="0"/>
              <a:t>Windows </a:t>
            </a:r>
            <a:r>
              <a:rPr lang="zh-CN" altLang="en-US" dirty="0" smtClean="0"/>
              <a:t>可使用该功能将其还原。如果病毒、蠕虫或特洛伊木马感染了计算机，则系统还原功能会在该计算机上备份病毒、蠕虫或特洛伊木马。</a:t>
            </a:r>
          </a:p>
          <a:p>
            <a:pPr marL="0" indent="0">
              <a:buNone/>
            </a:pPr>
            <a:r>
              <a:rPr lang="en-US" altLang="zh-CN" dirty="0" smtClean="0"/>
              <a:t>Windows </a:t>
            </a:r>
            <a:r>
              <a:rPr lang="zh-CN" altLang="en-US" dirty="0" smtClean="0"/>
              <a:t>禁止包括防病毒程序在内的外部程序修改系统还原。因此，防病毒程序或工具无法删除 </a:t>
            </a:r>
            <a:r>
              <a:rPr lang="en-US" altLang="zh-CN" dirty="0" smtClean="0"/>
              <a:t>System Restore </a:t>
            </a:r>
            <a:r>
              <a:rPr lang="zh-CN" altLang="en-US" dirty="0" smtClean="0"/>
              <a:t>文件夹中的威胁。这样，系统还原就可能将受感染文件还原到计算机上，即使您已经清除了所有其他位置的受感染文件。 </a:t>
            </a:r>
          </a:p>
          <a:p>
            <a:pPr marL="0" indent="0">
              <a:buNone/>
            </a:pPr>
            <a:endParaRPr lang="zh-CN" altLang="en-US" dirty="0" smtClean="0"/>
          </a:p>
          <a:p>
            <a:pPr marL="0" indent="0">
              <a:buNone/>
            </a:pPr>
            <a:endParaRPr lang="zh-CN" altLang="zh-CN" dirty="0"/>
          </a:p>
        </p:txBody>
      </p:sp>
      <p:sp>
        <p:nvSpPr>
          <p:cNvPr id="12292" name="Freeform 4"/>
          <p:cNvSpPr>
            <a:spLocks/>
          </p:cNvSpPr>
          <p:nvPr/>
        </p:nvSpPr>
        <p:spPr bwMode="auto">
          <a:xfrm>
            <a:off x="1506538" y="649288"/>
            <a:ext cx="8424863" cy="563562"/>
          </a:xfrm>
          <a:custGeom>
            <a:avLst/>
            <a:gdLst>
              <a:gd name="T0" fmla="*/ 0 w 5307"/>
              <a:gd name="T1" fmla="*/ 9 h 355"/>
              <a:gd name="T2" fmla="*/ 4536 w 5307"/>
              <a:gd name="T3" fmla="*/ 9 h 355"/>
              <a:gd name="T4" fmla="*/ 4627 w 5307"/>
              <a:gd name="T5" fmla="*/ 62 h 355"/>
              <a:gd name="T6" fmla="*/ 4808 w 5307"/>
              <a:gd name="T7" fmla="*/ 110 h 355"/>
              <a:gd name="T8" fmla="*/ 4945 w 5307"/>
              <a:gd name="T9" fmla="*/ 189 h 355"/>
              <a:gd name="T10" fmla="*/ 4899 w 5307"/>
              <a:gd name="T11" fmla="*/ 216 h 355"/>
              <a:gd name="T12" fmla="*/ 5081 w 5307"/>
              <a:gd name="T13" fmla="*/ 265 h 355"/>
              <a:gd name="T14" fmla="*/ 5171 w 5307"/>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07" h="355">
                <a:moveTo>
                  <a:pt x="0" y="9"/>
                </a:moveTo>
                <a:cubicBezTo>
                  <a:pt x="1882" y="4"/>
                  <a:pt x="3765" y="0"/>
                  <a:pt x="4536" y="9"/>
                </a:cubicBezTo>
                <a:cubicBezTo>
                  <a:pt x="5307" y="18"/>
                  <a:pt x="4582" y="45"/>
                  <a:pt x="4627" y="62"/>
                </a:cubicBezTo>
                <a:cubicBezTo>
                  <a:pt x="4672" y="79"/>
                  <a:pt x="4755" y="89"/>
                  <a:pt x="4808" y="110"/>
                </a:cubicBezTo>
                <a:cubicBezTo>
                  <a:pt x="4861" y="131"/>
                  <a:pt x="4930" y="172"/>
                  <a:pt x="4945" y="189"/>
                </a:cubicBezTo>
                <a:cubicBezTo>
                  <a:pt x="4960" y="206"/>
                  <a:pt x="4876" y="203"/>
                  <a:pt x="4899" y="216"/>
                </a:cubicBezTo>
                <a:cubicBezTo>
                  <a:pt x="4922" y="229"/>
                  <a:pt x="5036" y="242"/>
                  <a:pt x="5081" y="265"/>
                </a:cubicBezTo>
                <a:cubicBezTo>
                  <a:pt x="5126" y="288"/>
                  <a:pt x="5156" y="337"/>
                  <a:pt x="5171" y="355"/>
                </a:cubicBezTo>
              </a:path>
            </a:pathLst>
          </a:custGeom>
          <a:noFill/>
          <a:ln w="412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FFFFFF"/>
              </a:solidFill>
            </a:endParaRPr>
          </a:p>
        </p:txBody>
      </p:sp>
    </p:spTree>
    <p:extLst>
      <p:ext uri="{BB962C8B-B14F-4D97-AF65-F5344CB8AC3E}">
        <p14:creationId xmlns:p14="http://schemas.microsoft.com/office/powerpoint/2010/main" val="394560593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left)">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altLang="zh-CN" b="1" dirty="0" smtClean="0">
                <a:ea typeface="宋体" panose="02010600030101010101" pitchFamily="2" charset="-122"/>
              </a:rPr>
              <a:t>         </a:t>
            </a:r>
            <a:r>
              <a:rPr lang="zh-CN" altLang="en-US" b="1" dirty="0" smtClean="0">
                <a:ea typeface="宋体" panose="02010600030101010101" pitchFamily="2" charset="-122"/>
              </a:rPr>
              <a:t>键盘记录器实践</a:t>
            </a:r>
            <a:endParaRPr lang="en-GB" altLang="zh-CN" b="1" dirty="0">
              <a:ea typeface="宋体" panose="02010600030101010101" pitchFamily="2" charset="-122"/>
            </a:endParaRPr>
          </a:p>
        </p:txBody>
      </p:sp>
      <p:sp>
        <p:nvSpPr>
          <p:cNvPr id="12291" name="Rectangle 3"/>
          <p:cNvSpPr>
            <a:spLocks noGrp="1" noChangeArrowheads="1"/>
          </p:cNvSpPr>
          <p:nvPr>
            <p:ph type="body" idx="1"/>
          </p:nvPr>
        </p:nvSpPr>
        <p:spPr>
          <a:xfrm>
            <a:off x="419100" y="1619249"/>
            <a:ext cx="10670117" cy="4506913"/>
          </a:xfrm>
        </p:spPr>
        <p:txBody>
          <a:bodyPr/>
          <a:lstStyle/>
          <a:p>
            <a:pPr marL="0" indent="0">
              <a:buNone/>
            </a:pPr>
            <a:r>
              <a:rPr lang="zh-CN" altLang="en-US" dirty="0" smtClean="0"/>
              <a:t>键盘记录是很流行的木马功能，可以记录特定程序窗口如</a:t>
            </a:r>
            <a:r>
              <a:rPr lang="en-US" altLang="zh-CN" dirty="0" smtClean="0"/>
              <a:t>QQ</a:t>
            </a:r>
            <a:r>
              <a:rPr lang="zh-CN" altLang="en-US" dirty="0" smtClean="0"/>
              <a:t>的输入账户密码等，我接下来尝试的是利用全局钩子函数来实现全局键盘监控记录：</a:t>
            </a:r>
            <a:endParaRPr lang="en-US" altLang="zh-CN" dirty="0" smtClean="0"/>
          </a:p>
          <a:p>
            <a:pPr marL="0" indent="0">
              <a:buNone/>
            </a:pPr>
            <a:endParaRPr lang="en-US" altLang="zh-CN" dirty="0" smtClean="0"/>
          </a:p>
          <a:p>
            <a:pPr marL="0" indent="0">
              <a:buNone/>
            </a:pPr>
            <a:r>
              <a:rPr lang="en-US" altLang="zh-CN" dirty="0" smtClean="0"/>
              <a:t>【1】</a:t>
            </a:r>
            <a:r>
              <a:rPr lang="zh-CN" altLang="en-US" dirty="0" smtClean="0"/>
              <a:t>什么是钩子呢？</a:t>
            </a:r>
            <a:endParaRPr lang="en-US" altLang="zh-CN" dirty="0" smtClean="0"/>
          </a:p>
          <a:p>
            <a:pPr marL="0" indent="0">
              <a:buNone/>
            </a:pPr>
            <a:r>
              <a:rPr lang="zh-CN" altLang="en-US" dirty="0"/>
              <a:t>钩子概述</a:t>
            </a:r>
            <a:r>
              <a:rPr lang="zh-CN" altLang="en-US" dirty="0" smtClean="0"/>
              <a:t>：</a:t>
            </a:r>
            <a:endParaRPr lang="zh-CN" altLang="en-US" dirty="0"/>
          </a:p>
          <a:p>
            <a:pPr marL="0" indent="0">
              <a:buNone/>
            </a:pPr>
            <a:r>
              <a:rPr lang="zh-CN" altLang="en-US" dirty="0"/>
              <a:t>微软的</a:t>
            </a:r>
            <a:r>
              <a:rPr lang="en-US" altLang="zh-CN" dirty="0" err="1"/>
              <a:t>windowsX</a:t>
            </a:r>
            <a:r>
              <a:rPr lang="zh-CN" altLang="en-US" dirty="0"/>
              <a:t>操作系统是建立在事件驱动的机制上的，也就是通过消息传递来实现。而钩子在</a:t>
            </a:r>
            <a:r>
              <a:rPr lang="en-US" altLang="zh-CN" dirty="0"/>
              <a:t>windows</a:t>
            </a:r>
            <a:r>
              <a:rPr lang="zh-CN" altLang="en-US" dirty="0"/>
              <a:t>操作系统中，是一种能在事件（比如：消息、鼠标激活、键盘响应）到达应用程序前中途接获事件的机制。而且，钩子函数还可以通过修改、丢弃等手段来对事件起作用</a:t>
            </a:r>
            <a:r>
              <a:rPr lang="zh-CN" altLang="en-US" dirty="0" smtClean="0"/>
              <a:t>。</a:t>
            </a:r>
            <a:endParaRPr lang="zh-CN" altLang="en-US" dirty="0"/>
          </a:p>
        </p:txBody>
      </p:sp>
      <p:sp>
        <p:nvSpPr>
          <p:cNvPr id="12292" name="Freeform 4"/>
          <p:cNvSpPr>
            <a:spLocks/>
          </p:cNvSpPr>
          <p:nvPr/>
        </p:nvSpPr>
        <p:spPr bwMode="auto">
          <a:xfrm>
            <a:off x="1506538" y="649288"/>
            <a:ext cx="8424863" cy="563562"/>
          </a:xfrm>
          <a:custGeom>
            <a:avLst/>
            <a:gdLst>
              <a:gd name="T0" fmla="*/ 0 w 5307"/>
              <a:gd name="T1" fmla="*/ 9 h 355"/>
              <a:gd name="T2" fmla="*/ 4536 w 5307"/>
              <a:gd name="T3" fmla="*/ 9 h 355"/>
              <a:gd name="T4" fmla="*/ 4627 w 5307"/>
              <a:gd name="T5" fmla="*/ 62 h 355"/>
              <a:gd name="T6" fmla="*/ 4808 w 5307"/>
              <a:gd name="T7" fmla="*/ 110 h 355"/>
              <a:gd name="T8" fmla="*/ 4945 w 5307"/>
              <a:gd name="T9" fmla="*/ 189 h 355"/>
              <a:gd name="T10" fmla="*/ 4899 w 5307"/>
              <a:gd name="T11" fmla="*/ 216 h 355"/>
              <a:gd name="T12" fmla="*/ 5081 w 5307"/>
              <a:gd name="T13" fmla="*/ 265 h 355"/>
              <a:gd name="T14" fmla="*/ 5171 w 5307"/>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07" h="355">
                <a:moveTo>
                  <a:pt x="0" y="9"/>
                </a:moveTo>
                <a:cubicBezTo>
                  <a:pt x="1882" y="4"/>
                  <a:pt x="3765" y="0"/>
                  <a:pt x="4536" y="9"/>
                </a:cubicBezTo>
                <a:cubicBezTo>
                  <a:pt x="5307" y="18"/>
                  <a:pt x="4582" y="45"/>
                  <a:pt x="4627" y="62"/>
                </a:cubicBezTo>
                <a:cubicBezTo>
                  <a:pt x="4672" y="79"/>
                  <a:pt x="4755" y="89"/>
                  <a:pt x="4808" y="110"/>
                </a:cubicBezTo>
                <a:cubicBezTo>
                  <a:pt x="4861" y="131"/>
                  <a:pt x="4930" y="172"/>
                  <a:pt x="4945" y="189"/>
                </a:cubicBezTo>
                <a:cubicBezTo>
                  <a:pt x="4960" y="206"/>
                  <a:pt x="4876" y="203"/>
                  <a:pt x="4899" y="216"/>
                </a:cubicBezTo>
                <a:cubicBezTo>
                  <a:pt x="4922" y="229"/>
                  <a:pt x="5036" y="242"/>
                  <a:pt x="5081" y="265"/>
                </a:cubicBezTo>
                <a:cubicBezTo>
                  <a:pt x="5126" y="288"/>
                  <a:pt x="5156" y="337"/>
                  <a:pt x="5171" y="355"/>
                </a:cubicBezTo>
              </a:path>
            </a:pathLst>
          </a:custGeom>
          <a:noFill/>
          <a:ln w="412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FFFFFF"/>
              </a:solidFill>
            </a:endParaRPr>
          </a:p>
        </p:txBody>
      </p:sp>
    </p:spTree>
    <p:extLst>
      <p:ext uri="{BB962C8B-B14F-4D97-AF65-F5344CB8AC3E}">
        <p14:creationId xmlns:p14="http://schemas.microsoft.com/office/powerpoint/2010/main" val="17463622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left)">
                                      <p:cBhvr>
                                        <p:cTn id="7" dur="500"/>
                                        <p:tgtEl>
                                          <p:spTgt spid="12292"/>
                                        </p:tgtEl>
                                      </p:cBhvr>
                                    </p:animEffect>
                                  </p:childTnLst>
                                </p:cTn>
                              </p:par>
                            </p:childTnLst>
                          </p:cTn>
                        </p:par>
                        <p:par>
                          <p:cTn id="8" fill="hold" nodeType="afterGroup">
                            <p:stCondLst>
                              <p:cond delay="500"/>
                            </p:stCondLst>
                            <p:childTnLst>
                              <p:par>
                                <p:cTn id="9" presetID="53" presetClass="entr" presetSubtype="0" fill="hold" grpId="0" nodeType="afterEffect">
                                  <p:stCondLst>
                                    <p:cond delay="0"/>
                                  </p:stCondLst>
                                  <p:iterate type="lt">
                                    <p:tmPct val="4000"/>
                                  </p:iterate>
                                  <p:childTnLst>
                                    <p:set>
                                      <p:cBhvr>
                                        <p:cTn id="10" dur="1" fill="hold">
                                          <p:stCondLst>
                                            <p:cond delay="0"/>
                                          </p:stCondLst>
                                        </p:cTn>
                                        <p:tgtEl>
                                          <p:spTgt spid="12290"/>
                                        </p:tgtEl>
                                        <p:attrNameLst>
                                          <p:attrName>style.visibility</p:attrName>
                                        </p:attrNameLst>
                                      </p:cBhvr>
                                      <p:to>
                                        <p:strVal val="visible"/>
                                      </p:to>
                                    </p:set>
                                    <p:anim calcmode="lin" valueType="num">
                                      <p:cBhvr>
                                        <p:cTn id="11" dur="500" fill="hold"/>
                                        <p:tgtEl>
                                          <p:spTgt spid="12290"/>
                                        </p:tgtEl>
                                        <p:attrNameLst>
                                          <p:attrName>ppt_w</p:attrName>
                                        </p:attrNameLst>
                                      </p:cBhvr>
                                      <p:tavLst>
                                        <p:tav tm="0">
                                          <p:val>
                                            <p:fltVal val="0"/>
                                          </p:val>
                                        </p:tav>
                                        <p:tav tm="100000">
                                          <p:val>
                                            <p:strVal val="#ppt_w"/>
                                          </p:val>
                                        </p:tav>
                                      </p:tavLst>
                                    </p:anim>
                                    <p:anim calcmode="lin" valueType="num">
                                      <p:cBhvr>
                                        <p:cTn id="12" dur="500" fill="hold"/>
                                        <p:tgtEl>
                                          <p:spTgt spid="12290"/>
                                        </p:tgtEl>
                                        <p:attrNameLst>
                                          <p:attrName>ppt_h</p:attrName>
                                        </p:attrNameLst>
                                      </p:cBhvr>
                                      <p:tavLst>
                                        <p:tav tm="0">
                                          <p:val>
                                            <p:fltVal val="0"/>
                                          </p:val>
                                        </p:tav>
                                        <p:tav tm="100000">
                                          <p:val>
                                            <p:strVal val="#ppt_h"/>
                                          </p:val>
                                        </p:tav>
                                      </p:tavLst>
                                    </p:anim>
                                    <p:animEffect transition="in" filter="fade">
                                      <p:cBhvr>
                                        <p:cTn id="13"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2"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419100" y="1212851"/>
            <a:ext cx="10670117" cy="4913312"/>
          </a:xfrm>
        </p:spPr>
        <p:txBody>
          <a:bodyPr/>
          <a:lstStyle/>
          <a:p>
            <a:pPr marL="0" indent="0">
              <a:buNone/>
            </a:pPr>
            <a:r>
              <a:rPr lang="en-US" altLang="zh-CN" dirty="0"/>
              <a:t>Windows </a:t>
            </a:r>
            <a:r>
              <a:rPr lang="zh-CN" altLang="en-US" dirty="0"/>
              <a:t>有两种钩子，一种是特定线程钩子（</a:t>
            </a:r>
            <a:r>
              <a:rPr lang="en-US" altLang="zh-CN" dirty="0"/>
              <a:t>Thread specific hooks</a:t>
            </a:r>
            <a:r>
              <a:rPr lang="zh-CN" altLang="en-US" dirty="0"/>
              <a:t>），一种是全局系统钩子</a:t>
            </a:r>
            <a:r>
              <a:rPr lang="en-US" altLang="zh-CN" dirty="0"/>
              <a:t>(</a:t>
            </a:r>
            <a:r>
              <a:rPr lang="en-US" altLang="zh-CN" dirty="0" err="1"/>
              <a:t>Systemwide</a:t>
            </a:r>
            <a:r>
              <a:rPr lang="en-US" altLang="zh-CN" dirty="0"/>
              <a:t> hooks)</a:t>
            </a:r>
            <a:r>
              <a:rPr lang="zh-CN" altLang="en-US" dirty="0"/>
              <a:t>。特定线程钩子只是监视指定的线程，而全局系统钩子则可以监视系统中所有的线程。无论是特定线程钩子，还是全局系统钩子，都是通过</a:t>
            </a:r>
            <a:r>
              <a:rPr lang="en-US" altLang="zh-CN" dirty="0" err="1"/>
              <a:t>SetWindowsHookEx</a:t>
            </a:r>
            <a:r>
              <a:rPr lang="en-US" altLang="zh-CN" dirty="0"/>
              <a:t> ()</a:t>
            </a:r>
            <a:r>
              <a:rPr lang="zh-CN" altLang="en-US" dirty="0"/>
              <a:t>来设置钩子的。对于特定线程钩子，钩子的函数既可以是包含在一个</a:t>
            </a:r>
            <a:r>
              <a:rPr lang="en-US" altLang="zh-CN" dirty="0"/>
              <a:t>.exe</a:t>
            </a:r>
            <a:r>
              <a:rPr lang="zh-CN" altLang="en-US" dirty="0"/>
              <a:t>也可以是一个</a:t>
            </a:r>
            <a:r>
              <a:rPr lang="en-US" altLang="zh-CN" dirty="0"/>
              <a:t>.</a:t>
            </a:r>
            <a:r>
              <a:rPr lang="en-US" altLang="zh-CN" dirty="0" err="1"/>
              <a:t>dll</a:t>
            </a:r>
            <a:r>
              <a:rPr lang="zh-CN" altLang="en-US" dirty="0"/>
              <a:t>。但是对于一个全局系统钩子，钩子函数必须包含在独立的</a:t>
            </a:r>
            <a:r>
              <a:rPr lang="en-US" altLang="zh-CN" dirty="0" err="1"/>
              <a:t>dll</a:t>
            </a:r>
            <a:r>
              <a:rPr lang="zh-CN" altLang="en-US" dirty="0"/>
              <a:t>中，因此，当我们要捕捉键盘响应时，我们必须创建一个动态链接库。但是当钩子函数在得到了控制权，并对相关的事件处理完后，如果想要该消息得以继续的传递，那么则必须调用另一个函数：</a:t>
            </a:r>
            <a:r>
              <a:rPr lang="en-US" altLang="zh-CN" dirty="0" err="1"/>
              <a:t>CallNextHookEx</a:t>
            </a:r>
            <a:r>
              <a:rPr lang="zh-CN" altLang="en-US" dirty="0"/>
              <a:t>。由于系统必须对每个消息处理，钩子程序因此增加了处理的负担，因此也降低了系统的性能。鉴于这一点，在</a:t>
            </a:r>
            <a:r>
              <a:rPr lang="en-US" altLang="zh-CN" dirty="0"/>
              <a:t>windows </a:t>
            </a:r>
            <a:r>
              <a:rPr lang="en-US" altLang="zh-CN" dirty="0" err="1"/>
              <a:t>ce</a:t>
            </a:r>
            <a:r>
              <a:rPr lang="zh-CN" altLang="en-US" dirty="0"/>
              <a:t>中对钩子程序并不支持。所以当程序完成并退出时，应当释放钩子，调用函数：</a:t>
            </a:r>
            <a:r>
              <a:rPr lang="en-US" altLang="zh-CN" dirty="0" err="1"/>
              <a:t>UnhookWindowsHookEx</a:t>
            </a:r>
            <a:r>
              <a:rPr lang="zh-CN" altLang="en-US" dirty="0"/>
              <a:t>。</a:t>
            </a:r>
          </a:p>
          <a:p>
            <a:pPr marL="0" indent="0">
              <a:buNone/>
            </a:pPr>
            <a:endParaRPr lang="zh-CN" altLang="zh-CN" dirty="0"/>
          </a:p>
        </p:txBody>
      </p:sp>
      <p:sp>
        <p:nvSpPr>
          <p:cNvPr id="12292" name="Freeform 4"/>
          <p:cNvSpPr>
            <a:spLocks/>
          </p:cNvSpPr>
          <p:nvPr/>
        </p:nvSpPr>
        <p:spPr bwMode="auto">
          <a:xfrm>
            <a:off x="1506538" y="649288"/>
            <a:ext cx="8424863" cy="563562"/>
          </a:xfrm>
          <a:custGeom>
            <a:avLst/>
            <a:gdLst>
              <a:gd name="T0" fmla="*/ 0 w 5307"/>
              <a:gd name="T1" fmla="*/ 9 h 355"/>
              <a:gd name="T2" fmla="*/ 4536 w 5307"/>
              <a:gd name="T3" fmla="*/ 9 h 355"/>
              <a:gd name="T4" fmla="*/ 4627 w 5307"/>
              <a:gd name="T5" fmla="*/ 62 h 355"/>
              <a:gd name="T6" fmla="*/ 4808 w 5307"/>
              <a:gd name="T7" fmla="*/ 110 h 355"/>
              <a:gd name="T8" fmla="*/ 4945 w 5307"/>
              <a:gd name="T9" fmla="*/ 189 h 355"/>
              <a:gd name="T10" fmla="*/ 4899 w 5307"/>
              <a:gd name="T11" fmla="*/ 216 h 355"/>
              <a:gd name="T12" fmla="*/ 5081 w 5307"/>
              <a:gd name="T13" fmla="*/ 265 h 355"/>
              <a:gd name="T14" fmla="*/ 5171 w 5307"/>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07" h="355">
                <a:moveTo>
                  <a:pt x="0" y="9"/>
                </a:moveTo>
                <a:cubicBezTo>
                  <a:pt x="1882" y="4"/>
                  <a:pt x="3765" y="0"/>
                  <a:pt x="4536" y="9"/>
                </a:cubicBezTo>
                <a:cubicBezTo>
                  <a:pt x="5307" y="18"/>
                  <a:pt x="4582" y="45"/>
                  <a:pt x="4627" y="62"/>
                </a:cubicBezTo>
                <a:cubicBezTo>
                  <a:pt x="4672" y="79"/>
                  <a:pt x="4755" y="89"/>
                  <a:pt x="4808" y="110"/>
                </a:cubicBezTo>
                <a:cubicBezTo>
                  <a:pt x="4861" y="131"/>
                  <a:pt x="4930" y="172"/>
                  <a:pt x="4945" y="189"/>
                </a:cubicBezTo>
                <a:cubicBezTo>
                  <a:pt x="4960" y="206"/>
                  <a:pt x="4876" y="203"/>
                  <a:pt x="4899" y="216"/>
                </a:cubicBezTo>
                <a:cubicBezTo>
                  <a:pt x="4922" y="229"/>
                  <a:pt x="5036" y="242"/>
                  <a:pt x="5081" y="265"/>
                </a:cubicBezTo>
                <a:cubicBezTo>
                  <a:pt x="5126" y="288"/>
                  <a:pt x="5156" y="337"/>
                  <a:pt x="5171" y="355"/>
                </a:cubicBezTo>
              </a:path>
            </a:pathLst>
          </a:custGeom>
          <a:noFill/>
          <a:ln w="412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FFFFFF"/>
              </a:solidFill>
            </a:endParaRPr>
          </a:p>
        </p:txBody>
      </p:sp>
    </p:spTree>
    <p:extLst>
      <p:ext uri="{BB962C8B-B14F-4D97-AF65-F5344CB8AC3E}">
        <p14:creationId xmlns:p14="http://schemas.microsoft.com/office/powerpoint/2010/main" val="212791603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left)">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zh-CN" altLang="en-US" sz="2800" b="1" dirty="0" smtClean="0">
                <a:ea typeface="宋体" panose="02010600030101010101" pitchFamily="2" charset="-122"/>
              </a:rPr>
              <a:t>         何为木马</a:t>
            </a:r>
            <a:endParaRPr lang="en-GB" altLang="zh-CN" sz="2800" b="1" dirty="0">
              <a:ea typeface="宋体" panose="02010600030101010101" pitchFamily="2" charset="-122"/>
            </a:endParaRPr>
          </a:p>
        </p:txBody>
      </p:sp>
      <p:sp>
        <p:nvSpPr>
          <p:cNvPr id="2" name="内容占位符 1"/>
          <p:cNvSpPr>
            <a:spLocks noGrp="1"/>
          </p:cNvSpPr>
          <p:nvPr>
            <p:ph idx="1"/>
          </p:nvPr>
        </p:nvSpPr>
        <p:spPr>
          <a:xfrm>
            <a:off x="419100" y="1371599"/>
            <a:ext cx="10670117" cy="4754563"/>
          </a:xfrm>
        </p:spPr>
        <p:txBody>
          <a:bodyPr/>
          <a:lstStyle/>
          <a:p>
            <a:r>
              <a:rPr lang="zh-CN" altLang="en-US" dirty="0" smtClean="0"/>
              <a:t>木马（</a:t>
            </a:r>
            <a:r>
              <a:rPr lang="en-US" altLang="zh-CN" dirty="0" smtClean="0"/>
              <a:t>Trojan</a:t>
            </a:r>
            <a:r>
              <a:rPr lang="zh-CN" altLang="en-US" dirty="0" smtClean="0"/>
              <a:t>）这个名字来源于古希腊传说</a:t>
            </a:r>
            <a:r>
              <a:rPr lang="en-US" altLang="zh-CN" dirty="0" smtClean="0"/>
              <a:t>(</a:t>
            </a:r>
            <a:r>
              <a:rPr lang="zh-CN" altLang="en-US" dirty="0" smtClean="0"/>
              <a:t>荷马史诗中木马计的故事</a:t>
            </a:r>
            <a:r>
              <a:rPr lang="en-US" altLang="zh-CN" dirty="0" smtClean="0"/>
              <a:t>,Trojan</a:t>
            </a:r>
            <a:r>
              <a:rPr lang="zh-CN" altLang="en-US" dirty="0" smtClean="0"/>
              <a:t>一词的本意是特洛伊的</a:t>
            </a:r>
            <a:r>
              <a:rPr lang="en-US" altLang="zh-CN" dirty="0" smtClean="0"/>
              <a:t>,</a:t>
            </a:r>
            <a:r>
              <a:rPr lang="zh-CN" altLang="en-US" dirty="0" smtClean="0"/>
              <a:t>即代指特洛伊木马</a:t>
            </a:r>
            <a:r>
              <a:rPr lang="en-US" altLang="zh-CN" dirty="0" smtClean="0"/>
              <a:t>,</a:t>
            </a:r>
            <a:r>
              <a:rPr lang="zh-CN" altLang="en-US" dirty="0" smtClean="0"/>
              <a:t>也就是木马计的故事</a:t>
            </a:r>
            <a:r>
              <a:rPr lang="en-US" altLang="zh-CN" dirty="0" smtClean="0"/>
              <a:t>)</a:t>
            </a:r>
            <a:r>
              <a:rPr lang="zh-CN" altLang="en-US" dirty="0" smtClean="0"/>
              <a:t>。</a:t>
            </a:r>
          </a:p>
          <a:p>
            <a:endParaRPr lang="zh-CN" altLang="en-US" dirty="0" smtClean="0"/>
          </a:p>
          <a:p>
            <a:r>
              <a:rPr lang="zh-CN" altLang="en-US" dirty="0" smtClean="0"/>
              <a:t>一段特定的程序（木马程序）来控制另一台计算机。木马通常有两个可执行程序：一个是客户端，即控制端，另一个是服务端，即被控制端。植入被种者电脑的是“服务器”部分，而所谓的“黑客”正是利用“控制器”进入运行了“服务器”的电脑。运行了木马程序的“服务器”以后，被种者的电脑就会有一个或几个端口被打开，使黑客可以利用这些打开的端口进入电脑系统，安全和个人隐私也就全无保障了！ 木马的设计者为了防止木马被发现，而采用多种手段隐藏木马。木马的服务一旦运行并被控制端连接，其控制端将享有服务端的大部分操作权限，例如给计算机增加口令，浏览、移动、复制、删除文件，修改注册表，更改计算机配置等。</a:t>
            </a:r>
          </a:p>
          <a:p>
            <a:endParaRPr lang="zh-CN" altLang="en-US" dirty="0" smtClean="0"/>
          </a:p>
        </p:txBody>
      </p:sp>
      <p:sp>
        <p:nvSpPr>
          <p:cNvPr id="14339" name="Freeform 3"/>
          <p:cNvSpPr>
            <a:spLocks/>
          </p:cNvSpPr>
          <p:nvPr/>
        </p:nvSpPr>
        <p:spPr bwMode="auto">
          <a:xfrm>
            <a:off x="1506538" y="649288"/>
            <a:ext cx="8424863" cy="563562"/>
          </a:xfrm>
          <a:custGeom>
            <a:avLst/>
            <a:gdLst>
              <a:gd name="T0" fmla="*/ 0 w 5307"/>
              <a:gd name="T1" fmla="*/ 9 h 355"/>
              <a:gd name="T2" fmla="*/ 4536 w 5307"/>
              <a:gd name="T3" fmla="*/ 9 h 355"/>
              <a:gd name="T4" fmla="*/ 4627 w 5307"/>
              <a:gd name="T5" fmla="*/ 62 h 355"/>
              <a:gd name="T6" fmla="*/ 4808 w 5307"/>
              <a:gd name="T7" fmla="*/ 110 h 355"/>
              <a:gd name="T8" fmla="*/ 4945 w 5307"/>
              <a:gd name="T9" fmla="*/ 189 h 355"/>
              <a:gd name="T10" fmla="*/ 4899 w 5307"/>
              <a:gd name="T11" fmla="*/ 216 h 355"/>
              <a:gd name="T12" fmla="*/ 5081 w 5307"/>
              <a:gd name="T13" fmla="*/ 265 h 355"/>
              <a:gd name="T14" fmla="*/ 5171 w 5307"/>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07" h="355">
                <a:moveTo>
                  <a:pt x="0" y="9"/>
                </a:moveTo>
                <a:cubicBezTo>
                  <a:pt x="1882" y="4"/>
                  <a:pt x="3765" y="0"/>
                  <a:pt x="4536" y="9"/>
                </a:cubicBezTo>
                <a:cubicBezTo>
                  <a:pt x="5307" y="18"/>
                  <a:pt x="4582" y="45"/>
                  <a:pt x="4627" y="62"/>
                </a:cubicBezTo>
                <a:cubicBezTo>
                  <a:pt x="4672" y="79"/>
                  <a:pt x="4755" y="89"/>
                  <a:pt x="4808" y="110"/>
                </a:cubicBezTo>
                <a:cubicBezTo>
                  <a:pt x="4861" y="131"/>
                  <a:pt x="4930" y="172"/>
                  <a:pt x="4945" y="189"/>
                </a:cubicBezTo>
                <a:cubicBezTo>
                  <a:pt x="4960" y="206"/>
                  <a:pt x="4876" y="203"/>
                  <a:pt x="4899" y="216"/>
                </a:cubicBezTo>
                <a:cubicBezTo>
                  <a:pt x="4922" y="229"/>
                  <a:pt x="5036" y="242"/>
                  <a:pt x="5081" y="265"/>
                </a:cubicBezTo>
                <a:cubicBezTo>
                  <a:pt x="5126" y="288"/>
                  <a:pt x="5156" y="337"/>
                  <a:pt x="5171" y="355"/>
                </a:cubicBezTo>
              </a:path>
            </a:pathLst>
          </a:custGeom>
          <a:noFill/>
          <a:ln w="412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FFFFFF"/>
              </a:solidFill>
            </a:endParaRPr>
          </a:p>
        </p:txBody>
      </p:sp>
    </p:spTree>
    <p:extLst>
      <p:ext uri="{BB962C8B-B14F-4D97-AF65-F5344CB8AC3E}">
        <p14:creationId xmlns:p14="http://schemas.microsoft.com/office/powerpoint/2010/main" val="248659807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wipe(left)">
                                      <p:cBhvr>
                                        <p:cTn id="7" dur="500"/>
                                        <p:tgtEl>
                                          <p:spTgt spid="14339"/>
                                        </p:tgtEl>
                                      </p:cBhvr>
                                    </p:animEffect>
                                  </p:childTnLst>
                                </p:cTn>
                              </p:par>
                            </p:childTnLst>
                          </p:cTn>
                        </p:par>
                        <p:par>
                          <p:cTn id="8" fill="hold" nodeType="afterGroup">
                            <p:stCondLst>
                              <p:cond delay="500"/>
                            </p:stCondLst>
                            <p:childTnLst>
                              <p:par>
                                <p:cTn id="9" presetID="53" presetClass="entr" presetSubtype="0" fill="hold" grpId="0" nodeType="afterEffect">
                                  <p:stCondLst>
                                    <p:cond delay="0"/>
                                  </p:stCondLst>
                                  <p:iterate type="lt">
                                    <p:tmPct val="4000"/>
                                  </p:iterate>
                                  <p:childTnLst>
                                    <p:set>
                                      <p:cBhvr>
                                        <p:cTn id="10" dur="1" fill="hold">
                                          <p:stCondLst>
                                            <p:cond delay="0"/>
                                          </p:stCondLst>
                                        </p:cTn>
                                        <p:tgtEl>
                                          <p:spTgt spid="14338"/>
                                        </p:tgtEl>
                                        <p:attrNameLst>
                                          <p:attrName>style.visibility</p:attrName>
                                        </p:attrNameLst>
                                      </p:cBhvr>
                                      <p:to>
                                        <p:strVal val="visible"/>
                                      </p:to>
                                    </p:set>
                                    <p:anim calcmode="lin" valueType="num">
                                      <p:cBhvr>
                                        <p:cTn id="11" dur="500" fill="hold"/>
                                        <p:tgtEl>
                                          <p:spTgt spid="14338"/>
                                        </p:tgtEl>
                                        <p:attrNameLst>
                                          <p:attrName>ppt_w</p:attrName>
                                        </p:attrNameLst>
                                      </p:cBhvr>
                                      <p:tavLst>
                                        <p:tav tm="0">
                                          <p:val>
                                            <p:fltVal val="0"/>
                                          </p:val>
                                        </p:tav>
                                        <p:tav tm="100000">
                                          <p:val>
                                            <p:strVal val="#ppt_w"/>
                                          </p:val>
                                        </p:tav>
                                      </p:tavLst>
                                    </p:anim>
                                    <p:anim calcmode="lin" valueType="num">
                                      <p:cBhvr>
                                        <p:cTn id="12" dur="500" fill="hold"/>
                                        <p:tgtEl>
                                          <p:spTgt spid="14338"/>
                                        </p:tgtEl>
                                        <p:attrNameLst>
                                          <p:attrName>ppt_h</p:attrName>
                                        </p:attrNameLst>
                                      </p:cBhvr>
                                      <p:tavLst>
                                        <p:tav tm="0">
                                          <p:val>
                                            <p:fltVal val="0"/>
                                          </p:val>
                                        </p:tav>
                                        <p:tav tm="100000">
                                          <p:val>
                                            <p:strVal val="#ppt_h"/>
                                          </p:val>
                                        </p:tav>
                                      </p:tavLst>
                                    </p:anim>
                                    <p:animEffect transition="in" filter="fade">
                                      <p:cBhvr>
                                        <p:cTn id="13"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419100" y="1619249"/>
            <a:ext cx="10670117" cy="4506913"/>
          </a:xfrm>
        </p:spPr>
        <p:txBody>
          <a:bodyPr/>
          <a:lstStyle/>
          <a:p>
            <a:pPr marL="0" indent="0">
              <a:buNone/>
            </a:pPr>
            <a:r>
              <a:rPr lang="en-US" altLang="zh-CN" dirty="0" smtClean="0"/>
              <a:t>【2】</a:t>
            </a:r>
            <a:r>
              <a:rPr lang="zh-CN" altLang="en-US" dirty="0" smtClean="0"/>
              <a:t>设置</a:t>
            </a:r>
            <a:r>
              <a:rPr lang="zh-CN" altLang="en-US" dirty="0"/>
              <a:t>钩子</a:t>
            </a:r>
          </a:p>
          <a:p>
            <a:pPr marL="0" indent="0">
              <a:buNone/>
            </a:pPr>
            <a:endParaRPr lang="zh-CN" altLang="en-US" dirty="0"/>
          </a:p>
          <a:p>
            <a:pPr marL="0" indent="0">
              <a:buNone/>
            </a:pPr>
            <a:r>
              <a:rPr lang="zh-CN" altLang="en-US" dirty="0"/>
              <a:t>设置钩子是通过</a:t>
            </a:r>
            <a:r>
              <a:rPr lang="en-US" altLang="zh-CN" dirty="0" err="1"/>
              <a:t>SetWindowsHookEx</a:t>
            </a:r>
            <a:r>
              <a:rPr lang="en-US" altLang="zh-CN" dirty="0"/>
              <a:t> ()</a:t>
            </a:r>
            <a:r>
              <a:rPr lang="zh-CN" altLang="en-US" dirty="0"/>
              <a:t>的</a:t>
            </a:r>
            <a:r>
              <a:rPr lang="en-US" altLang="zh-CN" dirty="0"/>
              <a:t>API</a:t>
            </a:r>
            <a:r>
              <a:rPr lang="zh-CN" altLang="en-US" dirty="0"/>
              <a:t>函数</a:t>
            </a:r>
            <a:r>
              <a:rPr lang="en-US" altLang="zh-CN" dirty="0"/>
              <a:t>.</a:t>
            </a:r>
          </a:p>
          <a:p>
            <a:pPr marL="0" indent="0">
              <a:buNone/>
            </a:pPr>
            <a:r>
              <a:rPr lang="zh-CN" altLang="en-US" dirty="0"/>
              <a:t>原形</a:t>
            </a:r>
            <a:r>
              <a:rPr lang="en-US" altLang="zh-CN" dirty="0"/>
              <a:t>: HHOOK </a:t>
            </a:r>
            <a:r>
              <a:rPr lang="en-US" altLang="zh-CN" dirty="0" err="1"/>
              <a:t>SetWindowsHookEx</a:t>
            </a:r>
            <a:r>
              <a:rPr lang="en-US" altLang="zh-CN" dirty="0"/>
              <a:t>(</a:t>
            </a:r>
            <a:r>
              <a:rPr lang="en-US" altLang="zh-CN" dirty="0" err="1"/>
              <a:t>int</a:t>
            </a:r>
            <a:r>
              <a:rPr lang="en-US" altLang="zh-CN" dirty="0"/>
              <a:t> </a:t>
            </a:r>
            <a:r>
              <a:rPr lang="en-US" altLang="zh-CN" dirty="0" err="1"/>
              <a:t>idHook,HOOKPROC</a:t>
            </a:r>
            <a:r>
              <a:rPr lang="en-US" altLang="zh-CN" dirty="0"/>
              <a:t> </a:t>
            </a:r>
            <a:r>
              <a:rPr lang="en-US" altLang="zh-CN" dirty="0" err="1"/>
              <a:t>lpfn,HINSTANCE</a:t>
            </a:r>
            <a:r>
              <a:rPr lang="en-US" altLang="zh-CN" dirty="0"/>
              <a:t> </a:t>
            </a:r>
            <a:r>
              <a:rPr lang="en-US" altLang="zh-CN" dirty="0" err="1"/>
              <a:t>hMod,DWORD</a:t>
            </a:r>
            <a:r>
              <a:rPr lang="en-US" altLang="zh-CN" dirty="0"/>
              <a:t> </a:t>
            </a:r>
            <a:r>
              <a:rPr lang="en-US" altLang="zh-CN" dirty="0" err="1"/>
              <a:t>dwThreadId</a:t>
            </a:r>
            <a:r>
              <a:rPr lang="en-US" altLang="zh-CN" dirty="0"/>
              <a:t>)</a:t>
            </a:r>
          </a:p>
          <a:p>
            <a:pPr marL="0" indent="0">
              <a:buNone/>
            </a:pPr>
            <a:r>
              <a:rPr lang="en-US" altLang="zh-CN" dirty="0" err="1"/>
              <a:t>idhook</a:t>
            </a:r>
            <a:r>
              <a:rPr lang="en-US" altLang="zh-CN" dirty="0"/>
              <a:t>:</a:t>
            </a:r>
            <a:r>
              <a:rPr lang="zh-CN" altLang="en-US" dirty="0"/>
              <a:t>装入钩子的类型</a:t>
            </a:r>
            <a:r>
              <a:rPr lang="en-US" altLang="zh-CN" dirty="0" smtClean="0"/>
              <a:t>.</a:t>
            </a:r>
            <a:r>
              <a:rPr lang="zh-CN" altLang="en-US" dirty="0" smtClean="0"/>
              <a:t>我使用</a:t>
            </a:r>
            <a:r>
              <a:rPr lang="en-US" altLang="zh-CN" dirty="0"/>
              <a:t>WH_KEYBOARD</a:t>
            </a:r>
          </a:p>
          <a:p>
            <a:pPr marL="0" indent="0">
              <a:buNone/>
            </a:pPr>
            <a:r>
              <a:rPr lang="en-US" altLang="zh-CN" dirty="0" err="1"/>
              <a:t>lpfn</a:t>
            </a:r>
            <a:r>
              <a:rPr lang="en-US" altLang="zh-CN" dirty="0"/>
              <a:t>: </a:t>
            </a:r>
            <a:r>
              <a:rPr lang="zh-CN" altLang="en-US" dirty="0"/>
              <a:t>钩子进程的入口</a:t>
            </a:r>
            <a:r>
              <a:rPr lang="zh-CN" altLang="en-US" dirty="0" smtClean="0"/>
              <a:t>地址，即回调的处理函数</a:t>
            </a:r>
            <a:endParaRPr lang="zh-CN" altLang="en-US" dirty="0"/>
          </a:p>
          <a:p>
            <a:pPr marL="0" indent="0">
              <a:buNone/>
            </a:pPr>
            <a:r>
              <a:rPr lang="en-US" altLang="zh-CN" dirty="0" err="1"/>
              <a:t>hMod</a:t>
            </a:r>
            <a:r>
              <a:rPr lang="en-US" altLang="zh-CN" dirty="0"/>
              <a:t>: </a:t>
            </a:r>
            <a:r>
              <a:rPr lang="zh-CN" altLang="en-US" dirty="0"/>
              <a:t>应用程序的事件句柄</a:t>
            </a:r>
          </a:p>
          <a:p>
            <a:pPr marL="0" indent="0">
              <a:buNone/>
            </a:pPr>
            <a:r>
              <a:rPr lang="en-US" altLang="zh-CN" dirty="0" err="1"/>
              <a:t>dwThreadId</a:t>
            </a:r>
            <a:r>
              <a:rPr lang="en-US" altLang="zh-CN" dirty="0"/>
              <a:t>: </a:t>
            </a:r>
            <a:r>
              <a:rPr lang="zh-CN" altLang="en-US" dirty="0"/>
              <a:t>装入钩子的线程</a:t>
            </a:r>
            <a:r>
              <a:rPr lang="zh-CN" altLang="en-US" dirty="0" smtClean="0"/>
              <a:t>标示，</a:t>
            </a:r>
            <a:r>
              <a:rPr lang="en-US" altLang="zh-CN" dirty="0" smtClean="0"/>
              <a:t>0</a:t>
            </a:r>
            <a:r>
              <a:rPr lang="zh-CN" altLang="en-US" dirty="0" smtClean="0"/>
              <a:t>则为全局钩子</a:t>
            </a:r>
            <a:endParaRPr lang="zh-CN" altLang="zh-CN" dirty="0"/>
          </a:p>
        </p:txBody>
      </p:sp>
      <p:sp>
        <p:nvSpPr>
          <p:cNvPr id="12292" name="Freeform 4"/>
          <p:cNvSpPr>
            <a:spLocks/>
          </p:cNvSpPr>
          <p:nvPr/>
        </p:nvSpPr>
        <p:spPr bwMode="auto">
          <a:xfrm>
            <a:off x="1506538" y="649288"/>
            <a:ext cx="8424863" cy="563562"/>
          </a:xfrm>
          <a:custGeom>
            <a:avLst/>
            <a:gdLst>
              <a:gd name="T0" fmla="*/ 0 w 5307"/>
              <a:gd name="T1" fmla="*/ 9 h 355"/>
              <a:gd name="T2" fmla="*/ 4536 w 5307"/>
              <a:gd name="T3" fmla="*/ 9 h 355"/>
              <a:gd name="T4" fmla="*/ 4627 w 5307"/>
              <a:gd name="T5" fmla="*/ 62 h 355"/>
              <a:gd name="T6" fmla="*/ 4808 w 5307"/>
              <a:gd name="T7" fmla="*/ 110 h 355"/>
              <a:gd name="T8" fmla="*/ 4945 w 5307"/>
              <a:gd name="T9" fmla="*/ 189 h 355"/>
              <a:gd name="T10" fmla="*/ 4899 w 5307"/>
              <a:gd name="T11" fmla="*/ 216 h 355"/>
              <a:gd name="T12" fmla="*/ 5081 w 5307"/>
              <a:gd name="T13" fmla="*/ 265 h 355"/>
              <a:gd name="T14" fmla="*/ 5171 w 5307"/>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07" h="355">
                <a:moveTo>
                  <a:pt x="0" y="9"/>
                </a:moveTo>
                <a:cubicBezTo>
                  <a:pt x="1882" y="4"/>
                  <a:pt x="3765" y="0"/>
                  <a:pt x="4536" y="9"/>
                </a:cubicBezTo>
                <a:cubicBezTo>
                  <a:pt x="5307" y="18"/>
                  <a:pt x="4582" y="45"/>
                  <a:pt x="4627" y="62"/>
                </a:cubicBezTo>
                <a:cubicBezTo>
                  <a:pt x="4672" y="79"/>
                  <a:pt x="4755" y="89"/>
                  <a:pt x="4808" y="110"/>
                </a:cubicBezTo>
                <a:cubicBezTo>
                  <a:pt x="4861" y="131"/>
                  <a:pt x="4930" y="172"/>
                  <a:pt x="4945" y="189"/>
                </a:cubicBezTo>
                <a:cubicBezTo>
                  <a:pt x="4960" y="206"/>
                  <a:pt x="4876" y="203"/>
                  <a:pt x="4899" y="216"/>
                </a:cubicBezTo>
                <a:cubicBezTo>
                  <a:pt x="4922" y="229"/>
                  <a:pt x="5036" y="242"/>
                  <a:pt x="5081" y="265"/>
                </a:cubicBezTo>
                <a:cubicBezTo>
                  <a:pt x="5126" y="288"/>
                  <a:pt x="5156" y="337"/>
                  <a:pt x="5171" y="355"/>
                </a:cubicBezTo>
              </a:path>
            </a:pathLst>
          </a:custGeom>
          <a:noFill/>
          <a:ln w="412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FFFFFF"/>
              </a:solidFill>
            </a:endParaRPr>
          </a:p>
        </p:txBody>
      </p:sp>
    </p:spTree>
    <p:extLst>
      <p:ext uri="{BB962C8B-B14F-4D97-AF65-F5344CB8AC3E}">
        <p14:creationId xmlns:p14="http://schemas.microsoft.com/office/powerpoint/2010/main" val="392788884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left)">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419100" y="1619249"/>
            <a:ext cx="10670117" cy="4506913"/>
          </a:xfrm>
        </p:spPr>
        <p:txBody>
          <a:bodyPr/>
          <a:lstStyle/>
          <a:p>
            <a:pPr marL="0" indent="0">
              <a:buNone/>
            </a:pPr>
            <a:r>
              <a:rPr lang="en-US" altLang="zh-CN" dirty="0" smtClean="0"/>
              <a:t>【3】</a:t>
            </a:r>
            <a:r>
              <a:rPr lang="zh-CN" altLang="en-US" dirty="0" smtClean="0"/>
              <a:t>释放</a:t>
            </a:r>
            <a:r>
              <a:rPr lang="zh-CN" altLang="en-US" dirty="0"/>
              <a:t>钩子</a:t>
            </a:r>
          </a:p>
          <a:p>
            <a:pPr marL="0" indent="0">
              <a:buNone/>
            </a:pPr>
            <a:endParaRPr lang="zh-CN" altLang="en-US" dirty="0"/>
          </a:p>
          <a:p>
            <a:pPr marL="0" indent="0">
              <a:buNone/>
            </a:pPr>
            <a:r>
              <a:rPr lang="zh-CN" altLang="en-US" dirty="0"/>
              <a:t>钩子的释放使用的是</a:t>
            </a:r>
            <a:r>
              <a:rPr lang="en-US" altLang="zh-CN" dirty="0" err="1"/>
              <a:t>UnhookWindowsHookEx</a:t>
            </a:r>
            <a:r>
              <a:rPr lang="zh-CN" altLang="en-US" dirty="0"/>
              <a:t>（）函数</a:t>
            </a:r>
          </a:p>
          <a:p>
            <a:pPr marL="0" indent="0">
              <a:buNone/>
            </a:pPr>
            <a:r>
              <a:rPr lang="zh-CN" altLang="en-US" dirty="0"/>
              <a:t>原形：</a:t>
            </a:r>
            <a:r>
              <a:rPr lang="en-US" altLang="zh-CN" dirty="0"/>
              <a:t>BOOL </a:t>
            </a:r>
            <a:r>
              <a:rPr lang="en-US" altLang="zh-CN" dirty="0" err="1"/>
              <a:t>UnhookWindowsHookEx</a:t>
            </a:r>
            <a:r>
              <a:rPr lang="en-US" altLang="zh-CN" dirty="0"/>
              <a:t>( HHOOK </a:t>
            </a:r>
            <a:r>
              <a:rPr lang="en-US" altLang="zh-CN" dirty="0" err="1"/>
              <a:t>hhk</a:t>
            </a:r>
            <a:r>
              <a:rPr lang="en-US" altLang="zh-CN" dirty="0"/>
              <a:t> )</a:t>
            </a:r>
          </a:p>
          <a:p>
            <a:pPr marL="0" indent="0">
              <a:buNone/>
            </a:pPr>
            <a:r>
              <a:rPr lang="en-US" altLang="zh-CN" dirty="0" err="1"/>
              <a:t>UnhookWindowsHookEx</a:t>
            </a:r>
            <a:r>
              <a:rPr lang="zh-CN" altLang="en-US" dirty="0"/>
              <a:t>（）函数将释放的是钩子链中函数</a:t>
            </a:r>
            <a:r>
              <a:rPr lang="en-US" altLang="zh-CN" dirty="0" err="1"/>
              <a:t>SetWindowsHookEx</a:t>
            </a:r>
            <a:r>
              <a:rPr lang="zh-CN" altLang="en-US" dirty="0"/>
              <a:t>所装入的钩子进程。</a:t>
            </a:r>
          </a:p>
          <a:p>
            <a:pPr marL="0" indent="0">
              <a:buNone/>
            </a:pPr>
            <a:r>
              <a:rPr lang="en-US" altLang="zh-CN" dirty="0" err="1"/>
              <a:t>hhk</a:t>
            </a:r>
            <a:r>
              <a:rPr lang="en-US" altLang="zh-CN" dirty="0"/>
              <a:t>: </a:t>
            </a:r>
            <a:r>
              <a:rPr lang="zh-CN" altLang="en-US" dirty="0"/>
              <a:t>将要释放的钩子进程的句柄。</a:t>
            </a:r>
            <a:endParaRPr lang="zh-CN" altLang="zh-CN" dirty="0"/>
          </a:p>
        </p:txBody>
      </p:sp>
      <p:sp>
        <p:nvSpPr>
          <p:cNvPr id="12292" name="Freeform 4"/>
          <p:cNvSpPr>
            <a:spLocks/>
          </p:cNvSpPr>
          <p:nvPr/>
        </p:nvSpPr>
        <p:spPr bwMode="auto">
          <a:xfrm>
            <a:off x="1506538" y="649288"/>
            <a:ext cx="8424863" cy="563562"/>
          </a:xfrm>
          <a:custGeom>
            <a:avLst/>
            <a:gdLst>
              <a:gd name="T0" fmla="*/ 0 w 5307"/>
              <a:gd name="T1" fmla="*/ 9 h 355"/>
              <a:gd name="T2" fmla="*/ 4536 w 5307"/>
              <a:gd name="T3" fmla="*/ 9 h 355"/>
              <a:gd name="T4" fmla="*/ 4627 w 5307"/>
              <a:gd name="T5" fmla="*/ 62 h 355"/>
              <a:gd name="T6" fmla="*/ 4808 w 5307"/>
              <a:gd name="T7" fmla="*/ 110 h 355"/>
              <a:gd name="T8" fmla="*/ 4945 w 5307"/>
              <a:gd name="T9" fmla="*/ 189 h 355"/>
              <a:gd name="T10" fmla="*/ 4899 w 5307"/>
              <a:gd name="T11" fmla="*/ 216 h 355"/>
              <a:gd name="T12" fmla="*/ 5081 w 5307"/>
              <a:gd name="T13" fmla="*/ 265 h 355"/>
              <a:gd name="T14" fmla="*/ 5171 w 5307"/>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07" h="355">
                <a:moveTo>
                  <a:pt x="0" y="9"/>
                </a:moveTo>
                <a:cubicBezTo>
                  <a:pt x="1882" y="4"/>
                  <a:pt x="3765" y="0"/>
                  <a:pt x="4536" y="9"/>
                </a:cubicBezTo>
                <a:cubicBezTo>
                  <a:pt x="5307" y="18"/>
                  <a:pt x="4582" y="45"/>
                  <a:pt x="4627" y="62"/>
                </a:cubicBezTo>
                <a:cubicBezTo>
                  <a:pt x="4672" y="79"/>
                  <a:pt x="4755" y="89"/>
                  <a:pt x="4808" y="110"/>
                </a:cubicBezTo>
                <a:cubicBezTo>
                  <a:pt x="4861" y="131"/>
                  <a:pt x="4930" y="172"/>
                  <a:pt x="4945" y="189"/>
                </a:cubicBezTo>
                <a:cubicBezTo>
                  <a:pt x="4960" y="206"/>
                  <a:pt x="4876" y="203"/>
                  <a:pt x="4899" y="216"/>
                </a:cubicBezTo>
                <a:cubicBezTo>
                  <a:pt x="4922" y="229"/>
                  <a:pt x="5036" y="242"/>
                  <a:pt x="5081" y="265"/>
                </a:cubicBezTo>
                <a:cubicBezTo>
                  <a:pt x="5126" y="288"/>
                  <a:pt x="5156" y="337"/>
                  <a:pt x="5171" y="355"/>
                </a:cubicBezTo>
              </a:path>
            </a:pathLst>
          </a:custGeom>
          <a:noFill/>
          <a:ln w="412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FFFFFF"/>
              </a:solidFill>
            </a:endParaRPr>
          </a:p>
        </p:txBody>
      </p:sp>
    </p:spTree>
    <p:extLst>
      <p:ext uri="{BB962C8B-B14F-4D97-AF65-F5344CB8AC3E}">
        <p14:creationId xmlns:p14="http://schemas.microsoft.com/office/powerpoint/2010/main" val="345872776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left)">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419100" y="1619249"/>
            <a:ext cx="10670117" cy="4506913"/>
          </a:xfrm>
        </p:spPr>
        <p:txBody>
          <a:bodyPr/>
          <a:lstStyle/>
          <a:p>
            <a:pPr marL="0" indent="0">
              <a:buNone/>
            </a:pPr>
            <a:r>
              <a:rPr lang="en-US" altLang="zh-CN" dirty="0" smtClean="0"/>
              <a:t>【4】</a:t>
            </a:r>
            <a:r>
              <a:rPr lang="zh-CN" altLang="en-US" dirty="0" smtClean="0"/>
              <a:t>调用</a:t>
            </a:r>
            <a:r>
              <a:rPr lang="zh-CN" altLang="en-US" dirty="0"/>
              <a:t>下一个钩子函数</a:t>
            </a:r>
          </a:p>
          <a:p>
            <a:pPr marL="0" indent="0">
              <a:buNone/>
            </a:pPr>
            <a:endParaRPr lang="zh-CN" altLang="en-US" dirty="0"/>
          </a:p>
          <a:p>
            <a:pPr marL="0" indent="0">
              <a:buNone/>
            </a:pPr>
            <a:r>
              <a:rPr lang="zh-CN" altLang="en-US" dirty="0"/>
              <a:t>调用下一个钩子函数时使用</a:t>
            </a:r>
            <a:r>
              <a:rPr lang="en-US" altLang="zh-CN" dirty="0" err="1"/>
              <a:t>CallNexHookEx</a:t>
            </a:r>
            <a:r>
              <a:rPr lang="zh-CN" altLang="en-US" dirty="0"/>
              <a:t>函数。</a:t>
            </a:r>
          </a:p>
          <a:p>
            <a:pPr marL="0" indent="0">
              <a:buNone/>
            </a:pPr>
            <a:r>
              <a:rPr lang="zh-CN" altLang="en-US" dirty="0"/>
              <a:t>原形：</a:t>
            </a:r>
            <a:r>
              <a:rPr lang="en-US" altLang="zh-CN" dirty="0"/>
              <a:t>LRESULT </a:t>
            </a:r>
            <a:r>
              <a:rPr lang="en-US" altLang="zh-CN" dirty="0" err="1"/>
              <a:t>CallNextHookEx</a:t>
            </a:r>
            <a:r>
              <a:rPr lang="en-US" altLang="zh-CN" dirty="0"/>
              <a:t>( HHOOK </a:t>
            </a:r>
            <a:r>
              <a:rPr lang="en-US" altLang="zh-CN" dirty="0" err="1"/>
              <a:t>hhk</a:t>
            </a:r>
            <a:r>
              <a:rPr lang="en-US" altLang="zh-CN" dirty="0"/>
              <a:t>, </a:t>
            </a:r>
            <a:r>
              <a:rPr lang="en-US" altLang="zh-CN" dirty="0" err="1"/>
              <a:t>int</a:t>
            </a:r>
            <a:r>
              <a:rPr lang="en-US" altLang="zh-CN" dirty="0"/>
              <a:t> </a:t>
            </a:r>
            <a:r>
              <a:rPr lang="en-US" altLang="zh-CN" dirty="0" err="1"/>
              <a:t>nCode</a:t>
            </a:r>
            <a:r>
              <a:rPr lang="en-US" altLang="zh-CN" dirty="0"/>
              <a:t>, WPARAM </a:t>
            </a:r>
            <a:r>
              <a:rPr lang="en-US" altLang="zh-CN" dirty="0" err="1"/>
              <a:t>wParam</a:t>
            </a:r>
            <a:r>
              <a:rPr lang="en-US" altLang="zh-CN" dirty="0"/>
              <a:t>, LPARAM </a:t>
            </a:r>
            <a:r>
              <a:rPr lang="en-US" altLang="zh-CN" dirty="0" err="1"/>
              <a:t>lParam</a:t>
            </a:r>
            <a:r>
              <a:rPr lang="en-US" altLang="zh-CN" dirty="0"/>
              <a:t> )</a:t>
            </a:r>
          </a:p>
          <a:p>
            <a:pPr marL="0" indent="0">
              <a:buNone/>
            </a:pPr>
            <a:r>
              <a:rPr lang="en-US" altLang="zh-CN" dirty="0" err="1"/>
              <a:t>CallNexHookEx</a:t>
            </a:r>
            <a:r>
              <a:rPr lang="en-US" altLang="zh-CN" dirty="0"/>
              <a:t>()</a:t>
            </a:r>
            <a:r>
              <a:rPr lang="zh-CN" altLang="en-US" dirty="0"/>
              <a:t>函数用于对当前钩子链中的下一个钩子进程传递钩子信息，一个钩子进程既可以在钩子信息处理前，也可以在钩子信息处理后调用该函数。</a:t>
            </a:r>
            <a:endParaRPr lang="zh-CN" altLang="zh-CN" dirty="0"/>
          </a:p>
        </p:txBody>
      </p:sp>
      <p:sp>
        <p:nvSpPr>
          <p:cNvPr id="12292" name="Freeform 4"/>
          <p:cNvSpPr>
            <a:spLocks/>
          </p:cNvSpPr>
          <p:nvPr/>
        </p:nvSpPr>
        <p:spPr bwMode="auto">
          <a:xfrm>
            <a:off x="1506538" y="649288"/>
            <a:ext cx="8424863" cy="563562"/>
          </a:xfrm>
          <a:custGeom>
            <a:avLst/>
            <a:gdLst>
              <a:gd name="T0" fmla="*/ 0 w 5307"/>
              <a:gd name="T1" fmla="*/ 9 h 355"/>
              <a:gd name="T2" fmla="*/ 4536 w 5307"/>
              <a:gd name="T3" fmla="*/ 9 h 355"/>
              <a:gd name="T4" fmla="*/ 4627 w 5307"/>
              <a:gd name="T5" fmla="*/ 62 h 355"/>
              <a:gd name="T6" fmla="*/ 4808 w 5307"/>
              <a:gd name="T7" fmla="*/ 110 h 355"/>
              <a:gd name="T8" fmla="*/ 4945 w 5307"/>
              <a:gd name="T9" fmla="*/ 189 h 355"/>
              <a:gd name="T10" fmla="*/ 4899 w 5307"/>
              <a:gd name="T11" fmla="*/ 216 h 355"/>
              <a:gd name="T12" fmla="*/ 5081 w 5307"/>
              <a:gd name="T13" fmla="*/ 265 h 355"/>
              <a:gd name="T14" fmla="*/ 5171 w 5307"/>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07" h="355">
                <a:moveTo>
                  <a:pt x="0" y="9"/>
                </a:moveTo>
                <a:cubicBezTo>
                  <a:pt x="1882" y="4"/>
                  <a:pt x="3765" y="0"/>
                  <a:pt x="4536" y="9"/>
                </a:cubicBezTo>
                <a:cubicBezTo>
                  <a:pt x="5307" y="18"/>
                  <a:pt x="4582" y="45"/>
                  <a:pt x="4627" y="62"/>
                </a:cubicBezTo>
                <a:cubicBezTo>
                  <a:pt x="4672" y="79"/>
                  <a:pt x="4755" y="89"/>
                  <a:pt x="4808" y="110"/>
                </a:cubicBezTo>
                <a:cubicBezTo>
                  <a:pt x="4861" y="131"/>
                  <a:pt x="4930" y="172"/>
                  <a:pt x="4945" y="189"/>
                </a:cubicBezTo>
                <a:cubicBezTo>
                  <a:pt x="4960" y="206"/>
                  <a:pt x="4876" y="203"/>
                  <a:pt x="4899" y="216"/>
                </a:cubicBezTo>
                <a:cubicBezTo>
                  <a:pt x="4922" y="229"/>
                  <a:pt x="5036" y="242"/>
                  <a:pt x="5081" y="265"/>
                </a:cubicBezTo>
                <a:cubicBezTo>
                  <a:pt x="5126" y="288"/>
                  <a:pt x="5156" y="337"/>
                  <a:pt x="5171" y="355"/>
                </a:cubicBezTo>
              </a:path>
            </a:pathLst>
          </a:custGeom>
          <a:noFill/>
          <a:ln w="412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FFFFFF"/>
              </a:solidFill>
            </a:endParaRPr>
          </a:p>
        </p:txBody>
      </p:sp>
    </p:spTree>
    <p:extLst>
      <p:ext uri="{BB962C8B-B14F-4D97-AF65-F5344CB8AC3E}">
        <p14:creationId xmlns:p14="http://schemas.microsoft.com/office/powerpoint/2010/main" val="292139205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left)">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b="1" dirty="0" smtClean="0">
                <a:ea typeface="宋体" panose="02010600030101010101" pitchFamily="2" charset="-122"/>
              </a:rPr>
              <a:t>              实现源代码及演示</a:t>
            </a:r>
            <a:endParaRPr lang="en-GB" altLang="zh-CN" b="1" dirty="0">
              <a:ea typeface="宋体" panose="02010600030101010101" pitchFamily="2" charset="-122"/>
            </a:endParaRPr>
          </a:p>
        </p:txBody>
      </p:sp>
      <p:sp>
        <p:nvSpPr>
          <p:cNvPr id="12291" name="Rectangle 3"/>
          <p:cNvSpPr>
            <a:spLocks noGrp="1" noChangeArrowheads="1"/>
          </p:cNvSpPr>
          <p:nvPr>
            <p:ph type="body" idx="1"/>
          </p:nvPr>
        </p:nvSpPr>
        <p:spPr>
          <a:xfrm>
            <a:off x="419100" y="1619249"/>
            <a:ext cx="10670117" cy="4506913"/>
          </a:xfrm>
        </p:spPr>
        <p:txBody>
          <a:bodyPr/>
          <a:lstStyle/>
          <a:p>
            <a:pPr marL="0" indent="0">
              <a:buNone/>
            </a:pPr>
            <a:endParaRPr lang="en-US" altLang="zh-CN" dirty="0" smtClean="0"/>
          </a:p>
          <a:p>
            <a:pPr marL="0" indent="0">
              <a:buNone/>
            </a:pPr>
            <a:endParaRPr lang="en-US" altLang="zh-CN" dirty="0"/>
          </a:p>
          <a:p>
            <a:pPr marL="0" indent="0">
              <a:buNone/>
            </a:pPr>
            <a:endParaRPr lang="en-US" altLang="zh-CN" dirty="0" smtClean="0"/>
          </a:p>
          <a:p>
            <a:pPr marL="0" indent="0">
              <a:buNone/>
            </a:pPr>
            <a:r>
              <a:rPr lang="en-US" altLang="zh-CN" dirty="0"/>
              <a:t> </a:t>
            </a:r>
            <a:r>
              <a:rPr lang="en-US" altLang="zh-CN" dirty="0" smtClean="0"/>
              <a:t>                                            </a:t>
            </a:r>
            <a:r>
              <a:rPr lang="zh-CN" altLang="en-US" dirty="0" smtClean="0"/>
              <a:t>实现</a:t>
            </a:r>
            <a:r>
              <a:rPr lang="zh-CN" altLang="en-US" dirty="0"/>
              <a:t>源代码及演示</a:t>
            </a:r>
            <a:endParaRPr lang="zh-CN" altLang="zh-CN" dirty="0"/>
          </a:p>
        </p:txBody>
      </p:sp>
      <p:sp>
        <p:nvSpPr>
          <p:cNvPr id="12292" name="Freeform 4"/>
          <p:cNvSpPr>
            <a:spLocks/>
          </p:cNvSpPr>
          <p:nvPr/>
        </p:nvSpPr>
        <p:spPr bwMode="auto">
          <a:xfrm>
            <a:off x="1506538" y="649288"/>
            <a:ext cx="8424863" cy="563562"/>
          </a:xfrm>
          <a:custGeom>
            <a:avLst/>
            <a:gdLst>
              <a:gd name="T0" fmla="*/ 0 w 5307"/>
              <a:gd name="T1" fmla="*/ 9 h 355"/>
              <a:gd name="T2" fmla="*/ 4536 w 5307"/>
              <a:gd name="T3" fmla="*/ 9 h 355"/>
              <a:gd name="T4" fmla="*/ 4627 w 5307"/>
              <a:gd name="T5" fmla="*/ 62 h 355"/>
              <a:gd name="T6" fmla="*/ 4808 w 5307"/>
              <a:gd name="T7" fmla="*/ 110 h 355"/>
              <a:gd name="T8" fmla="*/ 4945 w 5307"/>
              <a:gd name="T9" fmla="*/ 189 h 355"/>
              <a:gd name="T10" fmla="*/ 4899 w 5307"/>
              <a:gd name="T11" fmla="*/ 216 h 355"/>
              <a:gd name="T12" fmla="*/ 5081 w 5307"/>
              <a:gd name="T13" fmla="*/ 265 h 355"/>
              <a:gd name="T14" fmla="*/ 5171 w 5307"/>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07" h="355">
                <a:moveTo>
                  <a:pt x="0" y="9"/>
                </a:moveTo>
                <a:cubicBezTo>
                  <a:pt x="1882" y="4"/>
                  <a:pt x="3765" y="0"/>
                  <a:pt x="4536" y="9"/>
                </a:cubicBezTo>
                <a:cubicBezTo>
                  <a:pt x="5307" y="18"/>
                  <a:pt x="4582" y="45"/>
                  <a:pt x="4627" y="62"/>
                </a:cubicBezTo>
                <a:cubicBezTo>
                  <a:pt x="4672" y="79"/>
                  <a:pt x="4755" y="89"/>
                  <a:pt x="4808" y="110"/>
                </a:cubicBezTo>
                <a:cubicBezTo>
                  <a:pt x="4861" y="131"/>
                  <a:pt x="4930" y="172"/>
                  <a:pt x="4945" y="189"/>
                </a:cubicBezTo>
                <a:cubicBezTo>
                  <a:pt x="4960" y="206"/>
                  <a:pt x="4876" y="203"/>
                  <a:pt x="4899" y="216"/>
                </a:cubicBezTo>
                <a:cubicBezTo>
                  <a:pt x="4922" y="229"/>
                  <a:pt x="5036" y="242"/>
                  <a:pt x="5081" y="265"/>
                </a:cubicBezTo>
                <a:cubicBezTo>
                  <a:pt x="5126" y="288"/>
                  <a:pt x="5156" y="337"/>
                  <a:pt x="5171" y="355"/>
                </a:cubicBezTo>
              </a:path>
            </a:pathLst>
          </a:custGeom>
          <a:noFill/>
          <a:ln w="412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FFFFFF"/>
              </a:solidFill>
            </a:endParaRPr>
          </a:p>
        </p:txBody>
      </p:sp>
    </p:spTree>
    <p:extLst>
      <p:ext uri="{BB962C8B-B14F-4D97-AF65-F5344CB8AC3E}">
        <p14:creationId xmlns:p14="http://schemas.microsoft.com/office/powerpoint/2010/main" val="421983227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left)">
                                      <p:cBhvr>
                                        <p:cTn id="7" dur="500"/>
                                        <p:tgtEl>
                                          <p:spTgt spid="12292"/>
                                        </p:tgtEl>
                                      </p:cBhvr>
                                    </p:animEffect>
                                  </p:childTnLst>
                                </p:cTn>
                              </p:par>
                            </p:childTnLst>
                          </p:cTn>
                        </p:par>
                        <p:par>
                          <p:cTn id="8" fill="hold" nodeType="afterGroup">
                            <p:stCondLst>
                              <p:cond delay="500"/>
                            </p:stCondLst>
                            <p:childTnLst>
                              <p:par>
                                <p:cTn id="9" presetID="53" presetClass="entr" presetSubtype="0" fill="hold" grpId="0" nodeType="afterEffect">
                                  <p:stCondLst>
                                    <p:cond delay="0"/>
                                  </p:stCondLst>
                                  <p:iterate type="lt">
                                    <p:tmPct val="4000"/>
                                  </p:iterate>
                                  <p:childTnLst>
                                    <p:set>
                                      <p:cBhvr>
                                        <p:cTn id="10" dur="1" fill="hold">
                                          <p:stCondLst>
                                            <p:cond delay="0"/>
                                          </p:stCondLst>
                                        </p:cTn>
                                        <p:tgtEl>
                                          <p:spTgt spid="12290"/>
                                        </p:tgtEl>
                                        <p:attrNameLst>
                                          <p:attrName>style.visibility</p:attrName>
                                        </p:attrNameLst>
                                      </p:cBhvr>
                                      <p:to>
                                        <p:strVal val="visible"/>
                                      </p:to>
                                    </p:set>
                                    <p:anim calcmode="lin" valueType="num">
                                      <p:cBhvr>
                                        <p:cTn id="11" dur="500" fill="hold"/>
                                        <p:tgtEl>
                                          <p:spTgt spid="12290"/>
                                        </p:tgtEl>
                                        <p:attrNameLst>
                                          <p:attrName>ppt_w</p:attrName>
                                        </p:attrNameLst>
                                      </p:cBhvr>
                                      <p:tavLst>
                                        <p:tav tm="0">
                                          <p:val>
                                            <p:fltVal val="0"/>
                                          </p:val>
                                        </p:tav>
                                        <p:tav tm="100000">
                                          <p:val>
                                            <p:strVal val="#ppt_w"/>
                                          </p:val>
                                        </p:tav>
                                      </p:tavLst>
                                    </p:anim>
                                    <p:anim calcmode="lin" valueType="num">
                                      <p:cBhvr>
                                        <p:cTn id="12" dur="500" fill="hold"/>
                                        <p:tgtEl>
                                          <p:spTgt spid="12290"/>
                                        </p:tgtEl>
                                        <p:attrNameLst>
                                          <p:attrName>ppt_h</p:attrName>
                                        </p:attrNameLst>
                                      </p:cBhvr>
                                      <p:tavLst>
                                        <p:tav tm="0">
                                          <p:val>
                                            <p:fltVal val="0"/>
                                          </p:val>
                                        </p:tav>
                                        <p:tav tm="100000">
                                          <p:val>
                                            <p:strVal val="#ppt_h"/>
                                          </p:val>
                                        </p:tav>
                                      </p:tavLst>
                                    </p:anim>
                                    <p:animEffect transition="in" filter="fade">
                                      <p:cBhvr>
                                        <p:cTn id="13"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2"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84717" y="549276"/>
            <a:ext cx="10952778" cy="3093334"/>
          </a:xfrm>
        </p:spPr>
        <p:txBody>
          <a:bodyPr/>
          <a:lstStyle/>
          <a:p>
            <a:r>
              <a:rPr lang="zh-CN" altLang="en-US" sz="6000" dirty="0" smtClean="0"/>
              <a:t>     </a:t>
            </a:r>
            <a:endParaRPr lang="zh-CN" altLang="zh-CN" sz="6000" b="1" dirty="0">
              <a:latin typeface="华文楷体" panose="02010600040101010101" pitchFamily="2" charset="-122"/>
              <a:ea typeface="华文楷体" panose="02010600040101010101" pitchFamily="2" charset="-122"/>
            </a:endParaRPr>
          </a:p>
        </p:txBody>
      </p:sp>
      <p:sp>
        <p:nvSpPr>
          <p:cNvPr id="2051" name="Rectangle 3"/>
          <p:cNvSpPr>
            <a:spLocks noGrp="1" noChangeArrowheads="1"/>
          </p:cNvSpPr>
          <p:nvPr>
            <p:ph type="subTitle" idx="1"/>
          </p:nvPr>
        </p:nvSpPr>
        <p:spPr>
          <a:xfrm>
            <a:off x="484717" y="3252866"/>
            <a:ext cx="10030883" cy="1169232"/>
          </a:xfrm>
        </p:spPr>
        <p:txBody>
          <a:bodyPr/>
          <a:lstStyle/>
          <a:p>
            <a:r>
              <a:rPr lang="en-US" altLang="zh-CN" sz="6600" b="0" dirty="0" smtClean="0">
                <a:latin typeface="华文楷体" panose="02010600040101010101" pitchFamily="2" charset="-122"/>
                <a:ea typeface="华文楷体" panose="02010600040101010101" pitchFamily="2" charset="-122"/>
              </a:rPr>
              <a:t>                         </a:t>
            </a:r>
            <a:r>
              <a:rPr lang="zh-CN" altLang="en-US" sz="9600" b="0" dirty="0" smtClean="0">
                <a:latin typeface="华文楷体" panose="02010600040101010101" pitchFamily="2" charset="-122"/>
                <a:ea typeface="华文楷体" panose="02010600040101010101" pitchFamily="2" charset="-122"/>
              </a:rPr>
              <a:t>谢谢！</a:t>
            </a:r>
            <a:endParaRPr lang="zh-CN" altLang="zh-CN" sz="6600" b="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49693627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051">
                                            <p:txEl>
                                              <p:pRg st="0" end="0"/>
                                            </p:txEl>
                                          </p:spTgt>
                                        </p:tgtEl>
                                        <p:attrNameLst>
                                          <p:attrName>style.visibility</p:attrName>
                                        </p:attrNameLst>
                                      </p:cBhvr>
                                      <p:to>
                                        <p:strVal val="visible"/>
                                      </p:to>
                                    </p:set>
                                    <p:animEffect transition="in" filter="fade">
                                      <p:cBhvr>
                                        <p:cTn id="13" dur="1000"/>
                                        <p:tgtEl>
                                          <p:spTgt spid="2051">
                                            <p:txEl>
                                              <p:pRg st="0" end="0"/>
                                            </p:txEl>
                                          </p:spTgt>
                                        </p:tgtEl>
                                      </p:cBhvr>
                                    </p:animEffect>
                                    <p:anim calcmode="lin" valueType="num">
                                      <p:cBhvr>
                                        <p:cTn id="14"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05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b="1" dirty="0" smtClean="0">
                <a:ea typeface="宋体" panose="02010600030101010101" pitchFamily="2" charset="-122"/>
              </a:rPr>
              <a:t>          性格独特的“病毒”</a:t>
            </a:r>
            <a:endParaRPr lang="en-GB" altLang="zh-CN" b="1" dirty="0">
              <a:ea typeface="宋体" panose="02010600030101010101" pitchFamily="2" charset="-122"/>
            </a:endParaRPr>
          </a:p>
        </p:txBody>
      </p:sp>
      <p:sp>
        <p:nvSpPr>
          <p:cNvPr id="12291" name="Rectangle 3"/>
          <p:cNvSpPr>
            <a:spLocks noGrp="1" noChangeArrowheads="1"/>
          </p:cNvSpPr>
          <p:nvPr>
            <p:ph type="body" idx="1"/>
          </p:nvPr>
        </p:nvSpPr>
        <p:spPr>
          <a:xfrm>
            <a:off x="419100" y="1619249"/>
            <a:ext cx="10670117" cy="4506913"/>
          </a:xfrm>
        </p:spPr>
        <p:txBody>
          <a:bodyPr/>
          <a:lstStyle/>
          <a:p>
            <a:r>
              <a:rPr lang="zh-CN" altLang="en-US" dirty="0" smtClean="0"/>
              <a:t>“木马”程序是目前比较流行的病毒文件，但与一般的病毒不同</a:t>
            </a:r>
          </a:p>
          <a:p>
            <a:endParaRPr lang="zh-CN" altLang="en-US" dirty="0" smtClean="0"/>
          </a:p>
          <a:p>
            <a:r>
              <a:rPr lang="zh-CN" altLang="en-US" dirty="0" smtClean="0"/>
              <a:t>木马它不会自我繁殖，也并不“刻意”地去感染其他文件，它通过将自身伪装吸引用户下载执行，向施种木马者提供打开被种者电脑的门户，使施种者可以任意毁坏、窃取被种者的文件，甚至远程操控被种者的电脑。 即病毒中沉默的“情报员”。</a:t>
            </a:r>
            <a:endParaRPr lang="zh-CN" altLang="zh-CN" dirty="0"/>
          </a:p>
        </p:txBody>
      </p:sp>
      <p:sp>
        <p:nvSpPr>
          <p:cNvPr id="12292" name="Freeform 4"/>
          <p:cNvSpPr>
            <a:spLocks/>
          </p:cNvSpPr>
          <p:nvPr/>
        </p:nvSpPr>
        <p:spPr bwMode="auto">
          <a:xfrm>
            <a:off x="1506538" y="649288"/>
            <a:ext cx="8424863" cy="563562"/>
          </a:xfrm>
          <a:custGeom>
            <a:avLst/>
            <a:gdLst>
              <a:gd name="T0" fmla="*/ 0 w 5307"/>
              <a:gd name="T1" fmla="*/ 9 h 355"/>
              <a:gd name="T2" fmla="*/ 4536 w 5307"/>
              <a:gd name="T3" fmla="*/ 9 h 355"/>
              <a:gd name="T4" fmla="*/ 4627 w 5307"/>
              <a:gd name="T5" fmla="*/ 62 h 355"/>
              <a:gd name="T6" fmla="*/ 4808 w 5307"/>
              <a:gd name="T7" fmla="*/ 110 h 355"/>
              <a:gd name="T8" fmla="*/ 4945 w 5307"/>
              <a:gd name="T9" fmla="*/ 189 h 355"/>
              <a:gd name="T10" fmla="*/ 4899 w 5307"/>
              <a:gd name="T11" fmla="*/ 216 h 355"/>
              <a:gd name="T12" fmla="*/ 5081 w 5307"/>
              <a:gd name="T13" fmla="*/ 265 h 355"/>
              <a:gd name="T14" fmla="*/ 5171 w 5307"/>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07" h="355">
                <a:moveTo>
                  <a:pt x="0" y="9"/>
                </a:moveTo>
                <a:cubicBezTo>
                  <a:pt x="1882" y="4"/>
                  <a:pt x="3765" y="0"/>
                  <a:pt x="4536" y="9"/>
                </a:cubicBezTo>
                <a:cubicBezTo>
                  <a:pt x="5307" y="18"/>
                  <a:pt x="4582" y="45"/>
                  <a:pt x="4627" y="62"/>
                </a:cubicBezTo>
                <a:cubicBezTo>
                  <a:pt x="4672" y="79"/>
                  <a:pt x="4755" y="89"/>
                  <a:pt x="4808" y="110"/>
                </a:cubicBezTo>
                <a:cubicBezTo>
                  <a:pt x="4861" y="131"/>
                  <a:pt x="4930" y="172"/>
                  <a:pt x="4945" y="189"/>
                </a:cubicBezTo>
                <a:cubicBezTo>
                  <a:pt x="4960" y="206"/>
                  <a:pt x="4876" y="203"/>
                  <a:pt x="4899" y="216"/>
                </a:cubicBezTo>
                <a:cubicBezTo>
                  <a:pt x="4922" y="229"/>
                  <a:pt x="5036" y="242"/>
                  <a:pt x="5081" y="265"/>
                </a:cubicBezTo>
                <a:cubicBezTo>
                  <a:pt x="5126" y="288"/>
                  <a:pt x="5156" y="337"/>
                  <a:pt x="5171" y="355"/>
                </a:cubicBezTo>
              </a:path>
            </a:pathLst>
          </a:custGeom>
          <a:noFill/>
          <a:ln w="412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FFFFFF"/>
              </a:solidFill>
            </a:endParaRPr>
          </a:p>
        </p:txBody>
      </p:sp>
    </p:spTree>
    <p:extLst>
      <p:ext uri="{BB962C8B-B14F-4D97-AF65-F5344CB8AC3E}">
        <p14:creationId xmlns:p14="http://schemas.microsoft.com/office/powerpoint/2010/main" val="313782511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left)">
                                      <p:cBhvr>
                                        <p:cTn id="7" dur="500"/>
                                        <p:tgtEl>
                                          <p:spTgt spid="12292"/>
                                        </p:tgtEl>
                                      </p:cBhvr>
                                    </p:animEffect>
                                  </p:childTnLst>
                                </p:cTn>
                              </p:par>
                            </p:childTnLst>
                          </p:cTn>
                        </p:par>
                        <p:par>
                          <p:cTn id="8" fill="hold" nodeType="afterGroup">
                            <p:stCondLst>
                              <p:cond delay="500"/>
                            </p:stCondLst>
                            <p:childTnLst>
                              <p:par>
                                <p:cTn id="9" presetID="53" presetClass="entr" presetSubtype="0" fill="hold" grpId="0" nodeType="afterEffect">
                                  <p:stCondLst>
                                    <p:cond delay="0"/>
                                  </p:stCondLst>
                                  <p:iterate type="lt">
                                    <p:tmPct val="4000"/>
                                  </p:iterate>
                                  <p:childTnLst>
                                    <p:set>
                                      <p:cBhvr>
                                        <p:cTn id="10" dur="1" fill="hold">
                                          <p:stCondLst>
                                            <p:cond delay="0"/>
                                          </p:stCondLst>
                                        </p:cTn>
                                        <p:tgtEl>
                                          <p:spTgt spid="12290"/>
                                        </p:tgtEl>
                                        <p:attrNameLst>
                                          <p:attrName>style.visibility</p:attrName>
                                        </p:attrNameLst>
                                      </p:cBhvr>
                                      <p:to>
                                        <p:strVal val="visible"/>
                                      </p:to>
                                    </p:set>
                                    <p:anim calcmode="lin" valueType="num">
                                      <p:cBhvr>
                                        <p:cTn id="11" dur="500" fill="hold"/>
                                        <p:tgtEl>
                                          <p:spTgt spid="12290"/>
                                        </p:tgtEl>
                                        <p:attrNameLst>
                                          <p:attrName>ppt_w</p:attrName>
                                        </p:attrNameLst>
                                      </p:cBhvr>
                                      <p:tavLst>
                                        <p:tav tm="0">
                                          <p:val>
                                            <p:fltVal val="0"/>
                                          </p:val>
                                        </p:tav>
                                        <p:tav tm="100000">
                                          <p:val>
                                            <p:strVal val="#ppt_w"/>
                                          </p:val>
                                        </p:tav>
                                      </p:tavLst>
                                    </p:anim>
                                    <p:anim calcmode="lin" valueType="num">
                                      <p:cBhvr>
                                        <p:cTn id="12" dur="500" fill="hold"/>
                                        <p:tgtEl>
                                          <p:spTgt spid="12290"/>
                                        </p:tgtEl>
                                        <p:attrNameLst>
                                          <p:attrName>ppt_h</p:attrName>
                                        </p:attrNameLst>
                                      </p:cBhvr>
                                      <p:tavLst>
                                        <p:tav tm="0">
                                          <p:val>
                                            <p:fltVal val="0"/>
                                          </p:val>
                                        </p:tav>
                                        <p:tav tm="100000">
                                          <p:val>
                                            <p:strVal val="#ppt_h"/>
                                          </p:val>
                                        </p:tav>
                                      </p:tavLst>
                                    </p:anim>
                                    <p:animEffect transition="in" filter="fade">
                                      <p:cBhvr>
                                        <p:cTn id="13"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b="1" dirty="0" smtClean="0">
                <a:ea typeface="宋体" panose="02010600030101010101" pitchFamily="2" charset="-122"/>
              </a:rPr>
              <a:t>          发展历史</a:t>
            </a:r>
            <a:endParaRPr lang="en-GB" altLang="zh-CN" b="1" dirty="0">
              <a:ea typeface="宋体" panose="02010600030101010101" pitchFamily="2" charset="-122"/>
            </a:endParaRPr>
          </a:p>
        </p:txBody>
      </p:sp>
      <p:sp>
        <p:nvSpPr>
          <p:cNvPr id="12291" name="Rectangle 3"/>
          <p:cNvSpPr>
            <a:spLocks noGrp="1" noChangeArrowheads="1"/>
          </p:cNvSpPr>
          <p:nvPr>
            <p:ph type="body" idx="1"/>
          </p:nvPr>
        </p:nvSpPr>
        <p:spPr>
          <a:xfrm>
            <a:off x="419100" y="1619249"/>
            <a:ext cx="10670117" cy="4506913"/>
          </a:xfrm>
        </p:spPr>
        <p:txBody>
          <a:bodyPr/>
          <a:lstStyle/>
          <a:p>
            <a:r>
              <a:rPr lang="zh-CN" altLang="en-US" dirty="0" smtClean="0"/>
              <a:t>最初网络还处于以</a:t>
            </a:r>
            <a:r>
              <a:rPr lang="en-US" altLang="zh-CN" dirty="0" smtClean="0"/>
              <a:t>UNIX</a:t>
            </a:r>
            <a:r>
              <a:rPr lang="zh-CN" altLang="en-US" dirty="0" smtClean="0"/>
              <a:t>平台为主的时期，木马就产生了，当时的木马程序的功能相对简单，往往是将一段程序嵌入到系统文件中，用跳转指令来执行一些木马的功能，在这个时期木马的设计者和使用者大都是些技术人员，必须具备相当的网络和编程知识。 </a:t>
            </a:r>
          </a:p>
          <a:p>
            <a:endParaRPr lang="zh-CN" altLang="en-US" dirty="0" smtClean="0"/>
          </a:p>
          <a:p>
            <a:r>
              <a:rPr lang="zh-CN" altLang="en-US" dirty="0" smtClean="0"/>
              <a:t>而后随着</a:t>
            </a:r>
            <a:r>
              <a:rPr lang="en-US" altLang="zh-CN" dirty="0" smtClean="0"/>
              <a:t>WINDOWS</a:t>
            </a:r>
            <a:r>
              <a:rPr lang="zh-CN" altLang="en-US" dirty="0" smtClean="0"/>
              <a:t>平台的日益普及，一些基于图形操作的木马程序出现了，用户界面的改善，使使用者不用懂太多的专业知识就可以熟练的操作木马，相对的木马入侵事件也频繁出现，而且由于这个时期木马的功能已日趋完善，因此对服务端的破坏也更大了。 </a:t>
            </a:r>
          </a:p>
          <a:p>
            <a:endParaRPr lang="zh-CN" altLang="en-US" dirty="0" smtClean="0"/>
          </a:p>
          <a:p>
            <a:r>
              <a:rPr lang="zh-CN" altLang="en-US" dirty="0" smtClean="0"/>
              <a:t>所以木马发展到今天，已经无所不用其极，一旦被木马控制，电脑将毫无秘密可言。</a:t>
            </a:r>
            <a:endParaRPr lang="zh-CN" altLang="zh-CN" dirty="0"/>
          </a:p>
        </p:txBody>
      </p:sp>
      <p:sp>
        <p:nvSpPr>
          <p:cNvPr id="12292" name="Freeform 4"/>
          <p:cNvSpPr>
            <a:spLocks/>
          </p:cNvSpPr>
          <p:nvPr/>
        </p:nvSpPr>
        <p:spPr bwMode="auto">
          <a:xfrm>
            <a:off x="1506538" y="649288"/>
            <a:ext cx="8424863" cy="563562"/>
          </a:xfrm>
          <a:custGeom>
            <a:avLst/>
            <a:gdLst>
              <a:gd name="T0" fmla="*/ 0 w 5307"/>
              <a:gd name="T1" fmla="*/ 9 h 355"/>
              <a:gd name="T2" fmla="*/ 4536 w 5307"/>
              <a:gd name="T3" fmla="*/ 9 h 355"/>
              <a:gd name="T4" fmla="*/ 4627 w 5307"/>
              <a:gd name="T5" fmla="*/ 62 h 355"/>
              <a:gd name="T6" fmla="*/ 4808 w 5307"/>
              <a:gd name="T7" fmla="*/ 110 h 355"/>
              <a:gd name="T8" fmla="*/ 4945 w 5307"/>
              <a:gd name="T9" fmla="*/ 189 h 355"/>
              <a:gd name="T10" fmla="*/ 4899 w 5307"/>
              <a:gd name="T11" fmla="*/ 216 h 355"/>
              <a:gd name="T12" fmla="*/ 5081 w 5307"/>
              <a:gd name="T13" fmla="*/ 265 h 355"/>
              <a:gd name="T14" fmla="*/ 5171 w 5307"/>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07" h="355">
                <a:moveTo>
                  <a:pt x="0" y="9"/>
                </a:moveTo>
                <a:cubicBezTo>
                  <a:pt x="1882" y="4"/>
                  <a:pt x="3765" y="0"/>
                  <a:pt x="4536" y="9"/>
                </a:cubicBezTo>
                <a:cubicBezTo>
                  <a:pt x="5307" y="18"/>
                  <a:pt x="4582" y="45"/>
                  <a:pt x="4627" y="62"/>
                </a:cubicBezTo>
                <a:cubicBezTo>
                  <a:pt x="4672" y="79"/>
                  <a:pt x="4755" y="89"/>
                  <a:pt x="4808" y="110"/>
                </a:cubicBezTo>
                <a:cubicBezTo>
                  <a:pt x="4861" y="131"/>
                  <a:pt x="4930" y="172"/>
                  <a:pt x="4945" y="189"/>
                </a:cubicBezTo>
                <a:cubicBezTo>
                  <a:pt x="4960" y="206"/>
                  <a:pt x="4876" y="203"/>
                  <a:pt x="4899" y="216"/>
                </a:cubicBezTo>
                <a:cubicBezTo>
                  <a:pt x="4922" y="229"/>
                  <a:pt x="5036" y="242"/>
                  <a:pt x="5081" y="265"/>
                </a:cubicBezTo>
                <a:cubicBezTo>
                  <a:pt x="5126" y="288"/>
                  <a:pt x="5156" y="337"/>
                  <a:pt x="5171" y="355"/>
                </a:cubicBezTo>
              </a:path>
            </a:pathLst>
          </a:custGeom>
          <a:noFill/>
          <a:ln w="412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FFFFFF"/>
              </a:solidFill>
            </a:endParaRPr>
          </a:p>
        </p:txBody>
      </p:sp>
    </p:spTree>
    <p:extLst>
      <p:ext uri="{BB962C8B-B14F-4D97-AF65-F5344CB8AC3E}">
        <p14:creationId xmlns:p14="http://schemas.microsoft.com/office/powerpoint/2010/main" val="360919470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left)">
                                      <p:cBhvr>
                                        <p:cTn id="7" dur="500"/>
                                        <p:tgtEl>
                                          <p:spTgt spid="12292"/>
                                        </p:tgtEl>
                                      </p:cBhvr>
                                    </p:animEffect>
                                  </p:childTnLst>
                                </p:cTn>
                              </p:par>
                            </p:childTnLst>
                          </p:cTn>
                        </p:par>
                        <p:par>
                          <p:cTn id="8" fill="hold" nodeType="afterGroup">
                            <p:stCondLst>
                              <p:cond delay="500"/>
                            </p:stCondLst>
                            <p:childTnLst>
                              <p:par>
                                <p:cTn id="9" presetID="53" presetClass="entr" presetSubtype="0" fill="hold" grpId="0" nodeType="afterEffect">
                                  <p:stCondLst>
                                    <p:cond delay="0"/>
                                  </p:stCondLst>
                                  <p:iterate type="lt">
                                    <p:tmPct val="4000"/>
                                  </p:iterate>
                                  <p:childTnLst>
                                    <p:set>
                                      <p:cBhvr>
                                        <p:cTn id="10" dur="1" fill="hold">
                                          <p:stCondLst>
                                            <p:cond delay="0"/>
                                          </p:stCondLst>
                                        </p:cTn>
                                        <p:tgtEl>
                                          <p:spTgt spid="12290"/>
                                        </p:tgtEl>
                                        <p:attrNameLst>
                                          <p:attrName>style.visibility</p:attrName>
                                        </p:attrNameLst>
                                      </p:cBhvr>
                                      <p:to>
                                        <p:strVal val="visible"/>
                                      </p:to>
                                    </p:set>
                                    <p:anim calcmode="lin" valueType="num">
                                      <p:cBhvr>
                                        <p:cTn id="11" dur="500" fill="hold"/>
                                        <p:tgtEl>
                                          <p:spTgt spid="12290"/>
                                        </p:tgtEl>
                                        <p:attrNameLst>
                                          <p:attrName>ppt_w</p:attrName>
                                        </p:attrNameLst>
                                      </p:cBhvr>
                                      <p:tavLst>
                                        <p:tav tm="0">
                                          <p:val>
                                            <p:fltVal val="0"/>
                                          </p:val>
                                        </p:tav>
                                        <p:tav tm="100000">
                                          <p:val>
                                            <p:strVal val="#ppt_w"/>
                                          </p:val>
                                        </p:tav>
                                      </p:tavLst>
                                    </p:anim>
                                    <p:anim calcmode="lin" valueType="num">
                                      <p:cBhvr>
                                        <p:cTn id="12" dur="500" fill="hold"/>
                                        <p:tgtEl>
                                          <p:spTgt spid="12290"/>
                                        </p:tgtEl>
                                        <p:attrNameLst>
                                          <p:attrName>ppt_h</p:attrName>
                                        </p:attrNameLst>
                                      </p:cBhvr>
                                      <p:tavLst>
                                        <p:tav tm="0">
                                          <p:val>
                                            <p:fltVal val="0"/>
                                          </p:val>
                                        </p:tav>
                                        <p:tav tm="100000">
                                          <p:val>
                                            <p:strVal val="#ppt_h"/>
                                          </p:val>
                                        </p:tav>
                                      </p:tavLst>
                                    </p:anim>
                                    <p:animEffect transition="in" filter="fade">
                                      <p:cBhvr>
                                        <p:cTn id="13"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zh-CN" b="1" dirty="0">
                <a:ea typeface="宋体" panose="02010600030101010101" pitchFamily="2" charset="-122"/>
              </a:rPr>
              <a:t/>
            </a:r>
            <a:br>
              <a:rPr lang="en-US" altLang="zh-CN" b="1" dirty="0">
                <a:ea typeface="宋体" panose="02010600030101010101" pitchFamily="2" charset="-122"/>
              </a:rPr>
            </a:br>
            <a:r>
              <a:rPr lang="en-US" altLang="zh-CN" b="1" dirty="0" smtClean="0">
                <a:ea typeface="宋体" panose="02010600030101010101" pitchFamily="2" charset="-122"/>
              </a:rPr>
              <a:t>         </a:t>
            </a:r>
            <a:r>
              <a:rPr lang="zh-CN" altLang="en-US" b="1" dirty="0" smtClean="0">
                <a:ea typeface="宋体" panose="02010600030101010101" pitchFamily="2" charset="-122"/>
              </a:rPr>
              <a:t>基本特征</a:t>
            </a:r>
            <a:br>
              <a:rPr lang="zh-CN" altLang="en-US" b="1" dirty="0" smtClean="0">
                <a:ea typeface="宋体" panose="02010600030101010101" pitchFamily="2" charset="-122"/>
              </a:rPr>
            </a:br>
            <a:endParaRPr lang="en-GB" altLang="zh-CN" b="1" dirty="0">
              <a:ea typeface="宋体" panose="02010600030101010101" pitchFamily="2" charset="-122"/>
            </a:endParaRPr>
          </a:p>
        </p:txBody>
      </p:sp>
      <p:sp>
        <p:nvSpPr>
          <p:cNvPr id="12291" name="Rectangle 3"/>
          <p:cNvSpPr>
            <a:spLocks noGrp="1" noChangeArrowheads="1"/>
          </p:cNvSpPr>
          <p:nvPr>
            <p:ph type="body" idx="1"/>
          </p:nvPr>
        </p:nvSpPr>
        <p:spPr>
          <a:xfrm>
            <a:off x="419100" y="1619249"/>
            <a:ext cx="10670117" cy="4506913"/>
          </a:xfrm>
        </p:spPr>
        <p:txBody>
          <a:bodyPr/>
          <a:lstStyle/>
          <a:p>
            <a:pPr marL="0" indent="0">
              <a:buNone/>
            </a:pPr>
            <a:r>
              <a:rPr lang="en-US" altLang="zh-CN" dirty="0" smtClean="0"/>
              <a:t>【1】</a:t>
            </a:r>
            <a:r>
              <a:rPr lang="zh-CN" altLang="en-US" dirty="0" smtClean="0"/>
              <a:t>隐蔽性是其首要的特征，如其它所有的病毒一样，木马也是一种病毒它必需隐藏在系统之中。它的隐蔽性主要体现在以下两个方面</a:t>
            </a:r>
            <a:r>
              <a:rPr lang="en-US" altLang="zh-CN" dirty="0" smtClean="0"/>
              <a:t>:</a:t>
            </a:r>
          </a:p>
          <a:p>
            <a:pPr marL="0" indent="0">
              <a:buNone/>
            </a:pPr>
            <a:r>
              <a:rPr lang="en-US" altLang="zh-CN" dirty="0" smtClean="0"/>
              <a:t>a</a:t>
            </a:r>
            <a:r>
              <a:rPr lang="zh-CN" altLang="en-US" dirty="0" smtClean="0"/>
              <a:t>、不产生图标 </a:t>
            </a:r>
          </a:p>
          <a:p>
            <a:pPr marL="0" indent="0">
              <a:buNone/>
            </a:pPr>
            <a:r>
              <a:rPr lang="zh-CN" altLang="en-US" dirty="0" smtClean="0"/>
              <a:t>它虽然在你系统启动时会自动运行，但它不会在“任务栏”中产生一个图标，这是容易理解的，不然的话，凭你的火眼金睛你一定会发现它的。我们知道要想在任务栏中隐藏图标，只需要在木马程序开发时把“</a:t>
            </a:r>
            <a:r>
              <a:rPr lang="en-US" altLang="zh-CN" dirty="0" smtClean="0"/>
              <a:t>Form”</a:t>
            </a:r>
            <a:r>
              <a:rPr lang="zh-CN" altLang="en-US" dirty="0" smtClean="0"/>
              <a:t>的“</a:t>
            </a:r>
            <a:r>
              <a:rPr lang="en-US" altLang="zh-CN" dirty="0" smtClean="0"/>
              <a:t>Visible ”</a:t>
            </a:r>
            <a:r>
              <a:rPr lang="zh-CN" altLang="en-US" dirty="0" smtClean="0"/>
              <a:t>属性设置为“</a:t>
            </a:r>
            <a:r>
              <a:rPr lang="en-US" altLang="zh-CN" dirty="0" smtClean="0"/>
              <a:t>False”</a:t>
            </a:r>
            <a:r>
              <a:rPr lang="zh-CN" altLang="en-US" dirty="0" smtClean="0"/>
              <a:t>、把“</a:t>
            </a:r>
            <a:r>
              <a:rPr lang="en-US" altLang="zh-CN" dirty="0" err="1" smtClean="0"/>
              <a:t>ShowintaskBar</a:t>
            </a:r>
            <a:r>
              <a:rPr lang="en-US" altLang="zh-CN" dirty="0" smtClean="0"/>
              <a:t>”</a:t>
            </a:r>
            <a:r>
              <a:rPr lang="zh-CN" altLang="en-US" dirty="0" smtClean="0"/>
              <a:t>属性设置为“</a:t>
            </a:r>
            <a:r>
              <a:rPr lang="en-US" altLang="zh-CN" dirty="0" err="1" smtClean="0"/>
              <a:t>Flase</a:t>
            </a:r>
            <a:r>
              <a:rPr lang="en-US" altLang="zh-CN" dirty="0" smtClean="0"/>
              <a:t>”</a:t>
            </a:r>
            <a:r>
              <a:rPr lang="zh-CN" altLang="en-US" dirty="0" smtClean="0"/>
              <a:t>即可； </a:t>
            </a:r>
          </a:p>
          <a:p>
            <a:pPr marL="0" indent="0">
              <a:buNone/>
            </a:pPr>
            <a:r>
              <a:rPr lang="en-US" altLang="zh-CN" dirty="0" smtClean="0"/>
              <a:t>b</a:t>
            </a:r>
            <a:r>
              <a:rPr lang="zh-CN" altLang="en-US" dirty="0" smtClean="0"/>
              <a:t>、木马程序自动在任务管理器中隐藏，并以“系统服务”的方式欺骗操作系统。</a:t>
            </a:r>
          </a:p>
          <a:p>
            <a:pPr marL="0" indent="0">
              <a:buNone/>
            </a:pPr>
            <a:endParaRPr lang="zh-CN" altLang="zh-CN" dirty="0"/>
          </a:p>
        </p:txBody>
      </p:sp>
      <p:sp>
        <p:nvSpPr>
          <p:cNvPr id="12292" name="Freeform 4"/>
          <p:cNvSpPr>
            <a:spLocks/>
          </p:cNvSpPr>
          <p:nvPr/>
        </p:nvSpPr>
        <p:spPr bwMode="auto">
          <a:xfrm>
            <a:off x="1506538" y="649288"/>
            <a:ext cx="8424863" cy="563562"/>
          </a:xfrm>
          <a:custGeom>
            <a:avLst/>
            <a:gdLst>
              <a:gd name="T0" fmla="*/ 0 w 5307"/>
              <a:gd name="T1" fmla="*/ 9 h 355"/>
              <a:gd name="T2" fmla="*/ 4536 w 5307"/>
              <a:gd name="T3" fmla="*/ 9 h 355"/>
              <a:gd name="T4" fmla="*/ 4627 w 5307"/>
              <a:gd name="T5" fmla="*/ 62 h 355"/>
              <a:gd name="T6" fmla="*/ 4808 w 5307"/>
              <a:gd name="T7" fmla="*/ 110 h 355"/>
              <a:gd name="T8" fmla="*/ 4945 w 5307"/>
              <a:gd name="T9" fmla="*/ 189 h 355"/>
              <a:gd name="T10" fmla="*/ 4899 w 5307"/>
              <a:gd name="T11" fmla="*/ 216 h 355"/>
              <a:gd name="T12" fmla="*/ 5081 w 5307"/>
              <a:gd name="T13" fmla="*/ 265 h 355"/>
              <a:gd name="T14" fmla="*/ 5171 w 5307"/>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07" h="355">
                <a:moveTo>
                  <a:pt x="0" y="9"/>
                </a:moveTo>
                <a:cubicBezTo>
                  <a:pt x="1882" y="4"/>
                  <a:pt x="3765" y="0"/>
                  <a:pt x="4536" y="9"/>
                </a:cubicBezTo>
                <a:cubicBezTo>
                  <a:pt x="5307" y="18"/>
                  <a:pt x="4582" y="45"/>
                  <a:pt x="4627" y="62"/>
                </a:cubicBezTo>
                <a:cubicBezTo>
                  <a:pt x="4672" y="79"/>
                  <a:pt x="4755" y="89"/>
                  <a:pt x="4808" y="110"/>
                </a:cubicBezTo>
                <a:cubicBezTo>
                  <a:pt x="4861" y="131"/>
                  <a:pt x="4930" y="172"/>
                  <a:pt x="4945" y="189"/>
                </a:cubicBezTo>
                <a:cubicBezTo>
                  <a:pt x="4960" y="206"/>
                  <a:pt x="4876" y="203"/>
                  <a:pt x="4899" y="216"/>
                </a:cubicBezTo>
                <a:cubicBezTo>
                  <a:pt x="4922" y="229"/>
                  <a:pt x="5036" y="242"/>
                  <a:pt x="5081" y="265"/>
                </a:cubicBezTo>
                <a:cubicBezTo>
                  <a:pt x="5126" y="288"/>
                  <a:pt x="5156" y="337"/>
                  <a:pt x="5171" y="355"/>
                </a:cubicBezTo>
              </a:path>
            </a:pathLst>
          </a:custGeom>
          <a:noFill/>
          <a:ln w="412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FFFFFF"/>
              </a:solidFill>
            </a:endParaRPr>
          </a:p>
        </p:txBody>
      </p:sp>
    </p:spTree>
    <p:extLst>
      <p:ext uri="{BB962C8B-B14F-4D97-AF65-F5344CB8AC3E}">
        <p14:creationId xmlns:p14="http://schemas.microsoft.com/office/powerpoint/2010/main" val="196532151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left)">
                                      <p:cBhvr>
                                        <p:cTn id="7" dur="500"/>
                                        <p:tgtEl>
                                          <p:spTgt spid="12292"/>
                                        </p:tgtEl>
                                      </p:cBhvr>
                                    </p:animEffect>
                                  </p:childTnLst>
                                </p:cTn>
                              </p:par>
                            </p:childTnLst>
                          </p:cTn>
                        </p:par>
                        <p:par>
                          <p:cTn id="8" fill="hold" nodeType="afterGroup">
                            <p:stCondLst>
                              <p:cond delay="500"/>
                            </p:stCondLst>
                            <p:childTnLst>
                              <p:par>
                                <p:cTn id="9" presetID="53" presetClass="entr" presetSubtype="0" fill="hold" grpId="0" nodeType="afterEffect">
                                  <p:stCondLst>
                                    <p:cond delay="0"/>
                                  </p:stCondLst>
                                  <p:iterate type="lt">
                                    <p:tmPct val="4000"/>
                                  </p:iterate>
                                  <p:childTnLst>
                                    <p:set>
                                      <p:cBhvr>
                                        <p:cTn id="10" dur="1" fill="hold">
                                          <p:stCondLst>
                                            <p:cond delay="0"/>
                                          </p:stCondLst>
                                        </p:cTn>
                                        <p:tgtEl>
                                          <p:spTgt spid="12290"/>
                                        </p:tgtEl>
                                        <p:attrNameLst>
                                          <p:attrName>style.visibility</p:attrName>
                                        </p:attrNameLst>
                                      </p:cBhvr>
                                      <p:to>
                                        <p:strVal val="visible"/>
                                      </p:to>
                                    </p:set>
                                    <p:anim calcmode="lin" valueType="num">
                                      <p:cBhvr>
                                        <p:cTn id="11" dur="500" fill="hold"/>
                                        <p:tgtEl>
                                          <p:spTgt spid="12290"/>
                                        </p:tgtEl>
                                        <p:attrNameLst>
                                          <p:attrName>ppt_w</p:attrName>
                                        </p:attrNameLst>
                                      </p:cBhvr>
                                      <p:tavLst>
                                        <p:tav tm="0">
                                          <p:val>
                                            <p:fltVal val="0"/>
                                          </p:val>
                                        </p:tav>
                                        <p:tav tm="100000">
                                          <p:val>
                                            <p:strVal val="#ppt_w"/>
                                          </p:val>
                                        </p:tav>
                                      </p:tavLst>
                                    </p:anim>
                                    <p:anim calcmode="lin" valueType="num">
                                      <p:cBhvr>
                                        <p:cTn id="12" dur="500" fill="hold"/>
                                        <p:tgtEl>
                                          <p:spTgt spid="12290"/>
                                        </p:tgtEl>
                                        <p:attrNameLst>
                                          <p:attrName>ppt_h</p:attrName>
                                        </p:attrNameLst>
                                      </p:cBhvr>
                                      <p:tavLst>
                                        <p:tav tm="0">
                                          <p:val>
                                            <p:fltVal val="0"/>
                                          </p:val>
                                        </p:tav>
                                        <p:tav tm="100000">
                                          <p:val>
                                            <p:strVal val="#ppt_h"/>
                                          </p:val>
                                        </p:tav>
                                      </p:tavLst>
                                    </p:anim>
                                    <p:animEffect transition="in" filter="fade">
                                      <p:cBhvr>
                                        <p:cTn id="13"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419100" y="914400"/>
            <a:ext cx="10670117" cy="5211763"/>
          </a:xfrm>
        </p:spPr>
        <p:txBody>
          <a:bodyPr/>
          <a:lstStyle/>
          <a:p>
            <a:pPr marL="0" indent="0">
              <a:buNone/>
            </a:pPr>
            <a:r>
              <a:rPr lang="en-US" altLang="zh-CN" dirty="0" smtClean="0"/>
              <a:t>【2】</a:t>
            </a:r>
            <a:r>
              <a:rPr lang="zh-CN" altLang="en-US" dirty="0" smtClean="0"/>
              <a:t>它具有自动运行性 </a:t>
            </a:r>
          </a:p>
          <a:p>
            <a:pPr marL="0" indent="0">
              <a:buNone/>
            </a:pPr>
            <a:r>
              <a:rPr lang="zh-CN" altLang="en-US" dirty="0" smtClean="0"/>
              <a:t>它是一个当你系统启动时即自动运行的程序，所以它必需潜入在你的启动配置文件中，如</a:t>
            </a:r>
            <a:r>
              <a:rPr lang="en-US" altLang="zh-CN" dirty="0" smtClean="0"/>
              <a:t>win.ini</a:t>
            </a:r>
            <a:r>
              <a:rPr lang="zh-CN" altLang="en-US" dirty="0" smtClean="0"/>
              <a:t>、</a:t>
            </a:r>
            <a:r>
              <a:rPr lang="en-US" altLang="zh-CN" dirty="0" smtClean="0"/>
              <a:t>system.ini</a:t>
            </a:r>
            <a:r>
              <a:rPr lang="zh-CN" altLang="en-US" dirty="0" smtClean="0"/>
              <a:t>、</a:t>
            </a:r>
            <a:r>
              <a:rPr lang="en-US" altLang="zh-CN" dirty="0" smtClean="0"/>
              <a:t>winstart.bat</a:t>
            </a:r>
            <a:r>
              <a:rPr lang="zh-CN" altLang="en-US" dirty="0" smtClean="0"/>
              <a:t>以及启动组等文件之中。 </a:t>
            </a:r>
          </a:p>
          <a:p>
            <a:pPr marL="0" indent="0">
              <a:buNone/>
            </a:pPr>
            <a:r>
              <a:rPr lang="en-US" altLang="zh-CN" dirty="0" smtClean="0"/>
              <a:t>【3</a:t>
            </a:r>
            <a:r>
              <a:rPr lang="en-US" altLang="zh-CN" dirty="0"/>
              <a:t>】</a:t>
            </a:r>
            <a:r>
              <a:rPr lang="zh-CN" altLang="en-US" dirty="0" smtClean="0"/>
              <a:t>木马程序具有欺骗性 </a:t>
            </a:r>
            <a:endParaRPr lang="en-US" altLang="zh-CN" dirty="0" smtClean="0"/>
          </a:p>
          <a:p>
            <a:pPr marL="0" indent="0">
              <a:buNone/>
            </a:pPr>
            <a:r>
              <a:rPr lang="zh-CN" altLang="en-US" dirty="0" smtClean="0"/>
              <a:t>木马程序要达到其长期隐蔽的目的，就必需借助系统中已有的文件，以防被你发现，它经常使用的是常见的文件名或扩展名，如“</a:t>
            </a:r>
            <a:r>
              <a:rPr lang="en-US" altLang="zh-CN" dirty="0" err="1" smtClean="0"/>
              <a:t>dll</a:t>
            </a:r>
            <a:r>
              <a:rPr lang="en-US" altLang="zh-CN" dirty="0" smtClean="0"/>
              <a:t>\win\sys\explorer</a:t>
            </a:r>
            <a:r>
              <a:rPr lang="zh-CN" altLang="en-US" dirty="0" smtClean="0"/>
              <a:t>等字样，或者仿制一些不易被人区别的文件名，如字母“</a:t>
            </a:r>
            <a:r>
              <a:rPr lang="en-US" altLang="zh-CN" dirty="0" smtClean="0"/>
              <a:t>l”</a:t>
            </a:r>
            <a:r>
              <a:rPr lang="zh-CN" altLang="en-US" dirty="0" smtClean="0"/>
              <a:t>与数字“</a:t>
            </a:r>
            <a:r>
              <a:rPr lang="en-US" altLang="zh-CN" dirty="0" smtClean="0"/>
              <a:t>1”</a:t>
            </a:r>
            <a:r>
              <a:rPr lang="zh-CN" altLang="en-US" dirty="0" smtClean="0"/>
              <a:t>、字母“</a:t>
            </a:r>
            <a:r>
              <a:rPr lang="en-US" altLang="zh-CN" dirty="0" smtClean="0"/>
              <a:t>o”</a:t>
            </a:r>
            <a:r>
              <a:rPr lang="zh-CN" altLang="en-US" dirty="0" smtClean="0"/>
              <a:t>与数字“</a:t>
            </a:r>
            <a:r>
              <a:rPr lang="en-US" altLang="zh-CN" dirty="0" smtClean="0"/>
              <a:t>0”</a:t>
            </a:r>
            <a:r>
              <a:rPr lang="zh-CN" altLang="en-US" dirty="0" smtClean="0"/>
              <a:t>，常修改基本个文件中的这些难以分辨的字符，更有甚者干脆就借用系统文件中已有的文件名，只不过它保存在不同路径之中。还有的木马程序为了隐藏自己，也常把自己设置成一个</a:t>
            </a:r>
            <a:r>
              <a:rPr lang="en-US" altLang="zh-CN" dirty="0" smtClean="0"/>
              <a:t>ZIP</a:t>
            </a:r>
            <a:r>
              <a:rPr lang="zh-CN" altLang="en-US" dirty="0" smtClean="0"/>
              <a:t>文件式图标，当你一不小心打开它时，它就马上运行。等等这些手段那些编制木马程序的人还在不断地研究、发掘，总之是越来越隐蔽，越来越专业，所以有人称木马程序为“骗子程序”。 </a:t>
            </a:r>
          </a:p>
          <a:p>
            <a:pPr marL="0" indent="0">
              <a:buNone/>
            </a:pPr>
            <a:endParaRPr lang="zh-CN" altLang="en-US" dirty="0" smtClean="0"/>
          </a:p>
          <a:p>
            <a:pPr marL="0" indent="0">
              <a:buNone/>
            </a:pPr>
            <a:endParaRPr lang="zh-CN" altLang="zh-CN" dirty="0"/>
          </a:p>
        </p:txBody>
      </p:sp>
      <p:sp>
        <p:nvSpPr>
          <p:cNvPr id="12292" name="Freeform 4"/>
          <p:cNvSpPr>
            <a:spLocks/>
          </p:cNvSpPr>
          <p:nvPr/>
        </p:nvSpPr>
        <p:spPr bwMode="auto">
          <a:xfrm>
            <a:off x="1506538" y="649288"/>
            <a:ext cx="8424863" cy="563562"/>
          </a:xfrm>
          <a:custGeom>
            <a:avLst/>
            <a:gdLst>
              <a:gd name="T0" fmla="*/ 0 w 5307"/>
              <a:gd name="T1" fmla="*/ 9 h 355"/>
              <a:gd name="T2" fmla="*/ 4536 w 5307"/>
              <a:gd name="T3" fmla="*/ 9 h 355"/>
              <a:gd name="T4" fmla="*/ 4627 w 5307"/>
              <a:gd name="T5" fmla="*/ 62 h 355"/>
              <a:gd name="T6" fmla="*/ 4808 w 5307"/>
              <a:gd name="T7" fmla="*/ 110 h 355"/>
              <a:gd name="T8" fmla="*/ 4945 w 5307"/>
              <a:gd name="T9" fmla="*/ 189 h 355"/>
              <a:gd name="T10" fmla="*/ 4899 w 5307"/>
              <a:gd name="T11" fmla="*/ 216 h 355"/>
              <a:gd name="T12" fmla="*/ 5081 w 5307"/>
              <a:gd name="T13" fmla="*/ 265 h 355"/>
              <a:gd name="T14" fmla="*/ 5171 w 5307"/>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07" h="355">
                <a:moveTo>
                  <a:pt x="0" y="9"/>
                </a:moveTo>
                <a:cubicBezTo>
                  <a:pt x="1882" y="4"/>
                  <a:pt x="3765" y="0"/>
                  <a:pt x="4536" y="9"/>
                </a:cubicBezTo>
                <a:cubicBezTo>
                  <a:pt x="5307" y="18"/>
                  <a:pt x="4582" y="45"/>
                  <a:pt x="4627" y="62"/>
                </a:cubicBezTo>
                <a:cubicBezTo>
                  <a:pt x="4672" y="79"/>
                  <a:pt x="4755" y="89"/>
                  <a:pt x="4808" y="110"/>
                </a:cubicBezTo>
                <a:cubicBezTo>
                  <a:pt x="4861" y="131"/>
                  <a:pt x="4930" y="172"/>
                  <a:pt x="4945" y="189"/>
                </a:cubicBezTo>
                <a:cubicBezTo>
                  <a:pt x="4960" y="206"/>
                  <a:pt x="4876" y="203"/>
                  <a:pt x="4899" y="216"/>
                </a:cubicBezTo>
                <a:cubicBezTo>
                  <a:pt x="4922" y="229"/>
                  <a:pt x="5036" y="242"/>
                  <a:pt x="5081" y="265"/>
                </a:cubicBezTo>
                <a:cubicBezTo>
                  <a:pt x="5126" y="288"/>
                  <a:pt x="5156" y="337"/>
                  <a:pt x="5171" y="355"/>
                </a:cubicBezTo>
              </a:path>
            </a:pathLst>
          </a:custGeom>
          <a:noFill/>
          <a:ln w="412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FFFFFF"/>
              </a:solidFill>
            </a:endParaRPr>
          </a:p>
        </p:txBody>
      </p:sp>
    </p:spTree>
    <p:extLst>
      <p:ext uri="{BB962C8B-B14F-4D97-AF65-F5344CB8AC3E}">
        <p14:creationId xmlns:p14="http://schemas.microsoft.com/office/powerpoint/2010/main" val="81024228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left)">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383910" y="1447799"/>
            <a:ext cx="10670117" cy="4506913"/>
          </a:xfrm>
        </p:spPr>
        <p:txBody>
          <a:bodyPr/>
          <a:lstStyle/>
          <a:p>
            <a:pPr marL="0" indent="0">
              <a:buNone/>
            </a:pPr>
            <a:r>
              <a:rPr lang="en-US" altLang="zh-CN" dirty="0" smtClean="0"/>
              <a:t>【4】</a:t>
            </a:r>
            <a:r>
              <a:rPr lang="zh-CN" altLang="en-US" dirty="0" smtClean="0"/>
              <a:t>具备自动恢复功能 </a:t>
            </a:r>
          </a:p>
          <a:p>
            <a:pPr marL="0" indent="0">
              <a:buNone/>
            </a:pPr>
            <a:r>
              <a:rPr lang="zh-CN" altLang="en-US" dirty="0" smtClean="0"/>
              <a:t>现在很多的木马程序中的功能模块已不再是由单一的文件组成，而是具有多重备份，可以相互恢复。 </a:t>
            </a:r>
            <a:endParaRPr lang="en-US" altLang="zh-CN" dirty="0" smtClean="0"/>
          </a:p>
          <a:p>
            <a:pPr marL="0" indent="0">
              <a:buNone/>
            </a:pPr>
            <a:endParaRPr lang="zh-CN" altLang="en-US" dirty="0" smtClean="0"/>
          </a:p>
          <a:p>
            <a:pPr marL="0" indent="0">
              <a:buNone/>
            </a:pPr>
            <a:r>
              <a:rPr lang="en-US" altLang="zh-CN" dirty="0" smtClean="0"/>
              <a:t>【5】</a:t>
            </a:r>
            <a:r>
              <a:rPr lang="zh-CN" altLang="en-US" dirty="0" smtClean="0"/>
              <a:t>能自动打开特别的端口 </a:t>
            </a:r>
          </a:p>
          <a:p>
            <a:pPr marL="0" indent="0">
              <a:buNone/>
            </a:pPr>
            <a:r>
              <a:rPr lang="zh-CN" altLang="en-US" dirty="0" smtClean="0"/>
              <a:t>木马程序潜入人的电脑之中的目的不主要为了破坏你的系统，更是为了获取你的系统中有用的信息，这样就必需当你上网时能与远端客户进行通讯，这样木马程序就会用服务器</a:t>
            </a:r>
            <a:r>
              <a:rPr lang="en-US" altLang="zh-CN" dirty="0" smtClean="0"/>
              <a:t>/</a:t>
            </a:r>
            <a:r>
              <a:rPr lang="zh-CN" altLang="en-US" dirty="0" smtClean="0"/>
              <a:t>客户端的通讯手段把信息告诉黑客们，以便黑客们控制你的机器，或实施更加进一步入侵企图。</a:t>
            </a:r>
          </a:p>
          <a:p>
            <a:endParaRPr lang="zh-CN" altLang="en-US" dirty="0" smtClean="0"/>
          </a:p>
          <a:p>
            <a:endParaRPr lang="zh-CN" altLang="zh-CN" dirty="0"/>
          </a:p>
        </p:txBody>
      </p:sp>
      <p:sp>
        <p:nvSpPr>
          <p:cNvPr id="12292" name="Freeform 4"/>
          <p:cNvSpPr>
            <a:spLocks/>
          </p:cNvSpPr>
          <p:nvPr/>
        </p:nvSpPr>
        <p:spPr bwMode="auto">
          <a:xfrm>
            <a:off x="1506538" y="649288"/>
            <a:ext cx="8424863" cy="563562"/>
          </a:xfrm>
          <a:custGeom>
            <a:avLst/>
            <a:gdLst>
              <a:gd name="T0" fmla="*/ 0 w 5307"/>
              <a:gd name="T1" fmla="*/ 9 h 355"/>
              <a:gd name="T2" fmla="*/ 4536 w 5307"/>
              <a:gd name="T3" fmla="*/ 9 h 355"/>
              <a:gd name="T4" fmla="*/ 4627 w 5307"/>
              <a:gd name="T5" fmla="*/ 62 h 355"/>
              <a:gd name="T6" fmla="*/ 4808 w 5307"/>
              <a:gd name="T7" fmla="*/ 110 h 355"/>
              <a:gd name="T8" fmla="*/ 4945 w 5307"/>
              <a:gd name="T9" fmla="*/ 189 h 355"/>
              <a:gd name="T10" fmla="*/ 4899 w 5307"/>
              <a:gd name="T11" fmla="*/ 216 h 355"/>
              <a:gd name="T12" fmla="*/ 5081 w 5307"/>
              <a:gd name="T13" fmla="*/ 265 h 355"/>
              <a:gd name="T14" fmla="*/ 5171 w 5307"/>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07" h="355">
                <a:moveTo>
                  <a:pt x="0" y="9"/>
                </a:moveTo>
                <a:cubicBezTo>
                  <a:pt x="1882" y="4"/>
                  <a:pt x="3765" y="0"/>
                  <a:pt x="4536" y="9"/>
                </a:cubicBezTo>
                <a:cubicBezTo>
                  <a:pt x="5307" y="18"/>
                  <a:pt x="4582" y="45"/>
                  <a:pt x="4627" y="62"/>
                </a:cubicBezTo>
                <a:cubicBezTo>
                  <a:pt x="4672" y="79"/>
                  <a:pt x="4755" y="89"/>
                  <a:pt x="4808" y="110"/>
                </a:cubicBezTo>
                <a:cubicBezTo>
                  <a:pt x="4861" y="131"/>
                  <a:pt x="4930" y="172"/>
                  <a:pt x="4945" y="189"/>
                </a:cubicBezTo>
                <a:cubicBezTo>
                  <a:pt x="4960" y="206"/>
                  <a:pt x="4876" y="203"/>
                  <a:pt x="4899" y="216"/>
                </a:cubicBezTo>
                <a:cubicBezTo>
                  <a:pt x="4922" y="229"/>
                  <a:pt x="5036" y="242"/>
                  <a:pt x="5081" y="265"/>
                </a:cubicBezTo>
                <a:cubicBezTo>
                  <a:pt x="5126" y="288"/>
                  <a:pt x="5156" y="337"/>
                  <a:pt x="5171" y="355"/>
                </a:cubicBezTo>
              </a:path>
            </a:pathLst>
          </a:custGeom>
          <a:noFill/>
          <a:ln w="412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FFFFFF"/>
              </a:solidFill>
            </a:endParaRPr>
          </a:p>
        </p:txBody>
      </p:sp>
    </p:spTree>
    <p:extLst>
      <p:ext uri="{BB962C8B-B14F-4D97-AF65-F5344CB8AC3E}">
        <p14:creationId xmlns:p14="http://schemas.microsoft.com/office/powerpoint/2010/main" val="206422675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left)">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419100" y="1619249"/>
            <a:ext cx="10670117" cy="4506913"/>
          </a:xfrm>
        </p:spPr>
        <p:txBody>
          <a:bodyPr/>
          <a:lstStyle/>
          <a:p>
            <a:pPr marL="0" indent="0">
              <a:buNone/>
            </a:pPr>
            <a:r>
              <a:rPr lang="en-US" altLang="zh-CN" dirty="0" smtClean="0"/>
              <a:t>【6】</a:t>
            </a:r>
            <a:r>
              <a:rPr lang="zh-CN" altLang="en-US" dirty="0" smtClean="0"/>
              <a:t> 功能的特殊性 </a:t>
            </a:r>
          </a:p>
          <a:p>
            <a:pPr marL="0" indent="0">
              <a:buNone/>
            </a:pPr>
            <a:r>
              <a:rPr lang="zh-CN" altLang="en-US" dirty="0" smtClean="0"/>
              <a:t>通常的木马的功能都是十分特殊的，除了普通的文件操作以外，还有些木马具有搜索</a:t>
            </a:r>
            <a:r>
              <a:rPr lang="en-US" altLang="zh-CN" dirty="0" smtClean="0"/>
              <a:t>cache</a:t>
            </a:r>
            <a:r>
              <a:rPr lang="zh-CN" altLang="en-US" dirty="0" smtClean="0"/>
              <a:t>中的口令、设置口令、扫描目标机器人的</a:t>
            </a:r>
            <a:r>
              <a:rPr lang="en-US" altLang="zh-CN" dirty="0" smtClean="0"/>
              <a:t>IP</a:t>
            </a:r>
            <a:r>
              <a:rPr lang="zh-CN" altLang="en-US" dirty="0" smtClean="0"/>
              <a:t>地址、进行键盘记录、远程注册表的操作、以及锁定鼠标等功能</a:t>
            </a:r>
            <a:r>
              <a:rPr lang="zh-CN" altLang="en-US" dirty="0"/>
              <a:t>。</a:t>
            </a:r>
            <a:endParaRPr lang="zh-CN" altLang="zh-CN" dirty="0"/>
          </a:p>
        </p:txBody>
      </p:sp>
      <p:sp>
        <p:nvSpPr>
          <p:cNvPr id="12292" name="Freeform 4"/>
          <p:cNvSpPr>
            <a:spLocks/>
          </p:cNvSpPr>
          <p:nvPr/>
        </p:nvSpPr>
        <p:spPr bwMode="auto">
          <a:xfrm>
            <a:off x="1506538" y="649288"/>
            <a:ext cx="8424863" cy="563562"/>
          </a:xfrm>
          <a:custGeom>
            <a:avLst/>
            <a:gdLst>
              <a:gd name="T0" fmla="*/ 0 w 5307"/>
              <a:gd name="T1" fmla="*/ 9 h 355"/>
              <a:gd name="T2" fmla="*/ 4536 w 5307"/>
              <a:gd name="T3" fmla="*/ 9 h 355"/>
              <a:gd name="T4" fmla="*/ 4627 w 5307"/>
              <a:gd name="T5" fmla="*/ 62 h 355"/>
              <a:gd name="T6" fmla="*/ 4808 w 5307"/>
              <a:gd name="T7" fmla="*/ 110 h 355"/>
              <a:gd name="T8" fmla="*/ 4945 w 5307"/>
              <a:gd name="T9" fmla="*/ 189 h 355"/>
              <a:gd name="T10" fmla="*/ 4899 w 5307"/>
              <a:gd name="T11" fmla="*/ 216 h 355"/>
              <a:gd name="T12" fmla="*/ 5081 w 5307"/>
              <a:gd name="T13" fmla="*/ 265 h 355"/>
              <a:gd name="T14" fmla="*/ 5171 w 5307"/>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07" h="355">
                <a:moveTo>
                  <a:pt x="0" y="9"/>
                </a:moveTo>
                <a:cubicBezTo>
                  <a:pt x="1882" y="4"/>
                  <a:pt x="3765" y="0"/>
                  <a:pt x="4536" y="9"/>
                </a:cubicBezTo>
                <a:cubicBezTo>
                  <a:pt x="5307" y="18"/>
                  <a:pt x="4582" y="45"/>
                  <a:pt x="4627" y="62"/>
                </a:cubicBezTo>
                <a:cubicBezTo>
                  <a:pt x="4672" y="79"/>
                  <a:pt x="4755" y="89"/>
                  <a:pt x="4808" y="110"/>
                </a:cubicBezTo>
                <a:cubicBezTo>
                  <a:pt x="4861" y="131"/>
                  <a:pt x="4930" y="172"/>
                  <a:pt x="4945" y="189"/>
                </a:cubicBezTo>
                <a:cubicBezTo>
                  <a:pt x="4960" y="206"/>
                  <a:pt x="4876" y="203"/>
                  <a:pt x="4899" y="216"/>
                </a:cubicBezTo>
                <a:cubicBezTo>
                  <a:pt x="4922" y="229"/>
                  <a:pt x="5036" y="242"/>
                  <a:pt x="5081" y="265"/>
                </a:cubicBezTo>
                <a:cubicBezTo>
                  <a:pt x="5126" y="288"/>
                  <a:pt x="5156" y="337"/>
                  <a:pt x="5171" y="355"/>
                </a:cubicBezTo>
              </a:path>
            </a:pathLst>
          </a:custGeom>
          <a:noFill/>
          <a:ln w="412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FFFFFF"/>
              </a:solidFill>
            </a:endParaRPr>
          </a:p>
        </p:txBody>
      </p:sp>
    </p:spTree>
    <p:extLst>
      <p:ext uri="{BB962C8B-B14F-4D97-AF65-F5344CB8AC3E}">
        <p14:creationId xmlns:p14="http://schemas.microsoft.com/office/powerpoint/2010/main" val="159150405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left)">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ICTUREPATH" val="1.PNG"/>
</p:tagLst>
</file>

<file path=ppt/tags/tag10.xml><?xml version="1.0" encoding="utf-8"?>
<p:tagLst xmlns:a="http://schemas.openxmlformats.org/drawingml/2006/main" xmlns:r="http://schemas.openxmlformats.org/officeDocument/2006/relationships" xmlns:p="http://schemas.openxmlformats.org/presentationml/2006/main">
  <p:tag name="PICTUREPATH" val="5.PNG"/>
</p:tagLst>
</file>

<file path=ppt/tags/tag11.xml><?xml version="1.0" encoding="utf-8"?>
<p:tagLst xmlns:a="http://schemas.openxmlformats.org/drawingml/2006/main" xmlns:r="http://schemas.openxmlformats.org/officeDocument/2006/relationships" xmlns:p="http://schemas.openxmlformats.org/presentationml/2006/main">
  <p:tag name="PICTUREPATH" val="1.PNG"/>
</p:tagLst>
</file>

<file path=ppt/tags/tag12.xml><?xml version="1.0" encoding="utf-8"?>
<p:tagLst xmlns:a="http://schemas.openxmlformats.org/drawingml/2006/main" xmlns:r="http://schemas.openxmlformats.org/officeDocument/2006/relationships" xmlns:p="http://schemas.openxmlformats.org/presentationml/2006/main">
  <p:tag name="PICTUREPATH" val="2.PNG"/>
</p:tagLst>
</file>

<file path=ppt/tags/tag13.xml><?xml version="1.0" encoding="utf-8"?>
<p:tagLst xmlns:a="http://schemas.openxmlformats.org/drawingml/2006/main" xmlns:r="http://schemas.openxmlformats.org/officeDocument/2006/relationships" xmlns:p="http://schemas.openxmlformats.org/presentationml/2006/main">
  <p:tag name="PICTUREPATH" val="4.PNG"/>
</p:tagLst>
</file>

<file path=ppt/tags/tag14.xml><?xml version="1.0" encoding="utf-8"?>
<p:tagLst xmlns:a="http://schemas.openxmlformats.org/drawingml/2006/main" xmlns:r="http://schemas.openxmlformats.org/officeDocument/2006/relationships" xmlns:p="http://schemas.openxmlformats.org/presentationml/2006/main">
  <p:tag name="PICTUREPATH" val="3.PNG"/>
</p:tagLst>
</file>

<file path=ppt/tags/tag15.xml><?xml version="1.0" encoding="utf-8"?>
<p:tagLst xmlns:a="http://schemas.openxmlformats.org/drawingml/2006/main" xmlns:r="http://schemas.openxmlformats.org/officeDocument/2006/relationships" xmlns:p="http://schemas.openxmlformats.org/presentationml/2006/main">
  <p:tag name="PICTUREPATH" val="5.PNG"/>
</p:tagLst>
</file>

<file path=ppt/tags/tag2.xml><?xml version="1.0" encoding="utf-8"?>
<p:tagLst xmlns:a="http://schemas.openxmlformats.org/drawingml/2006/main" xmlns:r="http://schemas.openxmlformats.org/officeDocument/2006/relationships" xmlns:p="http://schemas.openxmlformats.org/presentationml/2006/main">
  <p:tag name="PICTUREPATH" val="2.PNG"/>
</p:tagLst>
</file>

<file path=ppt/tags/tag3.xml><?xml version="1.0" encoding="utf-8"?>
<p:tagLst xmlns:a="http://schemas.openxmlformats.org/drawingml/2006/main" xmlns:r="http://schemas.openxmlformats.org/officeDocument/2006/relationships" xmlns:p="http://schemas.openxmlformats.org/presentationml/2006/main">
  <p:tag name="PICTUREPATH" val="4.PNG"/>
</p:tagLst>
</file>

<file path=ppt/tags/tag4.xml><?xml version="1.0" encoding="utf-8"?>
<p:tagLst xmlns:a="http://schemas.openxmlformats.org/drawingml/2006/main" xmlns:r="http://schemas.openxmlformats.org/officeDocument/2006/relationships" xmlns:p="http://schemas.openxmlformats.org/presentationml/2006/main">
  <p:tag name="PICTUREPATH" val="3.PNG"/>
</p:tagLst>
</file>

<file path=ppt/tags/tag5.xml><?xml version="1.0" encoding="utf-8"?>
<p:tagLst xmlns:a="http://schemas.openxmlformats.org/drawingml/2006/main" xmlns:r="http://schemas.openxmlformats.org/officeDocument/2006/relationships" xmlns:p="http://schemas.openxmlformats.org/presentationml/2006/main">
  <p:tag name="PICTUREPATH" val="5.PNG"/>
</p:tagLst>
</file>

<file path=ppt/tags/tag6.xml><?xml version="1.0" encoding="utf-8"?>
<p:tagLst xmlns:a="http://schemas.openxmlformats.org/drawingml/2006/main" xmlns:r="http://schemas.openxmlformats.org/officeDocument/2006/relationships" xmlns:p="http://schemas.openxmlformats.org/presentationml/2006/main">
  <p:tag name="PICTUREPATH" val="1.PNG"/>
</p:tagLst>
</file>

<file path=ppt/tags/tag7.xml><?xml version="1.0" encoding="utf-8"?>
<p:tagLst xmlns:a="http://schemas.openxmlformats.org/drawingml/2006/main" xmlns:r="http://schemas.openxmlformats.org/officeDocument/2006/relationships" xmlns:p="http://schemas.openxmlformats.org/presentationml/2006/main">
  <p:tag name="PICTUREPATH" val="2.PNG"/>
</p:tagLst>
</file>

<file path=ppt/tags/tag8.xml><?xml version="1.0" encoding="utf-8"?>
<p:tagLst xmlns:a="http://schemas.openxmlformats.org/drawingml/2006/main" xmlns:r="http://schemas.openxmlformats.org/officeDocument/2006/relationships" xmlns:p="http://schemas.openxmlformats.org/presentationml/2006/main">
  <p:tag name="PICTUREPATH" val="4.PNG"/>
</p:tagLst>
</file>

<file path=ppt/tags/tag9.xml><?xml version="1.0" encoding="utf-8"?>
<p:tagLst xmlns:a="http://schemas.openxmlformats.org/drawingml/2006/main" xmlns:r="http://schemas.openxmlformats.org/officeDocument/2006/relationships" xmlns:p="http://schemas.openxmlformats.org/presentationml/2006/main">
  <p:tag name="PICTUREPATH" val="3.PNG"/>
</p:tagLst>
</file>

<file path=ppt/theme/theme1.xml><?xml version="1.0" encoding="utf-8"?>
<a:theme xmlns:a="http://schemas.openxmlformats.org/drawingml/2006/main" name="Education">
  <a:themeElements>
    <a:clrScheme name="Education 15">
      <a:dk1>
        <a:srgbClr val="FFFFFF"/>
      </a:dk1>
      <a:lt1>
        <a:srgbClr val="FFFFFF"/>
      </a:lt1>
      <a:dk2>
        <a:srgbClr val="FFFFFF"/>
      </a:dk2>
      <a:lt2>
        <a:srgbClr val="969696"/>
      </a:lt2>
      <a:accent1>
        <a:srgbClr val="75B947"/>
      </a:accent1>
      <a:accent2>
        <a:srgbClr val="0099FF"/>
      </a:accent2>
      <a:accent3>
        <a:srgbClr val="FFFFFF"/>
      </a:accent3>
      <a:accent4>
        <a:srgbClr val="DADADA"/>
      </a:accent4>
      <a:accent5>
        <a:srgbClr val="BDD9B1"/>
      </a:accent5>
      <a:accent6>
        <a:srgbClr val="008AE7"/>
      </a:accent6>
      <a:hlink>
        <a:srgbClr val="FF9900"/>
      </a:hlink>
      <a:folHlink>
        <a:srgbClr val="2A4319"/>
      </a:folHlink>
    </a:clrScheme>
    <a:fontScheme name="Educat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duc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duc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duc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duc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duc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duc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duc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duc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duc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duc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duc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duc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ducation 13">
        <a:dk1>
          <a:srgbClr val="000000"/>
        </a:dk1>
        <a:lt1>
          <a:srgbClr val="FFFFFF"/>
        </a:lt1>
        <a:dk2>
          <a:srgbClr val="319734"/>
        </a:dk2>
        <a:lt2>
          <a:srgbClr val="000059"/>
        </a:lt2>
        <a:accent1>
          <a:srgbClr val="214697"/>
        </a:accent1>
        <a:accent2>
          <a:srgbClr val="BCC0C1"/>
        </a:accent2>
        <a:accent3>
          <a:srgbClr val="FFFFFF"/>
        </a:accent3>
        <a:accent4>
          <a:srgbClr val="000000"/>
        </a:accent4>
        <a:accent5>
          <a:srgbClr val="ABB0C9"/>
        </a:accent5>
        <a:accent6>
          <a:srgbClr val="AAAEAF"/>
        </a:accent6>
        <a:hlink>
          <a:srgbClr val="D9E3D4"/>
        </a:hlink>
        <a:folHlink>
          <a:srgbClr val="CBF199"/>
        </a:folHlink>
      </a:clrScheme>
      <a:clrMap bg1="lt1" tx1="dk1" bg2="lt2" tx2="dk2" accent1="accent1" accent2="accent2" accent3="accent3" accent4="accent4" accent5="accent5" accent6="accent6" hlink="hlink" folHlink="folHlink"/>
    </a:extraClrScheme>
    <a:extraClrScheme>
      <a:clrScheme name="Education 14">
        <a:dk1>
          <a:srgbClr val="000000"/>
        </a:dk1>
        <a:lt1>
          <a:srgbClr val="FFFFFF"/>
        </a:lt1>
        <a:dk2>
          <a:srgbClr val="FFFFFF"/>
        </a:dk2>
        <a:lt2>
          <a:srgbClr val="969696"/>
        </a:lt2>
        <a:accent1>
          <a:srgbClr val="75B947"/>
        </a:accent1>
        <a:accent2>
          <a:srgbClr val="0099FF"/>
        </a:accent2>
        <a:accent3>
          <a:srgbClr val="FFFFFF"/>
        </a:accent3>
        <a:accent4>
          <a:srgbClr val="000000"/>
        </a:accent4>
        <a:accent5>
          <a:srgbClr val="BDD9B1"/>
        </a:accent5>
        <a:accent6>
          <a:srgbClr val="008AE7"/>
        </a:accent6>
        <a:hlink>
          <a:srgbClr val="FF9900"/>
        </a:hlink>
        <a:folHlink>
          <a:srgbClr val="2A4319"/>
        </a:folHlink>
      </a:clrScheme>
      <a:clrMap bg1="lt1" tx1="dk1" bg2="lt2" tx2="dk2" accent1="accent1" accent2="accent2" accent3="accent3" accent4="accent4" accent5="accent5" accent6="accent6" hlink="hlink" folHlink="folHlink"/>
    </a:extraClrScheme>
    <a:extraClrScheme>
      <a:clrScheme name="Education 15">
        <a:dk1>
          <a:srgbClr val="FFFFFF"/>
        </a:dk1>
        <a:lt1>
          <a:srgbClr val="FFFFFF"/>
        </a:lt1>
        <a:dk2>
          <a:srgbClr val="FFFFFF"/>
        </a:dk2>
        <a:lt2>
          <a:srgbClr val="969696"/>
        </a:lt2>
        <a:accent1>
          <a:srgbClr val="75B947"/>
        </a:accent1>
        <a:accent2>
          <a:srgbClr val="0099FF"/>
        </a:accent2>
        <a:accent3>
          <a:srgbClr val="FFFFFF"/>
        </a:accent3>
        <a:accent4>
          <a:srgbClr val="DADADA"/>
        </a:accent4>
        <a:accent5>
          <a:srgbClr val="BDD9B1"/>
        </a:accent5>
        <a:accent6>
          <a:srgbClr val="008AE7"/>
        </a:accent6>
        <a:hlink>
          <a:srgbClr val="FF9900"/>
        </a:hlink>
        <a:folHlink>
          <a:srgbClr val="2A431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Education">
  <a:themeElements>
    <a:clrScheme name="Education 15">
      <a:dk1>
        <a:srgbClr val="FFFFFF"/>
      </a:dk1>
      <a:lt1>
        <a:srgbClr val="FFFFFF"/>
      </a:lt1>
      <a:dk2>
        <a:srgbClr val="FFFFFF"/>
      </a:dk2>
      <a:lt2>
        <a:srgbClr val="969696"/>
      </a:lt2>
      <a:accent1>
        <a:srgbClr val="75B947"/>
      </a:accent1>
      <a:accent2>
        <a:srgbClr val="0099FF"/>
      </a:accent2>
      <a:accent3>
        <a:srgbClr val="FFFFFF"/>
      </a:accent3>
      <a:accent4>
        <a:srgbClr val="DADADA"/>
      </a:accent4>
      <a:accent5>
        <a:srgbClr val="BDD9B1"/>
      </a:accent5>
      <a:accent6>
        <a:srgbClr val="008AE7"/>
      </a:accent6>
      <a:hlink>
        <a:srgbClr val="FF9900"/>
      </a:hlink>
      <a:folHlink>
        <a:srgbClr val="2A4319"/>
      </a:folHlink>
    </a:clrScheme>
    <a:fontScheme name="Educat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duc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duc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duc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duc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duc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duc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duc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duc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duc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duc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duc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duc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ducation 13">
        <a:dk1>
          <a:srgbClr val="000000"/>
        </a:dk1>
        <a:lt1>
          <a:srgbClr val="FFFFFF"/>
        </a:lt1>
        <a:dk2>
          <a:srgbClr val="319734"/>
        </a:dk2>
        <a:lt2>
          <a:srgbClr val="000059"/>
        </a:lt2>
        <a:accent1>
          <a:srgbClr val="214697"/>
        </a:accent1>
        <a:accent2>
          <a:srgbClr val="BCC0C1"/>
        </a:accent2>
        <a:accent3>
          <a:srgbClr val="FFFFFF"/>
        </a:accent3>
        <a:accent4>
          <a:srgbClr val="000000"/>
        </a:accent4>
        <a:accent5>
          <a:srgbClr val="ABB0C9"/>
        </a:accent5>
        <a:accent6>
          <a:srgbClr val="AAAEAF"/>
        </a:accent6>
        <a:hlink>
          <a:srgbClr val="D9E3D4"/>
        </a:hlink>
        <a:folHlink>
          <a:srgbClr val="CBF199"/>
        </a:folHlink>
      </a:clrScheme>
      <a:clrMap bg1="lt1" tx1="dk1" bg2="lt2" tx2="dk2" accent1="accent1" accent2="accent2" accent3="accent3" accent4="accent4" accent5="accent5" accent6="accent6" hlink="hlink" folHlink="folHlink"/>
    </a:extraClrScheme>
    <a:extraClrScheme>
      <a:clrScheme name="Education 14">
        <a:dk1>
          <a:srgbClr val="000000"/>
        </a:dk1>
        <a:lt1>
          <a:srgbClr val="FFFFFF"/>
        </a:lt1>
        <a:dk2>
          <a:srgbClr val="FFFFFF"/>
        </a:dk2>
        <a:lt2>
          <a:srgbClr val="969696"/>
        </a:lt2>
        <a:accent1>
          <a:srgbClr val="75B947"/>
        </a:accent1>
        <a:accent2>
          <a:srgbClr val="0099FF"/>
        </a:accent2>
        <a:accent3>
          <a:srgbClr val="FFFFFF"/>
        </a:accent3>
        <a:accent4>
          <a:srgbClr val="000000"/>
        </a:accent4>
        <a:accent5>
          <a:srgbClr val="BDD9B1"/>
        </a:accent5>
        <a:accent6>
          <a:srgbClr val="008AE7"/>
        </a:accent6>
        <a:hlink>
          <a:srgbClr val="FF9900"/>
        </a:hlink>
        <a:folHlink>
          <a:srgbClr val="2A4319"/>
        </a:folHlink>
      </a:clrScheme>
      <a:clrMap bg1="lt1" tx1="dk1" bg2="lt2" tx2="dk2" accent1="accent1" accent2="accent2" accent3="accent3" accent4="accent4" accent5="accent5" accent6="accent6" hlink="hlink" folHlink="folHlink"/>
    </a:extraClrScheme>
    <a:extraClrScheme>
      <a:clrScheme name="Education 15">
        <a:dk1>
          <a:srgbClr val="FFFFFF"/>
        </a:dk1>
        <a:lt1>
          <a:srgbClr val="FFFFFF"/>
        </a:lt1>
        <a:dk2>
          <a:srgbClr val="FFFFFF"/>
        </a:dk2>
        <a:lt2>
          <a:srgbClr val="969696"/>
        </a:lt2>
        <a:accent1>
          <a:srgbClr val="75B947"/>
        </a:accent1>
        <a:accent2>
          <a:srgbClr val="0099FF"/>
        </a:accent2>
        <a:accent3>
          <a:srgbClr val="FFFFFF"/>
        </a:accent3>
        <a:accent4>
          <a:srgbClr val="DADADA"/>
        </a:accent4>
        <a:accent5>
          <a:srgbClr val="BDD9B1"/>
        </a:accent5>
        <a:accent6>
          <a:srgbClr val="008AE7"/>
        </a:accent6>
        <a:hlink>
          <a:srgbClr val="FF9900"/>
        </a:hlink>
        <a:folHlink>
          <a:srgbClr val="2A431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Education">
  <a:themeElements>
    <a:clrScheme name="Education 15">
      <a:dk1>
        <a:srgbClr val="FFFFFF"/>
      </a:dk1>
      <a:lt1>
        <a:srgbClr val="FFFFFF"/>
      </a:lt1>
      <a:dk2>
        <a:srgbClr val="FFFFFF"/>
      </a:dk2>
      <a:lt2>
        <a:srgbClr val="969696"/>
      </a:lt2>
      <a:accent1>
        <a:srgbClr val="75B947"/>
      </a:accent1>
      <a:accent2>
        <a:srgbClr val="0099FF"/>
      </a:accent2>
      <a:accent3>
        <a:srgbClr val="FFFFFF"/>
      </a:accent3>
      <a:accent4>
        <a:srgbClr val="DADADA"/>
      </a:accent4>
      <a:accent5>
        <a:srgbClr val="BDD9B1"/>
      </a:accent5>
      <a:accent6>
        <a:srgbClr val="008AE7"/>
      </a:accent6>
      <a:hlink>
        <a:srgbClr val="FF9900"/>
      </a:hlink>
      <a:folHlink>
        <a:srgbClr val="2A4319"/>
      </a:folHlink>
    </a:clrScheme>
    <a:fontScheme name="Educat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duc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duc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duc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duc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duc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duc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duc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duc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duc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duc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duc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duc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ducation 13">
        <a:dk1>
          <a:srgbClr val="000000"/>
        </a:dk1>
        <a:lt1>
          <a:srgbClr val="FFFFFF"/>
        </a:lt1>
        <a:dk2>
          <a:srgbClr val="319734"/>
        </a:dk2>
        <a:lt2>
          <a:srgbClr val="000059"/>
        </a:lt2>
        <a:accent1>
          <a:srgbClr val="214697"/>
        </a:accent1>
        <a:accent2>
          <a:srgbClr val="BCC0C1"/>
        </a:accent2>
        <a:accent3>
          <a:srgbClr val="FFFFFF"/>
        </a:accent3>
        <a:accent4>
          <a:srgbClr val="000000"/>
        </a:accent4>
        <a:accent5>
          <a:srgbClr val="ABB0C9"/>
        </a:accent5>
        <a:accent6>
          <a:srgbClr val="AAAEAF"/>
        </a:accent6>
        <a:hlink>
          <a:srgbClr val="D9E3D4"/>
        </a:hlink>
        <a:folHlink>
          <a:srgbClr val="CBF199"/>
        </a:folHlink>
      </a:clrScheme>
      <a:clrMap bg1="lt1" tx1="dk1" bg2="lt2" tx2="dk2" accent1="accent1" accent2="accent2" accent3="accent3" accent4="accent4" accent5="accent5" accent6="accent6" hlink="hlink" folHlink="folHlink"/>
    </a:extraClrScheme>
    <a:extraClrScheme>
      <a:clrScheme name="Education 14">
        <a:dk1>
          <a:srgbClr val="000000"/>
        </a:dk1>
        <a:lt1>
          <a:srgbClr val="FFFFFF"/>
        </a:lt1>
        <a:dk2>
          <a:srgbClr val="FFFFFF"/>
        </a:dk2>
        <a:lt2>
          <a:srgbClr val="969696"/>
        </a:lt2>
        <a:accent1>
          <a:srgbClr val="75B947"/>
        </a:accent1>
        <a:accent2>
          <a:srgbClr val="0099FF"/>
        </a:accent2>
        <a:accent3>
          <a:srgbClr val="FFFFFF"/>
        </a:accent3>
        <a:accent4>
          <a:srgbClr val="000000"/>
        </a:accent4>
        <a:accent5>
          <a:srgbClr val="BDD9B1"/>
        </a:accent5>
        <a:accent6>
          <a:srgbClr val="008AE7"/>
        </a:accent6>
        <a:hlink>
          <a:srgbClr val="FF9900"/>
        </a:hlink>
        <a:folHlink>
          <a:srgbClr val="2A4319"/>
        </a:folHlink>
      </a:clrScheme>
      <a:clrMap bg1="lt1" tx1="dk1" bg2="lt2" tx2="dk2" accent1="accent1" accent2="accent2" accent3="accent3" accent4="accent4" accent5="accent5" accent6="accent6" hlink="hlink" folHlink="folHlink"/>
    </a:extraClrScheme>
    <a:extraClrScheme>
      <a:clrScheme name="Education 15">
        <a:dk1>
          <a:srgbClr val="FFFFFF"/>
        </a:dk1>
        <a:lt1>
          <a:srgbClr val="FFFFFF"/>
        </a:lt1>
        <a:dk2>
          <a:srgbClr val="FFFFFF"/>
        </a:dk2>
        <a:lt2>
          <a:srgbClr val="969696"/>
        </a:lt2>
        <a:accent1>
          <a:srgbClr val="75B947"/>
        </a:accent1>
        <a:accent2>
          <a:srgbClr val="0099FF"/>
        </a:accent2>
        <a:accent3>
          <a:srgbClr val="FFFFFF"/>
        </a:accent3>
        <a:accent4>
          <a:srgbClr val="DADADA"/>
        </a:accent4>
        <a:accent5>
          <a:srgbClr val="BDD9B1"/>
        </a:accent5>
        <a:accent6>
          <a:srgbClr val="008AE7"/>
        </a:accent6>
        <a:hlink>
          <a:srgbClr val="FF9900"/>
        </a:hlink>
        <a:folHlink>
          <a:srgbClr val="2A431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TotalTime>
  <Words>4286</Words>
  <Application>Microsoft Office PowerPoint</Application>
  <PresentationFormat>自定义</PresentationFormat>
  <Paragraphs>147</Paragraphs>
  <Slides>34</Slides>
  <Notes>0</Notes>
  <HiddenSlides>0</HiddenSlides>
  <MMClips>0</MMClips>
  <ScaleCrop>false</ScaleCrop>
  <HeadingPairs>
    <vt:vector size="4" baseType="variant">
      <vt:variant>
        <vt:lpstr>主题</vt:lpstr>
      </vt:variant>
      <vt:variant>
        <vt:i4>3</vt:i4>
      </vt:variant>
      <vt:variant>
        <vt:lpstr>幻灯片标题</vt:lpstr>
      </vt:variant>
      <vt:variant>
        <vt:i4>34</vt:i4>
      </vt:variant>
    </vt:vector>
  </HeadingPairs>
  <TitlesOfParts>
    <vt:vector size="37" baseType="lpstr">
      <vt:lpstr>Education</vt:lpstr>
      <vt:lpstr>1_Education</vt:lpstr>
      <vt:lpstr>2_Education</vt:lpstr>
      <vt:lpstr>      沉默的木马                     AND                           键盘记录器</vt:lpstr>
      <vt:lpstr>           木马简历</vt:lpstr>
      <vt:lpstr>         何为木马</vt:lpstr>
      <vt:lpstr>          性格独特的“病毒”</vt:lpstr>
      <vt:lpstr>          发展历史</vt:lpstr>
      <vt:lpstr>          基本特征 </vt:lpstr>
      <vt:lpstr>PowerPoint 演示文稿</vt:lpstr>
      <vt:lpstr>PowerPoint 演示文稿</vt:lpstr>
      <vt:lpstr>PowerPoint 演示文稿</vt:lpstr>
      <vt:lpstr>         木马功能</vt:lpstr>
      <vt:lpstr>           常见木马种类 </vt:lpstr>
      <vt:lpstr>PowerPoint 演示文稿</vt:lpstr>
      <vt:lpstr>PowerPoint 演示文稿</vt:lpstr>
      <vt:lpstr>PowerPoint 演示文稿</vt:lpstr>
      <vt:lpstr>        常见伪装方式</vt:lpstr>
      <vt:lpstr>PowerPoint 演示文稿</vt:lpstr>
      <vt:lpstr>PowerPoint 演示文稿</vt:lpstr>
      <vt:lpstr>          潜伏区</vt:lpstr>
      <vt:lpstr>PowerPoint 演示文稿</vt:lpstr>
      <vt:lpstr>PowerPoint 演示文稿</vt:lpstr>
      <vt:lpstr>PowerPoint 演示文稿</vt:lpstr>
      <vt:lpstr>PowerPoint 演示文稿</vt:lpstr>
      <vt:lpstr>PowerPoint 演示文稿</vt:lpstr>
      <vt:lpstr>PowerPoint 演示文稿</vt:lpstr>
      <vt:lpstr>         危害</vt:lpstr>
      <vt:lpstr>         我们能做些什么</vt:lpstr>
      <vt:lpstr>PowerPoint 演示文稿</vt:lpstr>
      <vt:lpstr>         键盘记录器实践</vt:lpstr>
      <vt:lpstr>PowerPoint 演示文稿</vt:lpstr>
      <vt:lpstr>PowerPoint 演示文稿</vt:lpstr>
      <vt:lpstr>PowerPoint 演示文稿</vt:lpstr>
      <vt:lpstr>PowerPoint 演示文稿</vt:lpstr>
      <vt:lpstr>              实现源代码及演示</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沉默的木马</dc:title>
  <dc:creator>姜俊超</dc:creator>
  <cp:lastModifiedBy>Lenovo</cp:lastModifiedBy>
  <cp:revision>18</cp:revision>
  <dcterms:created xsi:type="dcterms:W3CDTF">2013-11-25T02:38:54Z</dcterms:created>
  <dcterms:modified xsi:type="dcterms:W3CDTF">2013-12-07T14:09:00Z</dcterms:modified>
</cp:coreProperties>
</file>