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8.jpg" ContentType="image/png"/>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33"/>
  </p:notesMasterIdLst>
  <p:sldIdLst>
    <p:sldId id="277" r:id="rId3"/>
    <p:sldId id="258" r:id="rId4"/>
    <p:sldId id="278" r:id="rId5"/>
    <p:sldId id="260" r:id="rId6"/>
    <p:sldId id="316" r:id="rId7"/>
    <p:sldId id="261" r:id="rId8"/>
    <p:sldId id="310" r:id="rId9"/>
    <p:sldId id="297" r:id="rId10"/>
    <p:sldId id="311" r:id="rId11"/>
    <p:sldId id="263" r:id="rId12"/>
    <p:sldId id="264" r:id="rId13"/>
    <p:sldId id="313" r:id="rId14"/>
    <p:sldId id="312" r:id="rId15"/>
    <p:sldId id="306" r:id="rId16"/>
    <p:sldId id="315" r:id="rId17"/>
    <p:sldId id="305" r:id="rId18"/>
    <p:sldId id="270" r:id="rId19"/>
    <p:sldId id="308" r:id="rId20"/>
    <p:sldId id="314" r:id="rId21"/>
    <p:sldId id="303" r:id="rId22"/>
    <p:sldId id="317" r:id="rId23"/>
    <p:sldId id="321" r:id="rId24"/>
    <p:sldId id="319" r:id="rId25"/>
    <p:sldId id="322" r:id="rId26"/>
    <p:sldId id="323" r:id="rId27"/>
    <p:sldId id="324" r:id="rId28"/>
    <p:sldId id="325" r:id="rId29"/>
    <p:sldId id="326" r:id="rId30"/>
    <p:sldId id="327" r:id="rId31"/>
    <p:sldId id="274" r:id="rId32"/>
  </p:sldIdLst>
  <p:sldSz cx="9144000" cy="6858000" type="screen4x3"/>
  <p:notesSz cx="6858000" cy="9144000"/>
  <p:defaultText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简介" id="{CB6BBEF7-9717-4733-A929-535518E6EBF6}">
          <p14:sldIdLst>
            <p14:sldId id="277"/>
            <p14:sldId id="258"/>
          </p14:sldIdLst>
        </p14:section>
        <p14:section name="注册码生成" id="{16378913-E5ED-4281-BAF5-F1F938CB0BED}">
          <p14:sldIdLst>
            <p14:sldId id="278"/>
            <p14:sldId id="260"/>
            <p14:sldId id="316"/>
            <p14:sldId id="261"/>
            <p14:sldId id="310"/>
            <p14:sldId id="297"/>
            <p14:sldId id="311"/>
          </p14:sldIdLst>
        </p14:section>
        <p14:section name="注册码破解" id="{E2D565D1-BA5E-44E6-A40E-50A644912248}">
          <p14:sldIdLst>
            <p14:sldId id="263"/>
            <p14:sldId id="264"/>
            <p14:sldId id="313"/>
            <p14:sldId id="312"/>
            <p14:sldId id="306"/>
            <p14:sldId id="315"/>
            <p14:sldId id="305"/>
          </p14:sldIdLst>
        </p14:section>
        <p14:section name="注册码反破解" id="{71D59651-8EFA-4415-9623-98B4C4A8699C}">
          <p14:sldIdLst>
            <p14:sldId id="270"/>
            <p14:sldId id="308"/>
            <p14:sldId id="314"/>
            <p14:sldId id="303"/>
            <p14:sldId id="317"/>
            <p14:sldId id="321"/>
            <p14:sldId id="319"/>
            <p14:sldId id="322"/>
            <p14:sldId id="323"/>
            <p14:sldId id="324"/>
            <p14:sldId id="325"/>
            <p14:sldId id="326"/>
            <p14:sldId id="327"/>
          </p14:sldIdLst>
        </p14:section>
        <p14:section name="结束" id="{2E16B512-814A-4DC1-A986-25475E10E0EF}">
          <p14:sldIdLst>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1" autoAdjust="0"/>
    <p:restoredTop sz="89825" autoAdjust="0"/>
  </p:normalViewPr>
  <p:slideViewPr>
    <p:cSldViewPr>
      <p:cViewPr varScale="1">
        <p:scale>
          <a:sx n="52" d="100"/>
          <a:sy n="52" d="100"/>
        </p:scale>
        <p:origin x="-90"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26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00F830A1-3891-4B82-A120-081866556DA0}" type="datetimeFigureOut">
              <a:pPr/>
              <a:t>12/17/2009</a:t>
            </a:fld>
            <a:endParaRPr 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58CC9574-A819-4FE4-99A7-1E27AD09ADC2}" type="slidenum">
              <a:pPr/>
              <a:t>‹#›</a:t>
            </a:fld>
            <a:endParaRPr lang="zh-CN"/>
          </a:p>
        </p:txBody>
      </p:sp>
    </p:spTree>
    <p:extLst>
      <p:ext uri="{BB962C8B-B14F-4D97-AF65-F5344CB8AC3E}">
        <p14:creationId xmlns:p14="http://schemas.microsoft.com/office/powerpoint/2010/main" val="1794550082"/>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smtClean="0"/>
          </a:p>
        </p:txBody>
      </p:sp>
      <p:sp>
        <p:nvSpPr>
          <p:cNvPr id="4" name="Slide Number Placeholder 3"/>
          <p:cNvSpPr>
            <a:spLocks noGrp="1"/>
          </p:cNvSpPr>
          <p:nvPr>
            <p:ph type="sldNum" sz="quarter" idx="10"/>
          </p:nvPr>
        </p:nvSpPr>
        <p:spPr/>
        <p:txBody>
          <a:bodyPr/>
          <a:lstStyle/>
          <a:p>
            <a:fld id="{58CC9574-A819-4FE4-99A7-1E27AD09ADC2}" type="slidenum">
              <a:rPr lang="zh-CN" smtClean="0"/>
              <a:pPr/>
              <a:t>1</a:t>
            </a:fld>
            <a:endParaRPr 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10</a:t>
            </a:fld>
            <a:endParaRPr lang="zh-CN"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11</a:t>
            </a:fld>
            <a:endParaRPr lang="zh-CN"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12</a:t>
            </a:fld>
            <a:endParaRPr lang="zh-CN"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13</a:t>
            </a:fld>
            <a:endParaRPr lang="zh-CN"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14</a:t>
            </a:fld>
            <a:endParaRPr lang="zh-CN"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15</a:t>
            </a:fld>
            <a:endParaRPr lang="zh-CN"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16</a:t>
            </a:fld>
            <a:endParaRPr lang="zh-CN"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17</a:t>
            </a:fld>
            <a:endParaRPr lang="zh-CN"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18</a:t>
            </a:fld>
            <a:endParaRPr lang="zh-CN"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19</a:t>
            </a:fld>
            <a:endParaRPr lang="zh-CN"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zh-CN" smtClean="0"/>
              <a:pPr/>
              <a:t>2</a:t>
            </a:fld>
            <a:endParaRPr 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a:p>
        </p:txBody>
      </p:sp>
      <p:sp>
        <p:nvSpPr>
          <p:cNvPr id="4" name="Slide Number Placeholder 3"/>
          <p:cNvSpPr>
            <a:spLocks noGrp="1"/>
          </p:cNvSpPr>
          <p:nvPr>
            <p:ph type="sldNum" sz="quarter" idx="10"/>
          </p:nvPr>
        </p:nvSpPr>
        <p:spPr/>
        <p:txBody>
          <a:bodyPr/>
          <a:lstStyle/>
          <a:p>
            <a:fld id="{58CC9574-A819-4FE4-99A7-1E27AD09ADC2}" type="slidenum">
              <a:rPr lang="en-US" altLang="zh-CN" smtClean="0"/>
              <a:pPr/>
              <a:t>20</a:t>
            </a:fld>
            <a:endParaRPr 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21</a:t>
            </a:fld>
            <a:endParaRPr altLang="en-US" dirty="0">
              <a:solidFill>
                <a:prstClr val="black"/>
              </a:solidFill>
              <a:ea typeface="宋体"/>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22</a:t>
            </a:fld>
            <a:endParaRPr lang="zh-CN"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23</a:t>
            </a:fld>
            <a:endParaRPr altLang="en-US" dirty="0">
              <a:solidFill>
                <a:prstClr val="black"/>
              </a:solidFill>
              <a:ea typeface="宋体"/>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24</a:t>
            </a:fld>
            <a:endParaRPr lang="zh-CN"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25</a:t>
            </a:fld>
            <a:endParaRPr lang="zh-CN"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26</a:t>
            </a:fld>
            <a:endParaRPr lang="zh-CN"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27</a:t>
            </a:fld>
            <a:endParaRPr lang="zh-CN"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28</a:t>
            </a:fld>
            <a:endParaRPr lang="zh-CN"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29</a:t>
            </a:fld>
            <a:endParaRPr lang="zh-CN"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dirty="0"/>
          </a:p>
        </p:txBody>
      </p:sp>
      <p:sp>
        <p:nvSpPr>
          <p:cNvPr id="4" name="Slide Number Placeholder 3"/>
          <p:cNvSpPr>
            <a:spLocks noGrp="1"/>
          </p:cNvSpPr>
          <p:nvPr>
            <p:ph type="sldNum" sz="quarter" idx="10"/>
          </p:nvPr>
        </p:nvSpPr>
        <p:spPr/>
        <p:txBody>
          <a:bodyPr/>
          <a:lstStyle/>
          <a:p>
            <a:fld id="{58CC9574-A819-4FE4-99A7-1E27AD09ADC2}" type="slidenum">
              <a:rPr lang="zh-CN" smtClean="0"/>
              <a:pPr/>
              <a:t>3</a:t>
            </a:fld>
            <a:endParaRPr 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30</a:t>
            </a:fld>
            <a:endParaRPr lang="zh-CN"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4</a:t>
            </a:fld>
            <a:endParaRPr lang="zh-CN"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5</a:t>
            </a:fld>
            <a:endParaRPr lang="zh-CN"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6</a:t>
            </a:fld>
            <a:endParaRPr lang="zh-CN"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7</a:t>
            </a:fld>
            <a:endParaRPr lang="zh-CN"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smtClean="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8</a:t>
            </a:fld>
            <a:endParaRPr lang="zh-CN"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smtClean="0"/>
          </a:p>
        </p:txBody>
      </p:sp>
      <p:sp>
        <p:nvSpPr>
          <p:cNvPr id="4" name="Slide Number Placeholder 3"/>
          <p:cNvSpPr>
            <a:spLocks noGrp="1"/>
          </p:cNvSpPr>
          <p:nvPr>
            <p:ph type="sldNum" sz="quarter" idx="10"/>
          </p:nvPr>
        </p:nvSpPr>
        <p:spPr/>
        <p:txBody>
          <a:bodyPr/>
          <a:lstStyle/>
          <a:p>
            <a:fld id="{2B891980-0BF3-461C-95D4-87E094E9751C}" type="slidenum">
              <a:rPr lang="en-US" altLang="zh-CN" smtClean="0">
                <a:solidFill>
                  <a:prstClr val="black"/>
                </a:solidFill>
              </a:rPr>
              <a:pPr/>
              <a:t>9</a:t>
            </a:fld>
            <a:endParaRPr lang="zh-CN"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zh-CN">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pPr/>
              <a:t>12/17/2009</a:t>
            </a:fld>
            <a:endParaRPr kumimoji="0" lang="zh-CN"/>
          </a:p>
        </p:txBody>
      </p:sp>
      <p:sp>
        <p:nvSpPr>
          <p:cNvPr id="5" name="Footer Placeholder 4"/>
          <p:cNvSpPr>
            <a:spLocks noGrp="1"/>
          </p:cNvSpPr>
          <p:nvPr>
            <p:ph type="ftr" sz="quarter" idx="11"/>
          </p:nvPr>
        </p:nvSpPr>
        <p:spPr/>
        <p:txBody>
          <a:bodyPr/>
          <a:lstStyle>
            <a:lvl1pPr eaLnBrk="1" latinLnBrk="0" hangingPunct="1">
              <a:defRPr kumimoji="0" lang="zh-CN">
                <a:solidFill>
                  <a:schemeClr val="bg1"/>
                </a:solidFill>
              </a:defRPr>
            </a:lvl1pPr>
          </a:lstStyle>
          <a:p>
            <a:endParaRPr kumimoji="0" lang="zh-CN"/>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pPr/>
              <a:t>‹#›</a:t>
            </a:fld>
            <a:endParaRPr kumimoji="0" lang="zh-CN"/>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zh-CN" sz="2200" kern="1200">
                <a:solidFill>
                  <a:schemeClr val="tx1">
                    <a:lumMod val="75000"/>
                    <a:lumOff val="25000"/>
                  </a:schemeClr>
                </a:solidFill>
                <a:latin typeface="Calibri" pitchFamily="34" charset="0"/>
                <a:ea typeface="+mn-ea"/>
                <a:cs typeface="+mn-cs"/>
              </a:defRPr>
            </a:lvl1pPr>
          </a:lstStyle>
          <a:p>
            <a:pPr lvl="0"/>
            <a:r>
              <a:rPr kumimoji="0" lang="zh-CN"/>
              <a:t>单击此处编辑母版副标题样式</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zh-CN"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zh-CN" altLang="en-US" smtClean="0"/>
              <a:t>单击此处编辑母版标题样式</a:t>
            </a: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媒体(带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pPr/>
              <a:t>12/17/2009</a:t>
            </a:fld>
            <a:endParaRPr kumimoji="0" lang="zh-CN"/>
          </a:p>
        </p:txBody>
      </p:sp>
      <p:sp>
        <p:nvSpPr>
          <p:cNvPr id="4"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endParaRPr kumimoji="0" lang="zh-CN"/>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pPr/>
              <a:t>‹#›</a:t>
            </a:fld>
            <a:endParaRPr kumimoji="0" lang="zh-CN"/>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zh-CN"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zh-CN" sz="1800" b="0">
                <a:solidFill>
                  <a:schemeClr val="bg1">
                    <a:lumMod val="85000"/>
                  </a:schemeClr>
                </a:solidFill>
                <a:latin typeface="Georgia" pitchFamily="18" charset="0"/>
              </a:defRPr>
            </a:lvl1pPr>
          </a:lstStyle>
          <a:p>
            <a:pPr eaLnBrk="1" latinLnBrk="0" hangingPunct="1"/>
            <a:r>
              <a:rPr lang="zh-CN" altLang="en-US" smtClean="0"/>
              <a:t>单击此处编辑母版标题样式</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zh-CN"/>
            </a:lvl1pPr>
          </a:lstStyle>
          <a:p>
            <a:pPr eaLnBrk="1" latinLnBrk="0" hangingPunct="1"/>
            <a:r>
              <a:rPr lang="zh-CN" altLang="en-US" smtClean="0"/>
              <a:t>单击图标添加媒体</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zh-CN" sz="2400">
                <a:solidFill>
                  <a:schemeClr val="bg1"/>
                </a:solidFill>
              </a:defRPr>
            </a:lvl1pPr>
          </a:lstStyle>
          <a:p>
            <a:pPr lvl="0" eaLnBrk="1" latinLnBrk="0" hangingPunct="1"/>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zh-CN"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zh-CN" sz="1800" b="0">
                <a:solidFill>
                  <a:schemeClr val="bg1">
                    <a:lumMod val="85000"/>
                  </a:schemeClr>
                </a:solidFill>
                <a:latin typeface="Georgia" pitchFamily="18" charset="0"/>
              </a:defRPr>
            </a:lvl1pPr>
          </a:lstStyle>
          <a:p>
            <a:pPr eaLnBrk="1" latinLnBrk="0" hangingPunct="1"/>
            <a:r>
              <a:rPr lang="zh-CN" altLang="en-US" smtClean="0"/>
              <a:t>单击此处编辑母版标题样式</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zh-CN" sz="3200"/>
            </a:lvl1pPr>
            <a:lvl2pPr marL="457200" indent="0" eaLnBrk="1" latinLnBrk="0" hangingPunct="1">
              <a:buNone/>
              <a:defRPr kumimoji="0" lang="zh-CN" sz="2800"/>
            </a:lvl2pPr>
            <a:lvl3pPr marL="914400" indent="0" eaLnBrk="1" latinLnBrk="0" hangingPunct="1">
              <a:buNone/>
              <a:defRPr kumimoji="0" lang="zh-CN" sz="2400"/>
            </a:lvl3pPr>
            <a:lvl4pPr marL="1371600" indent="0" eaLnBrk="1" latinLnBrk="0" hangingPunct="1">
              <a:buNone/>
              <a:defRPr kumimoji="0" lang="zh-CN" sz="2000"/>
            </a:lvl4pPr>
            <a:lvl5pPr marL="1828800" indent="0" eaLnBrk="1" latinLnBrk="0" hangingPunct="1">
              <a:buNone/>
              <a:defRPr kumimoji="0" lang="zh-CN" sz="2000"/>
            </a:lvl5pPr>
            <a:lvl6pPr marL="2286000" indent="0" eaLnBrk="1" latinLnBrk="0" hangingPunct="1">
              <a:buNone/>
              <a:defRPr kumimoji="0" lang="zh-CN" sz="2000"/>
            </a:lvl6pPr>
            <a:lvl7pPr marL="2743200" indent="0" eaLnBrk="1" latinLnBrk="0" hangingPunct="1">
              <a:buNone/>
              <a:defRPr kumimoji="0" lang="zh-CN" sz="2000"/>
            </a:lvl7pPr>
            <a:lvl8pPr marL="3200400" indent="0" eaLnBrk="1" latinLnBrk="0" hangingPunct="1">
              <a:buNone/>
              <a:defRPr kumimoji="0" lang="zh-CN" sz="2000"/>
            </a:lvl8pPr>
            <a:lvl9pPr marL="3657600" indent="0" eaLnBrk="1" latinLnBrk="0" hangingPunct="1">
              <a:buNone/>
              <a:defRPr kumimoji="0" lang="zh-CN" sz="2000"/>
            </a:lvl9pPr>
          </a:lstStyle>
          <a:p>
            <a:pPr eaLnBrk="1" latinLnBrk="0" hangingPunct="1"/>
            <a:r>
              <a:rPr lang="zh-CN" altLang="en-US" smtClean="0"/>
              <a:t>单击图标添加图片</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zh-CN" sz="1400"/>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eaLnBrk="1" latinLnBrk="0" hangingPunct="1"/>
            <a:r>
              <a:rPr lang="zh-CN" altLang="en-US" smtClean="0"/>
              <a:t>单击此处编辑母版文本样式</a:t>
            </a:r>
          </a:p>
        </p:txBody>
      </p:sp>
      <p:sp>
        <p:nvSpPr>
          <p:cNvPr id="5" name="Date Placeholder 4"/>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pPr/>
              <a:t>12/17/2009</a:t>
            </a:fld>
            <a:endParaRPr kumimoji="0" lang="zh-CN"/>
          </a:p>
        </p:txBody>
      </p:sp>
      <p:sp>
        <p:nvSpPr>
          <p:cNvPr id="6" name="Footer Placeholder 5"/>
          <p:cNvSpPr>
            <a:spLocks noGrp="1"/>
          </p:cNvSpPr>
          <p:nvPr>
            <p:ph type="ftr" sz="quarter" idx="11"/>
          </p:nvPr>
        </p:nvSpPr>
        <p:spPr/>
        <p:txBody>
          <a:bodyPr/>
          <a:lstStyle>
            <a:lvl1pPr eaLnBrk="1" latinLnBrk="0" hangingPunct="1">
              <a:defRPr kumimoji="0" lang="zh-CN">
                <a:solidFill>
                  <a:schemeClr val="bg1"/>
                </a:solidFill>
              </a:defRPr>
            </a:lvl1pPr>
          </a:lstStyle>
          <a:p>
            <a:endParaRPr kumimoji="0" lang="zh-CN"/>
          </a:p>
        </p:txBody>
      </p:sp>
      <p:sp>
        <p:nvSpPr>
          <p:cNvPr id="7" name="Slide Number Placeholder 6"/>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pPr/>
              <a:t>‹#›</a:t>
            </a:fld>
            <a:endParaRPr kumimoji="0" lang="zh-CN"/>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p>
            <a:fld id="{A258050E-B668-4FA7-85AD-C750C80A6E9B}" type="datetimeFigureOut">
              <a:pPr/>
              <a:t>12/17/2009</a:t>
            </a:fld>
            <a:endParaRPr kumimoji="0" lang="zh-CN"/>
          </a:p>
        </p:txBody>
      </p:sp>
      <p:sp>
        <p:nvSpPr>
          <p:cNvPr id="5" name="Footer Placeholder 4"/>
          <p:cNvSpPr>
            <a:spLocks noGrp="1"/>
          </p:cNvSpPr>
          <p:nvPr>
            <p:ph type="ftr" sz="quarter" idx="11"/>
          </p:nvPr>
        </p:nvSpPr>
        <p:spPr/>
        <p:txBody>
          <a:bodyPr/>
          <a:lstStyle/>
          <a:p>
            <a:endParaRPr kumimoji="0" lang="zh-CN"/>
          </a:p>
        </p:txBody>
      </p:sp>
      <p:sp>
        <p:nvSpPr>
          <p:cNvPr id="6" name="Slide Number Placeholder 5"/>
          <p:cNvSpPr>
            <a:spLocks noGrp="1"/>
          </p:cNvSpPr>
          <p:nvPr>
            <p:ph type="sldNum" sz="quarter" idx="12"/>
          </p:nvPr>
        </p:nvSpPr>
        <p:spPr/>
        <p:txBody>
          <a:bodyPr/>
          <a:lstStyle/>
          <a:p>
            <a:fld id="{240D5ECE-8B49-45CD-BE81-EF81920D1969}" type="slidenum">
              <a:pPr/>
              <a:t>‹#›</a:t>
            </a:fld>
            <a:endParaRPr kumimoji="0" lang="zh-CN"/>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zh-CN" sz="2800" b="1" kern="1200" baseline="0">
                <a:solidFill>
                  <a:schemeClr val="bg1"/>
                </a:solidFill>
                <a:latin typeface="+mn-lt"/>
                <a:ea typeface="+mn-ea"/>
                <a:cs typeface="+mn-cs"/>
              </a:defRPr>
            </a:lvl1pPr>
          </a:lstStyle>
          <a:p>
            <a:r>
              <a:rPr kumimoji="0" lang="zh-CN"/>
              <a:t>    单击此处编辑母版标题样式</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zh-CN" altLang="en-US" smtClean="0"/>
              <a:t>单击此处编辑母版标题样式</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fld id="{A258050E-B668-4FA7-85AD-C750C80A6E9B}" type="datetimeFigureOut">
              <a:pPr/>
              <a:t>12/17/2009</a:t>
            </a:fld>
            <a:endParaRPr kumimoji="0" lang="zh-CN"/>
          </a:p>
        </p:txBody>
      </p:sp>
      <p:sp>
        <p:nvSpPr>
          <p:cNvPr id="5" name="Footer Placeholder 4"/>
          <p:cNvSpPr>
            <a:spLocks noGrp="1"/>
          </p:cNvSpPr>
          <p:nvPr>
            <p:ph type="ftr" sz="quarter" idx="11"/>
          </p:nvPr>
        </p:nvSpPr>
        <p:spPr/>
        <p:txBody>
          <a:bodyPr/>
          <a:lstStyle/>
          <a:p>
            <a:endParaRPr kumimoji="0" lang="zh-CN"/>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pPr/>
              <a:t>‹#›</a:t>
            </a:fld>
            <a:endParaRPr kumimoji="0" lang="zh-CN"/>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空白">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12/17/2009</a:t>
            </a:fld>
            <a:endParaRPr kumimoji="0" lang="zh-CN"/>
          </a:p>
        </p:txBody>
      </p:sp>
      <p:sp>
        <p:nvSpPr>
          <p:cNvPr id="3" name="Footer Placeholder 2"/>
          <p:cNvSpPr>
            <a:spLocks noGrp="1"/>
          </p:cNvSpPr>
          <p:nvPr>
            <p:ph type="ftr" sz="quarter" idx="11"/>
          </p:nvPr>
        </p:nvSpPr>
        <p:spPr/>
        <p:txBody>
          <a:bodyPr/>
          <a:lstStyle/>
          <a:p>
            <a:endParaRPr kumimoji="0" lang="zh-CN"/>
          </a:p>
        </p:txBody>
      </p:sp>
      <p:sp>
        <p:nvSpPr>
          <p:cNvPr id="4" name="Slide Number Placeholder 3"/>
          <p:cNvSpPr>
            <a:spLocks noGrp="1"/>
          </p:cNvSpPr>
          <p:nvPr>
            <p:ph type="sldNum" sz="quarter" idx="12"/>
          </p:nvPr>
        </p:nvSpPr>
        <p:spPr/>
        <p:txBody>
          <a:bodyPr/>
          <a:lstStyle/>
          <a:p>
            <a:fld id="{73820FCD-5F4C-4989-BE05-0A8208BCBC21}" type="slidenum">
              <a:pPr/>
              <a:t>‹#›</a:t>
            </a:fld>
            <a:endParaRPr kumimoji="0" lang="zh-C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tLang="en-US">
              <a:solidFill>
                <a:srgbClr val="F47F28"/>
              </a:solidFill>
              <a:ea typeface="宋体"/>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rPr lang="en-US" altLang="zh-CN">
                <a:solidFill>
                  <a:prstClr val="white"/>
                </a:solidFill>
              </a:rPr>
              <a:pPr/>
              <a:t>12/17/2009</a:t>
            </a:fld>
            <a:endParaRPr altLang="en-US">
              <a:solidFill>
                <a:prstClr val="white"/>
              </a:solidFill>
              <a:ea typeface="宋体"/>
            </a:endParaRPr>
          </a:p>
        </p:txBody>
      </p:sp>
      <p:sp>
        <p:nvSpPr>
          <p:cNvPr id="5" name="Footer Placeholder 4"/>
          <p:cNvSpPr>
            <a:spLocks noGrp="1"/>
          </p:cNvSpPr>
          <p:nvPr>
            <p:ph type="ftr" sz="quarter" idx="11"/>
          </p:nvPr>
        </p:nvSpPr>
        <p:spPr/>
        <p:txBody>
          <a:bodyPr/>
          <a:lstStyle>
            <a:lvl1pPr eaLnBrk="1" latinLnBrk="0" hangingPunct="1">
              <a:defRPr kumimoji="0" lang="zh-CN">
                <a:solidFill>
                  <a:schemeClr val="bg1"/>
                </a:solidFill>
              </a:defRPr>
            </a:lvl1pPr>
          </a:lstStyle>
          <a:p>
            <a:endParaRPr altLang="en-US">
              <a:solidFill>
                <a:prstClr val="white"/>
              </a:solidFill>
              <a:ea typeface="宋体"/>
            </a:endParaRPr>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rPr lang="en-US" altLang="zh-CN">
                <a:solidFill>
                  <a:prstClr val="white"/>
                </a:solidFill>
              </a:rPr>
              <a:pPr/>
              <a:t>‹#›</a:t>
            </a:fld>
            <a:endParaRPr altLang="en-US">
              <a:solidFill>
                <a:prstClr val="white"/>
              </a:solidFill>
              <a:ea typeface="宋体"/>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zh-CN" sz="2200" kern="1200">
                <a:solidFill>
                  <a:schemeClr val="tx1">
                    <a:lumMod val="75000"/>
                    <a:lumOff val="25000"/>
                  </a:schemeClr>
                </a:solidFill>
                <a:latin typeface="Calibri" pitchFamily="34" charset="0"/>
                <a:ea typeface="+mn-ea"/>
                <a:cs typeface="+mn-cs"/>
              </a:defRPr>
            </a:lvl1pPr>
          </a:lstStyle>
          <a:p>
            <a:pPr lvl="0"/>
            <a:r>
              <a:rPr kumimoji="0" lang="zh-CN"/>
              <a:t>单击此处编辑母版副标题样式</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zh-CN"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zh-CN" altLang="en-US" smtClean="0"/>
              <a:t>单击此处编辑母版标题样式</a:t>
            </a:r>
            <a:endParaRPr/>
          </a:p>
        </p:txBody>
      </p:sp>
    </p:spTree>
    <p:extLst>
      <p:ext uri="{BB962C8B-B14F-4D97-AF65-F5344CB8AC3E}">
        <p14:creationId xmlns:p14="http://schemas.microsoft.com/office/powerpoint/2010/main" val="9819989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zh-CN" sz="3000" b="1" cap="all"/>
            </a:lvl1pPr>
          </a:lstStyle>
          <a:p>
            <a:pPr eaLnBrk="1" latinLnBrk="0" hangingPunct="1"/>
            <a:r>
              <a:rPr lang="zh-CN" altLang="en-US" smtClean="0"/>
              <a:t>单击此处编辑母版标题样式</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zh-CN" sz="1800">
                <a:solidFill>
                  <a:schemeClr val="tx1">
                    <a:lumMod val="65000"/>
                    <a:lumOff val="35000"/>
                  </a:schemeClr>
                </a:solidFill>
              </a:defRPr>
            </a:lvl1pPr>
            <a:lvl2pPr marL="457200" indent="0" eaLnBrk="1" latinLnBrk="0" hangingPunct="1">
              <a:buNone/>
              <a:defRPr kumimoji="0" lang="zh-CN" sz="1800">
                <a:solidFill>
                  <a:schemeClr val="tx1">
                    <a:tint val="75000"/>
                  </a:schemeClr>
                </a:solidFill>
              </a:defRPr>
            </a:lvl2pPr>
            <a:lvl3pPr marL="914400" indent="0" eaLnBrk="1" latinLnBrk="0" hangingPunct="1">
              <a:buNone/>
              <a:defRPr kumimoji="0" lang="zh-CN" sz="1600">
                <a:solidFill>
                  <a:schemeClr val="tx1">
                    <a:tint val="75000"/>
                  </a:schemeClr>
                </a:solidFill>
              </a:defRPr>
            </a:lvl3pPr>
            <a:lvl4pPr marL="1371600" indent="0" eaLnBrk="1" latinLnBrk="0" hangingPunct="1">
              <a:buNone/>
              <a:defRPr kumimoji="0" lang="zh-CN" sz="1400">
                <a:solidFill>
                  <a:schemeClr val="tx1">
                    <a:tint val="75000"/>
                  </a:schemeClr>
                </a:solidFill>
              </a:defRPr>
            </a:lvl4pPr>
            <a:lvl5pPr marL="1828800" indent="0" eaLnBrk="1" latinLnBrk="0" hangingPunct="1">
              <a:buNone/>
              <a:defRPr kumimoji="0" lang="zh-CN" sz="1400">
                <a:solidFill>
                  <a:schemeClr val="tx1">
                    <a:tint val="75000"/>
                  </a:schemeClr>
                </a:solidFill>
              </a:defRPr>
            </a:lvl5pPr>
            <a:lvl6pPr marL="2286000" indent="0" eaLnBrk="1" latinLnBrk="0" hangingPunct="1">
              <a:buNone/>
              <a:defRPr kumimoji="0" lang="zh-CN" sz="1400">
                <a:solidFill>
                  <a:schemeClr val="tx1">
                    <a:tint val="75000"/>
                  </a:schemeClr>
                </a:solidFill>
              </a:defRPr>
            </a:lvl6pPr>
            <a:lvl7pPr marL="2743200" indent="0" eaLnBrk="1" latinLnBrk="0" hangingPunct="1">
              <a:buNone/>
              <a:defRPr kumimoji="0" lang="zh-CN" sz="1400">
                <a:solidFill>
                  <a:schemeClr val="tx1">
                    <a:tint val="75000"/>
                  </a:schemeClr>
                </a:solidFill>
              </a:defRPr>
            </a:lvl7pPr>
            <a:lvl8pPr marL="3200400" indent="0" eaLnBrk="1" latinLnBrk="0" hangingPunct="1">
              <a:buNone/>
              <a:defRPr kumimoji="0" lang="zh-CN" sz="1400">
                <a:solidFill>
                  <a:schemeClr val="tx1">
                    <a:tint val="75000"/>
                  </a:schemeClr>
                </a:solidFill>
              </a:defRPr>
            </a:lvl8pPr>
            <a:lvl9pPr marL="3657600" indent="0" eaLnBrk="1" latinLnBrk="0" hangingPunct="1">
              <a:buNone/>
              <a:defRPr kumimoji="0" lang="zh-CN" sz="1400">
                <a:solidFill>
                  <a:schemeClr val="tx1">
                    <a:tint val="75000"/>
                  </a:schemeClr>
                </a:solidFill>
              </a:defRPr>
            </a:lvl9pPr>
          </a:lstStyle>
          <a:p>
            <a:pPr lvl="0" eaLnBrk="1" latinLnBrk="0" hangingPunct="1"/>
            <a:r>
              <a:rPr lang="zh-CN" altLang="en-US" smtClean="0"/>
              <a:t>单击此处编辑母版文本样式</a:t>
            </a:r>
          </a:p>
        </p:txBody>
      </p:sp>
      <p:sp>
        <p:nvSpPr>
          <p:cNvPr id="5" name="Footer Placeholder 4"/>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endParaRPr altLang="en-US">
              <a:solidFill>
                <a:srgbClr val="262626">
                  <a:lumMod val="85000"/>
                  <a:lumOff val="15000"/>
                </a:srgbClr>
              </a:solidFill>
              <a:ea typeface="宋体"/>
            </a:endParaRPr>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rPr lang="en-US" altLang="zh-CN">
                <a:solidFill>
                  <a:srgbClr val="262626">
                    <a:lumMod val="85000"/>
                    <a:lumOff val="15000"/>
                  </a:srgbClr>
                </a:solidFill>
              </a:rPr>
              <a:pPr/>
              <a:t>‹#›</a:t>
            </a:fld>
            <a:endParaRPr altLang="en-US">
              <a:solidFill>
                <a:srgbClr val="262626">
                  <a:lumMod val="85000"/>
                  <a:lumOff val="15000"/>
                </a:srgbClr>
              </a:solidFill>
              <a:ea typeface="宋体"/>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tLang="en-US">
                <a:solidFill>
                  <a:prstClr val="white"/>
                </a:solidFill>
                <a:ea typeface="宋体"/>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tLang="en-US">
                <a:solidFill>
                  <a:srgbClr val="FF6600"/>
                </a:solidFill>
                <a:ea typeface="宋体"/>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tLang="en-US">
                <a:solidFill>
                  <a:prstClr val="white"/>
                </a:solidFill>
                <a:ea typeface="宋体"/>
              </a:rPr>
              <a:t>       </a:t>
            </a:r>
          </a:p>
        </p:txBody>
      </p:sp>
    </p:spTree>
    <p:extLst>
      <p:ext uri="{BB962C8B-B14F-4D97-AF65-F5344CB8AC3E}">
        <p14:creationId xmlns:p14="http://schemas.microsoft.com/office/powerpoint/2010/main" val="41732315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zh-CN" sz="3000" b="0">
                <a:solidFill>
                  <a:schemeClr val="tx1">
                    <a:lumMod val="85000"/>
                    <a:lumOff val="15000"/>
                  </a:schemeClr>
                </a:solidFill>
              </a:defRPr>
            </a:lvl1pPr>
          </a:lstStyle>
          <a:p>
            <a:pPr eaLnBrk="1" latinLnBrk="0" hangingPunct="1"/>
            <a:r>
              <a:rPr lang="zh-CN" altLang="en-US" smtClean="0"/>
              <a:t>单击此处编辑母版标题样式</a:t>
            </a:r>
            <a:endParaRPr/>
          </a:p>
        </p:txBody>
      </p:sp>
      <p:sp>
        <p:nvSpPr>
          <p:cNvPr id="3" name="Content Placeholder 2"/>
          <p:cNvSpPr>
            <a:spLocks noGrp="1"/>
          </p:cNvSpPr>
          <p:nvPr>
            <p:ph idx="1"/>
          </p:nvPr>
        </p:nvSpPr>
        <p:spPr/>
        <p:txBody>
          <a:bodyPr/>
          <a:lstStyle>
            <a:lvl1pPr eaLnBrk="1" latinLnBrk="0" hangingPunct="1">
              <a:defRPr kumimoji="0" lang="zh-CN">
                <a:solidFill>
                  <a:schemeClr val="tx1">
                    <a:lumMod val="85000"/>
                    <a:lumOff val="15000"/>
                  </a:schemeClr>
                </a:solidFill>
              </a:defRPr>
            </a:lvl1pPr>
            <a:lvl2pPr eaLnBrk="1" latinLnBrk="0" hangingPunct="1">
              <a:defRPr kumimoji="0" lang="zh-CN">
                <a:solidFill>
                  <a:schemeClr val="tx1">
                    <a:lumMod val="85000"/>
                    <a:lumOff val="15000"/>
                  </a:schemeClr>
                </a:solidFill>
              </a:defRPr>
            </a:lvl2pPr>
            <a:lvl3pPr eaLnBrk="1" latinLnBrk="0" hangingPunct="1">
              <a:defRPr kumimoji="0" lang="zh-CN">
                <a:solidFill>
                  <a:schemeClr val="tx1">
                    <a:lumMod val="85000"/>
                    <a:lumOff val="15000"/>
                  </a:schemeClr>
                </a:solidFill>
              </a:defRPr>
            </a:lvl3pPr>
            <a:lvl4pPr eaLnBrk="1" latinLnBrk="0" hangingPunct="1">
              <a:defRPr kumimoji="0" lang="zh-CN">
                <a:solidFill>
                  <a:schemeClr val="tx1">
                    <a:lumMod val="85000"/>
                    <a:lumOff val="15000"/>
                  </a:schemeClr>
                </a:solidFill>
              </a:defRPr>
            </a:lvl4pPr>
            <a:lvl5pPr eaLnBrk="1" latinLnBrk="0" hangingPunct="1">
              <a:defRPr kumimoji="0" lang="zh-CN">
                <a:solidFill>
                  <a:schemeClr val="tx1">
                    <a:lumMod val="85000"/>
                    <a:lumOff val="15000"/>
                  </a:schemeClr>
                </a:solidFill>
              </a:defRPr>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fld id="{A258050E-B668-4FA7-85AD-C750C80A6E9B}" type="datetimeFigureOut">
              <a:rPr lang="en-US" altLang="zh-CN">
                <a:solidFill>
                  <a:srgbClr val="262626">
                    <a:lumMod val="85000"/>
                    <a:lumOff val="15000"/>
                  </a:srgbClr>
                </a:solidFill>
              </a:rPr>
              <a:pPr/>
              <a:t>12/17/2009</a:t>
            </a:fld>
            <a:endParaRPr altLang="en-US">
              <a:solidFill>
                <a:srgbClr val="262626">
                  <a:lumMod val="85000"/>
                  <a:lumOff val="15000"/>
                </a:srgbClr>
              </a:solidFill>
              <a:ea typeface="宋体"/>
            </a:endParaRPr>
          </a:p>
        </p:txBody>
      </p:sp>
      <p:sp>
        <p:nvSpPr>
          <p:cNvPr id="5" name="Footer Placeholder 4"/>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endParaRPr altLang="en-US">
              <a:solidFill>
                <a:srgbClr val="262626">
                  <a:lumMod val="85000"/>
                  <a:lumOff val="15000"/>
                </a:srgbClr>
              </a:solidFill>
              <a:ea typeface="宋体"/>
            </a:endParaRPr>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rPr lang="en-US" altLang="zh-CN">
                <a:solidFill>
                  <a:srgbClr val="262626">
                    <a:lumMod val="85000"/>
                    <a:lumOff val="15000"/>
                  </a:srgbClr>
                </a:solidFill>
              </a:rPr>
              <a:pPr/>
              <a:t>‹#›</a:t>
            </a:fld>
            <a:endParaRPr altLang="en-US">
              <a:solidFill>
                <a:srgbClr val="262626">
                  <a:lumMod val="85000"/>
                  <a:lumOff val="15000"/>
                </a:srgbClr>
              </a:solidFill>
              <a:ea typeface="宋体"/>
            </a:endParaRPr>
          </a:p>
        </p:txBody>
      </p:sp>
    </p:spTree>
    <p:extLst>
      <p:ext uri="{BB962C8B-B14F-4D97-AF65-F5344CB8AC3E}">
        <p14:creationId xmlns:p14="http://schemas.microsoft.com/office/powerpoint/2010/main" val="31486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强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CN" altLang="en-US" smtClean="0"/>
              <a:t>单击此处编辑母版标题样式</a:t>
            </a:r>
            <a:endParaRPr/>
          </a:p>
        </p:txBody>
      </p:sp>
      <p:sp>
        <p:nvSpPr>
          <p:cNvPr id="3" name="Date Placeholder 2"/>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fld id="{A258050E-B668-4FA7-85AD-C750C80A6E9B}" type="datetimeFigureOut">
              <a:rPr lang="en-US" altLang="zh-CN">
                <a:solidFill>
                  <a:srgbClr val="262626">
                    <a:lumMod val="85000"/>
                    <a:lumOff val="15000"/>
                  </a:srgbClr>
                </a:solidFill>
              </a:rPr>
              <a:pPr/>
              <a:t>12/17/2009</a:t>
            </a:fld>
            <a:endParaRPr altLang="en-US">
              <a:solidFill>
                <a:srgbClr val="262626">
                  <a:lumMod val="85000"/>
                  <a:lumOff val="15000"/>
                </a:srgbClr>
              </a:solidFill>
              <a:ea typeface="宋体"/>
            </a:endParaRPr>
          </a:p>
        </p:txBody>
      </p:sp>
      <p:sp>
        <p:nvSpPr>
          <p:cNvPr id="4" name="Footer Placeholder 3"/>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endParaRPr altLang="en-US">
              <a:solidFill>
                <a:srgbClr val="262626">
                  <a:lumMod val="85000"/>
                  <a:lumOff val="15000"/>
                </a:srgbClr>
              </a:solidFill>
              <a:ea typeface="宋体"/>
            </a:endParaRPr>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rPr lang="en-US" altLang="zh-CN">
                <a:solidFill>
                  <a:srgbClr val="262626">
                    <a:lumMod val="85000"/>
                    <a:lumOff val="15000"/>
                  </a:srgbClr>
                </a:solidFill>
              </a:rPr>
              <a:pPr/>
              <a:t>‹#›</a:t>
            </a:fld>
            <a:endParaRPr altLang="en-US">
              <a:solidFill>
                <a:srgbClr val="262626">
                  <a:lumMod val="85000"/>
                  <a:lumOff val="15000"/>
                </a:srgbClr>
              </a:solidFill>
              <a:ea typeface="宋体"/>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zh-CN">
                <a:solidFill>
                  <a:schemeClr val="tx1">
                    <a:lumMod val="85000"/>
                    <a:lumOff val="15000"/>
                  </a:schemeClr>
                </a:solidFill>
              </a:defRPr>
            </a:lvl1pPr>
            <a:lvl2pPr eaLnBrk="1" latinLnBrk="0" hangingPunct="1">
              <a:defRPr kumimoji="0" lang="zh-CN">
                <a:solidFill>
                  <a:schemeClr val="tx1">
                    <a:lumMod val="85000"/>
                    <a:lumOff val="15000"/>
                  </a:schemeClr>
                </a:solidFill>
              </a:defRPr>
            </a:lvl2pPr>
            <a:lvl3pPr eaLnBrk="1" latinLnBrk="0" hangingPunct="1">
              <a:defRPr kumimoji="0" lang="zh-CN">
                <a:solidFill>
                  <a:schemeClr val="tx1">
                    <a:lumMod val="85000"/>
                    <a:lumOff val="15000"/>
                  </a:schemeClr>
                </a:solidFill>
              </a:defRPr>
            </a:lvl3pPr>
            <a:lvl4pPr eaLnBrk="1" latinLnBrk="0" hangingPunct="1">
              <a:defRPr kumimoji="0" lang="zh-CN">
                <a:solidFill>
                  <a:schemeClr val="tx1">
                    <a:lumMod val="85000"/>
                    <a:lumOff val="15000"/>
                  </a:schemeClr>
                </a:solidFill>
              </a:defRPr>
            </a:lvl4pPr>
            <a:lvl5pPr eaLnBrk="1" latinLnBrk="0" hangingPunct="1">
              <a:defRPr kumimoji="0" lang="zh-CN">
                <a:solidFill>
                  <a:schemeClr val="tx1">
                    <a:lumMod val="85000"/>
                    <a:lumOff val="15000"/>
                  </a:schemeClr>
                </a:solidFill>
              </a:defRPr>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Tree>
    <p:extLst>
      <p:ext uri="{BB962C8B-B14F-4D97-AF65-F5344CB8AC3E}">
        <p14:creationId xmlns:p14="http://schemas.microsoft.com/office/powerpoint/2010/main" val="22432147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zh-CN" sz="2800">
                <a:solidFill>
                  <a:schemeClr val="bg1"/>
                </a:solidFill>
              </a:defRPr>
            </a:lvl1pPr>
          </a:lstStyle>
          <a:p>
            <a:pPr eaLnBrk="1" latinLnBrk="0" hangingPunct="1"/>
            <a:r>
              <a:rPr lang="zh-CN" altLang="en-US" smtClean="0"/>
              <a:t>单击此处编辑母版标题样式</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zh-CN" sz="2800">
                <a:solidFill>
                  <a:schemeClr val="tx1">
                    <a:lumMod val="85000"/>
                    <a:lumOff val="15000"/>
                  </a:schemeClr>
                </a:solidFill>
              </a:defRPr>
            </a:lvl1pPr>
            <a:lvl2pPr eaLnBrk="1" latinLnBrk="0" hangingPunct="1">
              <a:defRPr kumimoji="0" lang="zh-CN" sz="2400">
                <a:solidFill>
                  <a:schemeClr val="tx1">
                    <a:lumMod val="85000"/>
                    <a:lumOff val="15000"/>
                  </a:schemeClr>
                </a:solidFill>
              </a:defRPr>
            </a:lvl2pPr>
            <a:lvl3pPr eaLnBrk="1" latinLnBrk="0" hangingPunct="1">
              <a:defRPr kumimoji="0" lang="zh-CN" sz="2000">
                <a:solidFill>
                  <a:schemeClr val="tx1">
                    <a:lumMod val="85000"/>
                    <a:lumOff val="15000"/>
                  </a:schemeClr>
                </a:solidFill>
              </a:defRPr>
            </a:lvl3pPr>
            <a:lvl4pPr eaLnBrk="1" latinLnBrk="0" hangingPunct="1">
              <a:defRPr kumimoji="0" lang="zh-CN" sz="1800">
                <a:solidFill>
                  <a:schemeClr val="tx1">
                    <a:lumMod val="85000"/>
                    <a:lumOff val="15000"/>
                  </a:schemeClr>
                </a:solidFill>
              </a:defRPr>
            </a:lvl4pPr>
            <a:lvl5pPr eaLnBrk="1" latinLnBrk="0" hangingPunct="1">
              <a:defRPr kumimoji="0" lang="zh-CN" sz="1800">
                <a:solidFill>
                  <a:schemeClr val="tx1">
                    <a:lumMod val="85000"/>
                    <a:lumOff val="15000"/>
                  </a:schemeClr>
                </a:solidFill>
              </a:defRPr>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zh-CN" sz="2800">
                <a:solidFill>
                  <a:schemeClr val="tx1">
                    <a:lumMod val="85000"/>
                    <a:lumOff val="15000"/>
                  </a:schemeClr>
                </a:solidFill>
              </a:defRPr>
            </a:lvl1pPr>
            <a:lvl2pPr eaLnBrk="1" latinLnBrk="0" hangingPunct="1">
              <a:defRPr kumimoji="0" lang="zh-CN" sz="2400">
                <a:solidFill>
                  <a:schemeClr val="tx1">
                    <a:lumMod val="85000"/>
                    <a:lumOff val="15000"/>
                  </a:schemeClr>
                </a:solidFill>
              </a:defRPr>
            </a:lvl2pPr>
            <a:lvl3pPr eaLnBrk="1" latinLnBrk="0" hangingPunct="1">
              <a:defRPr kumimoji="0" lang="zh-CN" sz="2000">
                <a:solidFill>
                  <a:schemeClr val="tx1">
                    <a:lumMod val="85000"/>
                    <a:lumOff val="15000"/>
                  </a:schemeClr>
                </a:solidFill>
              </a:defRPr>
            </a:lvl3pPr>
            <a:lvl4pPr eaLnBrk="1" latinLnBrk="0" hangingPunct="1">
              <a:defRPr kumimoji="0" lang="zh-CN" sz="1800">
                <a:solidFill>
                  <a:schemeClr val="tx1">
                    <a:lumMod val="85000"/>
                    <a:lumOff val="15000"/>
                  </a:schemeClr>
                </a:solidFill>
              </a:defRPr>
            </a:lvl4pPr>
            <a:lvl5pPr eaLnBrk="1" latinLnBrk="0" hangingPunct="1">
              <a:defRPr kumimoji="0" lang="zh-CN" sz="1800">
                <a:solidFill>
                  <a:schemeClr val="tx1">
                    <a:lumMod val="85000"/>
                    <a:lumOff val="15000"/>
                  </a:schemeClr>
                </a:solidFill>
              </a:defRPr>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5" name="Date Placeholder 4"/>
          <p:cNvSpPr>
            <a:spLocks noGrp="1"/>
          </p:cNvSpPr>
          <p:nvPr>
            <p:ph type="dt" sz="half" idx="10"/>
          </p:nvPr>
        </p:nvSpPr>
        <p:spPr/>
        <p:txBody>
          <a:bodyPr/>
          <a:lstStyle/>
          <a:p>
            <a:fld id="{A258050E-B668-4FA7-85AD-C750C80A6E9B}" type="datetimeFigureOut">
              <a:rPr lang="en-US" altLang="zh-CN">
                <a:solidFill>
                  <a:srgbClr val="262626">
                    <a:tint val="75000"/>
                  </a:srgbClr>
                </a:solidFill>
              </a:rPr>
              <a:pPr/>
              <a:t>12/17/2009</a:t>
            </a:fld>
            <a:endParaRPr altLang="en-US">
              <a:solidFill>
                <a:srgbClr val="262626">
                  <a:tint val="75000"/>
                </a:srgbClr>
              </a:solidFill>
              <a:ea typeface="宋体"/>
            </a:endParaRPr>
          </a:p>
        </p:txBody>
      </p:sp>
      <p:sp>
        <p:nvSpPr>
          <p:cNvPr id="6" name="Footer Placeholder 5"/>
          <p:cNvSpPr>
            <a:spLocks noGrp="1"/>
          </p:cNvSpPr>
          <p:nvPr>
            <p:ph type="ftr" sz="quarter" idx="11"/>
          </p:nvPr>
        </p:nvSpPr>
        <p:spPr/>
        <p:txBody>
          <a:bodyPr/>
          <a:lstStyle/>
          <a:p>
            <a:endParaRPr altLang="en-US">
              <a:solidFill>
                <a:srgbClr val="262626">
                  <a:tint val="75000"/>
                </a:srgbClr>
              </a:solidFill>
              <a:ea typeface="宋体"/>
            </a:endParaRPr>
          </a:p>
        </p:txBody>
      </p:sp>
      <p:sp>
        <p:nvSpPr>
          <p:cNvPr id="7" name="Slide Number Placeholder 6"/>
          <p:cNvSpPr>
            <a:spLocks noGrp="1"/>
          </p:cNvSpPr>
          <p:nvPr>
            <p:ph type="sldNum" sz="quarter" idx="12"/>
          </p:nvPr>
        </p:nvSpPr>
        <p:spPr/>
        <p:txBody>
          <a:bodyPr/>
          <a:lstStyle/>
          <a:p>
            <a:fld id="{240D5ECE-8B49-45CD-BE81-EF81920D1969}" type="slidenum">
              <a:rPr lang="en-US" altLang="zh-CN">
                <a:solidFill>
                  <a:srgbClr val="262626">
                    <a:tint val="75000"/>
                  </a:srgbClr>
                </a:solidFill>
              </a:rPr>
              <a:pPr/>
              <a:t>‹#›</a:t>
            </a:fld>
            <a:endParaRPr altLang="en-US">
              <a:solidFill>
                <a:srgbClr val="262626">
                  <a:tint val="75000"/>
                </a:srgbClr>
              </a:solidFill>
              <a:ea typeface="宋体"/>
            </a:endParaRPr>
          </a:p>
        </p:txBody>
      </p:sp>
    </p:spTree>
    <p:extLst>
      <p:ext uri="{BB962C8B-B14F-4D97-AF65-F5344CB8AC3E}">
        <p14:creationId xmlns:p14="http://schemas.microsoft.com/office/powerpoint/2010/main" val="3681008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zh-CN" sz="3000" b="1" cap="all"/>
            </a:lvl1pPr>
          </a:lstStyle>
          <a:p>
            <a:pPr eaLnBrk="1" latinLnBrk="0" hangingPunct="1"/>
            <a:r>
              <a:rPr lang="zh-CN" altLang="en-US" smtClean="0"/>
              <a:t>单击此处编辑母版标题样式</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zh-CN" sz="1800">
                <a:solidFill>
                  <a:schemeClr val="tx1">
                    <a:lumMod val="65000"/>
                    <a:lumOff val="35000"/>
                  </a:schemeClr>
                </a:solidFill>
              </a:defRPr>
            </a:lvl1pPr>
            <a:lvl2pPr marL="457200" indent="0" eaLnBrk="1" latinLnBrk="0" hangingPunct="1">
              <a:buNone/>
              <a:defRPr kumimoji="0" lang="zh-CN" sz="1800">
                <a:solidFill>
                  <a:schemeClr val="tx1">
                    <a:tint val="75000"/>
                  </a:schemeClr>
                </a:solidFill>
              </a:defRPr>
            </a:lvl2pPr>
            <a:lvl3pPr marL="914400" indent="0" eaLnBrk="1" latinLnBrk="0" hangingPunct="1">
              <a:buNone/>
              <a:defRPr kumimoji="0" lang="zh-CN" sz="1600">
                <a:solidFill>
                  <a:schemeClr val="tx1">
                    <a:tint val="75000"/>
                  </a:schemeClr>
                </a:solidFill>
              </a:defRPr>
            </a:lvl3pPr>
            <a:lvl4pPr marL="1371600" indent="0" eaLnBrk="1" latinLnBrk="0" hangingPunct="1">
              <a:buNone/>
              <a:defRPr kumimoji="0" lang="zh-CN" sz="1400">
                <a:solidFill>
                  <a:schemeClr val="tx1">
                    <a:tint val="75000"/>
                  </a:schemeClr>
                </a:solidFill>
              </a:defRPr>
            </a:lvl4pPr>
            <a:lvl5pPr marL="1828800" indent="0" eaLnBrk="1" latinLnBrk="0" hangingPunct="1">
              <a:buNone/>
              <a:defRPr kumimoji="0" lang="zh-CN" sz="1400">
                <a:solidFill>
                  <a:schemeClr val="tx1">
                    <a:tint val="75000"/>
                  </a:schemeClr>
                </a:solidFill>
              </a:defRPr>
            </a:lvl5pPr>
            <a:lvl6pPr marL="2286000" indent="0" eaLnBrk="1" latinLnBrk="0" hangingPunct="1">
              <a:buNone/>
              <a:defRPr kumimoji="0" lang="zh-CN" sz="1400">
                <a:solidFill>
                  <a:schemeClr val="tx1">
                    <a:tint val="75000"/>
                  </a:schemeClr>
                </a:solidFill>
              </a:defRPr>
            </a:lvl6pPr>
            <a:lvl7pPr marL="2743200" indent="0" eaLnBrk="1" latinLnBrk="0" hangingPunct="1">
              <a:buNone/>
              <a:defRPr kumimoji="0" lang="zh-CN" sz="1400">
                <a:solidFill>
                  <a:schemeClr val="tx1">
                    <a:tint val="75000"/>
                  </a:schemeClr>
                </a:solidFill>
              </a:defRPr>
            </a:lvl7pPr>
            <a:lvl8pPr marL="3200400" indent="0" eaLnBrk="1" latinLnBrk="0" hangingPunct="1">
              <a:buNone/>
              <a:defRPr kumimoji="0" lang="zh-CN" sz="1400">
                <a:solidFill>
                  <a:schemeClr val="tx1">
                    <a:tint val="75000"/>
                  </a:schemeClr>
                </a:solidFill>
              </a:defRPr>
            </a:lvl8pPr>
            <a:lvl9pPr marL="3657600" indent="0" eaLnBrk="1" latinLnBrk="0" hangingPunct="1">
              <a:buNone/>
              <a:defRPr kumimoji="0" lang="zh-CN" sz="1400">
                <a:solidFill>
                  <a:schemeClr val="tx1">
                    <a:tint val="75000"/>
                  </a:schemeClr>
                </a:solidFill>
              </a:defRPr>
            </a:lvl9pPr>
          </a:lstStyle>
          <a:p>
            <a:pPr lvl="0" eaLnBrk="1" latinLnBrk="0" hangingPunct="1"/>
            <a:r>
              <a:rPr lang="zh-CN" altLang="en-US" smtClean="0"/>
              <a:t>单击此处编辑母版文本样式</a:t>
            </a:r>
          </a:p>
        </p:txBody>
      </p:sp>
      <p:sp>
        <p:nvSpPr>
          <p:cNvPr id="5" name="Footer Placeholder 4"/>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endParaRPr kumimoji="0" lang="zh-CN"/>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pPr/>
              <a:t>‹#›</a:t>
            </a:fld>
            <a:endParaRPr kumimoji="0" lang="zh-CN"/>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CN"/>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CN">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zh-CN"/>
              <a:t>       </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rPr lang="en-US" altLang="zh-CN">
                <a:solidFill>
                  <a:prstClr val="white"/>
                </a:solidFill>
              </a:rPr>
              <a:pPr/>
              <a:t>12/17/2009</a:t>
            </a:fld>
            <a:endParaRPr altLang="en-US">
              <a:solidFill>
                <a:prstClr val="white"/>
              </a:solidFill>
              <a:ea typeface="宋体"/>
            </a:endParaRPr>
          </a:p>
        </p:txBody>
      </p:sp>
      <p:sp>
        <p:nvSpPr>
          <p:cNvPr id="4"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endParaRPr altLang="en-US">
              <a:solidFill>
                <a:prstClr val="white"/>
              </a:solidFill>
              <a:ea typeface="宋体"/>
            </a:endParaRPr>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rPr lang="en-US" altLang="zh-CN">
                <a:solidFill>
                  <a:prstClr val="white"/>
                </a:solidFill>
              </a:rPr>
              <a:pPr/>
              <a:t>‹#›</a:t>
            </a:fld>
            <a:endParaRPr altLang="en-US">
              <a:solidFill>
                <a:prstClr val="white"/>
              </a:solidFill>
              <a:ea typeface="宋体"/>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zh-CN"/>
            </a:lvl1pPr>
          </a:lstStyle>
          <a:p>
            <a:pPr eaLnBrk="1" latinLnBrk="0" hangingPunct="1"/>
            <a:r>
              <a:rPr lang="zh-CN" altLang="en-US" smtClean="0"/>
              <a:t>单击此处编辑母版标题样式</a:t>
            </a:r>
            <a:endParaRPr/>
          </a:p>
        </p:txBody>
      </p:sp>
    </p:spTree>
    <p:extLst>
      <p:ext uri="{BB962C8B-B14F-4D97-AF65-F5344CB8AC3E}">
        <p14:creationId xmlns:p14="http://schemas.microsoft.com/office/powerpoint/2010/main" val="260280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仅标题: 强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altLang="zh-CN">
                <a:solidFill>
                  <a:srgbClr val="262626">
                    <a:tint val="75000"/>
                  </a:srgbClr>
                </a:solidFill>
              </a:rPr>
              <a:pPr/>
              <a:t>12/17/2009</a:t>
            </a:fld>
            <a:endParaRPr altLang="en-US">
              <a:solidFill>
                <a:srgbClr val="262626">
                  <a:tint val="75000"/>
                </a:srgbClr>
              </a:solidFill>
              <a:ea typeface="宋体"/>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宋体"/>
            </a:endParaRPr>
          </a:p>
        </p:txBody>
      </p:sp>
      <p:sp>
        <p:nvSpPr>
          <p:cNvPr id="4" name="Slide Number Placeholder 3"/>
          <p:cNvSpPr>
            <a:spLocks noGrp="1"/>
          </p:cNvSpPr>
          <p:nvPr>
            <p:ph type="sldNum" sz="quarter" idx="12"/>
          </p:nvPr>
        </p:nvSpPr>
        <p:spPr/>
        <p:txBody>
          <a:bodyPr/>
          <a:lstStyle/>
          <a:p>
            <a:fld id="{240D5ECE-8B49-45CD-BE81-EF81920D1969}" type="slidenum">
              <a:rPr lang="en-US" altLang="zh-CN">
                <a:solidFill>
                  <a:srgbClr val="262626">
                    <a:tint val="75000"/>
                  </a:srgbClr>
                </a:solidFill>
              </a:rPr>
              <a:pPr/>
              <a:t>‹#›</a:t>
            </a:fld>
            <a:endParaRPr altLang="en-US">
              <a:solidFill>
                <a:srgbClr val="262626">
                  <a:tint val="75000"/>
                </a:srgbClr>
              </a:solidFill>
              <a:ea typeface="宋体"/>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zh-CN"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zh-CN"/>
              <a:t>单击此处编辑母版标题样式</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zh-CN" sz="2800" kern="1200">
                <a:solidFill>
                  <a:srgbClr val="2E507A">
                    <a:alpha val="81000"/>
                  </a:srgbClr>
                </a:solidFill>
                <a:latin typeface="+mn-lt"/>
                <a:ea typeface="+mn-ea"/>
                <a:cs typeface="+mn-cs"/>
              </a:defRPr>
            </a:lvl1pPr>
            <a:lvl2pPr marL="457200" indent="0" eaLnBrk="1" latinLnBrk="0" hangingPunct="1">
              <a:buNone/>
              <a:defRPr kumimoji="0" lang="zh-CN" sz="2000" b="1"/>
            </a:lvl2pPr>
            <a:lvl3pPr marL="914400" indent="0" eaLnBrk="1" latinLnBrk="0" hangingPunct="1">
              <a:buNone/>
              <a:defRPr kumimoji="0" lang="zh-CN" sz="1800" b="1"/>
            </a:lvl3pPr>
            <a:lvl4pPr marL="1371600" indent="0" eaLnBrk="1" latinLnBrk="0" hangingPunct="1">
              <a:buNone/>
              <a:defRPr kumimoji="0" lang="zh-CN" sz="1600" b="1"/>
            </a:lvl4pPr>
            <a:lvl5pPr marL="1828800" indent="0" eaLnBrk="1" latinLnBrk="0" hangingPunct="1">
              <a:buNone/>
              <a:defRPr kumimoji="0" lang="zh-CN" sz="1600" b="1"/>
            </a:lvl5pPr>
            <a:lvl6pPr marL="2286000" indent="0" eaLnBrk="1" latinLnBrk="0" hangingPunct="1">
              <a:buNone/>
              <a:defRPr kumimoji="0" lang="zh-CN" sz="1600" b="1"/>
            </a:lvl6pPr>
            <a:lvl7pPr marL="2743200" indent="0" eaLnBrk="1" latinLnBrk="0" hangingPunct="1">
              <a:buNone/>
              <a:defRPr kumimoji="0" lang="zh-CN" sz="1600" b="1"/>
            </a:lvl7pPr>
            <a:lvl8pPr marL="3200400" indent="0" eaLnBrk="1" latinLnBrk="0" hangingPunct="1">
              <a:buNone/>
              <a:defRPr kumimoji="0" lang="zh-CN" sz="1600" b="1"/>
            </a:lvl8pPr>
            <a:lvl9pPr marL="3657600" indent="0" eaLnBrk="1" latinLnBrk="0" hangingPunct="1">
              <a:buNone/>
              <a:defRPr kumimoji="0" lang="zh-CN" sz="1600" b="1"/>
            </a:lvl9pPr>
          </a:lstStyle>
          <a:p>
            <a:pPr lvl="0" eaLnBrk="1" latinLnBrk="0" hangingPunct="1"/>
            <a:r>
              <a:rPr lang="zh-CN" altLang="en-US" smtClean="0"/>
              <a:t>单击此处编辑母版文本样式</a:t>
            </a:r>
          </a:p>
        </p:txBody>
      </p:sp>
    </p:spTree>
    <p:extLst>
      <p:ext uri="{BB962C8B-B14F-4D97-AF65-F5344CB8AC3E}">
        <p14:creationId xmlns:p14="http://schemas.microsoft.com/office/powerpoint/2010/main" val="187375670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标题和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rPr lang="en-US" altLang="zh-CN">
                <a:solidFill>
                  <a:prstClr val="white"/>
                </a:solidFill>
              </a:rPr>
              <a:pPr/>
              <a:t>12/17/2009</a:t>
            </a:fld>
            <a:endParaRPr altLang="en-US">
              <a:solidFill>
                <a:prstClr val="white"/>
              </a:solidFill>
              <a:ea typeface="宋体"/>
            </a:endParaRPr>
          </a:p>
        </p:txBody>
      </p:sp>
      <p:sp>
        <p:nvSpPr>
          <p:cNvPr id="4"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endParaRPr altLang="en-US">
              <a:solidFill>
                <a:prstClr val="white"/>
              </a:solidFill>
              <a:ea typeface="宋体"/>
            </a:endParaRPr>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rPr lang="en-US" altLang="zh-CN">
                <a:solidFill>
                  <a:prstClr val="white"/>
                </a:solidFill>
              </a:rPr>
              <a:pPr/>
              <a:t>‹#›</a:t>
            </a:fld>
            <a:endParaRPr altLang="en-US">
              <a:solidFill>
                <a:prstClr val="white"/>
              </a:solidFill>
              <a:ea typeface="宋体"/>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tLang="en-US">
              <a:solidFill>
                <a:prstClr val="white"/>
              </a:solidFill>
              <a:ea typeface="宋体"/>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zh-CN" sz="4000" kern="1200">
                <a:solidFill>
                  <a:schemeClr val="bg1"/>
                </a:solidFill>
                <a:latin typeface="+mn-lt"/>
                <a:ea typeface="+mn-ea"/>
                <a:cs typeface="+mn-cs"/>
              </a:defRPr>
            </a:lvl1pPr>
          </a:lstStyle>
          <a:p>
            <a:pPr eaLnBrk="1" latinLnBrk="0" hangingPunct="1"/>
            <a:r>
              <a:rPr lang="zh-CN" altLang="en-US" smtClean="0"/>
              <a:t>单击此处编辑母版标题样式</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zh-CN" sz="1800" b="1" kern="1200">
                <a:solidFill>
                  <a:schemeClr val="bg1">
                    <a:lumMod val="65000"/>
                  </a:schemeClr>
                </a:solidFill>
                <a:latin typeface="Calibri" pitchFamily="34" charset="0"/>
                <a:ea typeface="+mn-ea"/>
                <a:cs typeface="+mn-cs"/>
              </a:defRPr>
            </a:lvl1pPr>
          </a:lstStyle>
          <a:p>
            <a:pPr lvl="0"/>
            <a:r>
              <a:rPr kumimoji="0" lang="zh-CN"/>
              <a:t>单击此处编辑母版副标题样式</a:t>
            </a:r>
          </a:p>
        </p:txBody>
      </p:sp>
    </p:spTree>
    <p:extLst>
      <p:ext uri="{BB962C8B-B14F-4D97-AF65-F5344CB8AC3E}">
        <p14:creationId xmlns:p14="http://schemas.microsoft.com/office/powerpoint/2010/main" val="247973573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zh-CN" sz="2000" b="1"/>
            </a:lvl1pPr>
          </a:lstStyle>
          <a:p>
            <a:pPr eaLnBrk="1" latinLnBrk="0" hangingPunct="1"/>
            <a:r>
              <a:rPr lang="zh-CN" altLang="en-US" smtClean="0"/>
              <a:t>单击此处编辑母版标题样式</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zh-CN" sz="2800">
                <a:solidFill>
                  <a:schemeClr val="bg1"/>
                </a:solidFill>
              </a:defRPr>
            </a:lvl1pPr>
            <a:lvl2pPr eaLnBrk="1" latinLnBrk="0" hangingPunct="1">
              <a:defRPr kumimoji="0" lang="zh-CN" sz="2800">
                <a:solidFill>
                  <a:schemeClr val="bg1"/>
                </a:solidFill>
              </a:defRPr>
            </a:lvl2pPr>
            <a:lvl3pPr eaLnBrk="1" latinLnBrk="0" hangingPunct="1">
              <a:defRPr kumimoji="0" lang="zh-CN" sz="2400">
                <a:solidFill>
                  <a:schemeClr val="bg1"/>
                </a:solidFill>
              </a:defRPr>
            </a:lvl3pPr>
            <a:lvl4pPr eaLnBrk="1" latinLnBrk="0" hangingPunct="1">
              <a:defRPr kumimoji="0" lang="zh-CN" sz="2000">
                <a:solidFill>
                  <a:schemeClr val="bg1"/>
                </a:solidFill>
              </a:defRPr>
            </a:lvl4pPr>
            <a:lvl5pPr eaLnBrk="1" latinLnBrk="0" hangingPunct="1">
              <a:defRPr kumimoji="0" lang="zh-CN" sz="2000">
                <a:solidFill>
                  <a:schemeClr val="bg1"/>
                </a:solidFill>
              </a:defRPr>
            </a:lvl5pPr>
            <a:lvl6pPr eaLnBrk="1" latinLnBrk="0" hangingPunct="1">
              <a:defRPr kumimoji="0" lang="zh-CN" sz="2000"/>
            </a:lvl6pPr>
            <a:lvl7pPr eaLnBrk="1" latinLnBrk="0" hangingPunct="1">
              <a:defRPr kumimoji="0" lang="zh-CN" sz="2000"/>
            </a:lvl7pPr>
            <a:lvl8pPr eaLnBrk="1" latinLnBrk="0" hangingPunct="1">
              <a:defRPr kumimoji="0" lang="zh-CN" sz="2000"/>
            </a:lvl8pPr>
            <a:lvl9pPr eaLnBrk="1" latinLnBrk="0" hangingPunct="1">
              <a:defRPr kumimoji="0" lang="zh-CN"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zh-CN" sz="1400">
                <a:solidFill>
                  <a:schemeClr val="tx1">
                    <a:lumMod val="75000"/>
                    <a:lumOff val="25000"/>
                  </a:schemeClr>
                </a:solidFill>
              </a:defRPr>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eaLnBrk="1" latinLnBrk="0" hangingPunct="1"/>
            <a:r>
              <a:rPr lang="zh-CN" altLang="en-US" smtClean="0"/>
              <a:t>单击此处编辑母版文本样式</a:t>
            </a:r>
          </a:p>
        </p:txBody>
      </p:sp>
      <p:sp>
        <p:nvSpPr>
          <p:cNvPr id="5" name="Date Placeholder 4"/>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rPr lang="en-US" altLang="zh-CN">
                <a:solidFill>
                  <a:prstClr val="white"/>
                </a:solidFill>
              </a:rPr>
              <a:pPr/>
              <a:t>12/17/2009</a:t>
            </a:fld>
            <a:endParaRPr altLang="en-US">
              <a:solidFill>
                <a:prstClr val="white"/>
              </a:solidFill>
              <a:ea typeface="宋体"/>
            </a:endParaRPr>
          </a:p>
        </p:txBody>
      </p:sp>
      <p:sp>
        <p:nvSpPr>
          <p:cNvPr id="6" name="Footer Placeholder 5"/>
          <p:cNvSpPr>
            <a:spLocks noGrp="1"/>
          </p:cNvSpPr>
          <p:nvPr>
            <p:ph type="ftr" sz="quarter" idx="11"/>
          </p:nvPr>
        </p:nvSpPr>
        <p:spPr/>
        <p:txBody>
          <a:bodyPr/>
          <a:lstStyle>
            <a:lvl1pPr eaLnBrk="1" latinLnBrk="0" hangingPunct="1">
              <a:defRPr kumimoji="0" lang="zh-CN">
                <a:solidFill>
                  <a:schemeClr val="bg1"/>
                </a:solidFill>
              </a:defRPr>
            </a:lvl1pPr>
          </a:lstStyle>
          <a:p>
            <a:endParaRPr altLang="en-US">
              <a:solidFill>
                <a:prstClr val="white"/>
              </a:solidFill>
              <a:ea typeface="宋体"/>
            </a:endParaRPr>
          </a:p>
        </p:txBody>
      </p:sp>
      <p:sp>
        <p:nvSpPr>
          <p:cNvPr id="7" name="Slide Number Placeholder 6"/>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rPr lang="en-US" altLang="zh-CN">
                <a:solidFill>
                  <a:prstClr val="white"/>
                </a:solidFill>
              </a:rPr>
              <a:pPr/>
              <a:t>‹#›</a:t>
            </a:fld>
            <a:endParaRPr altLang="en-US">
              <a:solidFill>
                <a:prstClr val="white"/>
              </a:solidFill>
              <a:ea typeface="宋体"/>
            </a:endParaRPr>
          </a:p>
        </p:txBody>
      </p:sp>
    </p:spTree>
    <p:extLst>
      <p:ext uri="{BB962C8B-B14F-4D97-AF65-F5344CB8AC3E}">
        <p14:creationId xmlns:p14="http://schemas.microsoft.com/office/powerpoint/2010/main" val="8353704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媒体(带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rPr lang="en-US" altLang="zh-CN">
                <a:solidFill>
                  <a:prstClr val="white"/>
                </a:solidFill>
              </a:rPr>
              <a:pPr/>
              <a:t>12/17/2009</a:t>
            </a:fld>
            <a:endParaRPr altLang="en-US">
              <a:solidFill>
                <a:prstClr val="white"/>
              </a:solidFill>
              <a:ea typeface="宋体"/>
            </a:endParaRPr>
          </a:p>
        </p:txBody>
      </p:sp>
      <p:sp>
        <p:nvSpPr>
          <p:cNvPr id="4"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endParaRPr altLang="en-US">
              <a:solidFill>
                <a:prstClr val="white"/>
              </a:solidFill>
              <a:ea typeface="宋体"/>
            </a:endParaRPr>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rPr lang="en-US" altLang="zh-CN">
                <a:solidFill>
                  <a:prstClr val="white"/>
                </a:solidFill>
              </a:rPr>
              <a:pPr/>
              <a:t>‹#›</a:t>
            </a:fld>
            <a:endParaRPr altLang="en-US">
              <a:solidFill>
                <a:prstClr val="white"/>
              </a:solidFill>
              <a:ea typeface="宋体"/>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tLang="en-US" b="1">
              <a:solidFill>
                <a:prstClr val="white"/>
              </a:solidFill>
              <a:latin typeface="Georgia" pitchFamily="18" charset="0"/>
              <a:ea typeface="宋体"/>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zh-CN" sz="1800" b="0">
                <a:solidFill>
                  <a:schemeClr val="bg1">
                    <a:lumMod val="85000"/>
                  </a:schemeClr>
                </a:solidFill>
                <a:latin typeface="Georgia" pitchFamily="18" charset="0"/>
              </a:defRPr>
            </a:lvl1pPr>
          </a:lstStyle>
          <a:p>
            <a:pPr eaLnBrk="1" latinLnBrk="0" hangingPunct="1"/>
            <a:r>
              <a:rPr lang="zh-CN" altLang="en-US" smtClean="0"/>
              <a:t>单击此处编辑母版标题样式</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zh-CN"/>
            </a:lvl1pPr>
          </a:lstStyle>
          <a:p>
            <a:pPr eaLnBrk="1" latinLnBrk="0" hangingPunct="1"/>
            <a:r>
              <a:rPr lang="zh-CN" altLang="en-US" smtClean="0"/>
              <a:t>单击图标添加媒体</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zh-CN" sz="2400">
                <a:solidFill>
                  <a:schemeClr val="bg1"/>
                </a:solidFill>
              </a:defRPr>
            </a:lvl1pPr>
          </a:lstStyle>
          <a:p>
            <a:pPr lvl="0" eaLnBrk="1" latinLnBrk="0" hangingPunct="1"/>
            <a:r>
              <a:rPr lang="zh-CN" altLang="en-US" smtClean="0"/>
              <a:t>单击此处编辑母版文本样式</a:t>
            </a:r>
          </a:p>
        </p:txBody>
      </p:sp>
    </p:spTree>
    <p:extLst>
      <p:ext uri="{BB962C8B-B14F-4D97-AF65-F5344CB8AC3E}">
        <p14:creationId xmlns:p14="http://schemas.microsoft.com/office/powerpoint/2010/main" val="9648031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tLang="en-US" b="1">
              <a:solidFill>
                <a:prstClr val="white"/>
              </a:solidFill>
              <a:latin typeface="Georgia" pitchFamily="18" charset="0"/>
              <a:ea typeface="宋体"/>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zh-CN" sz="1800" b="0">
                <a:solidFill>
                  <a:schemeClr val="bg1">
                    <a:lumMod val="85000"/>
                  </a:schemeClr>
                </a:solidFill>
                <a:latin typeface="Georgia" pitchFamily="18" charset="0"/>
              </a:defRPr>
            </a:lvl1pPr>
          </a:lstStyle>
          <a:p>
            <a:pPr eaLnBrk="1" latinLnBrk="0" hangingPunct="1"/>
            <a:r>
              <a:rPr lang="zh-CN" altLang="en-US" smtClean="0"/>
              <a:t>单击此处编辑母版标题样式</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zh-CN" sz="3200"/>
            </a:lvl1pPr>
            <a:lvl2pPr marL="457200" indent="0" eaLnBrk="1" latinLnBrk="0" hangingPunct="1">
              <a:buNone/>
              <a:defRPr kumimoji="0" lang="zh-CN" sz="2800"/>
            </a:lvl2pPr>
            <a:lvl3pPr marL="914400" indent="0" eaLnBrk="1" latinLnBrk="0" hangingPunct="1">
              <a:buNone/>
              <a:defRPr kumimoji="0" lang="zh-CN" sz="2400"/>
            </a:lvl3pPr>
            <a:lvl4pPr marL="1371600" indent="0" eaLnBrk="1" latinLnBrk="0" hangingPunct="1">
              <a:buNone/>
              <a:defRPr kumimoji="0" lang="zh-CN" sz="2000"/>
            </a:lvl4pPr>
            <a:lvl5pPr marL="1828800" indent="0" eaLnBrk="1" latinLnBrk="0" hangingPunct="1">
              <a:buNone/>
              <a:defRPr kumimoji="0" lang="zh-CN" sz="2000"/>
            </a:lvl5pPr>
            <a:lvl6pPr marL="2286000" indent="0" eaLnBrk="1" latinLnBrk="0" hangingPunct="1">
              <a:buNone/>
              <a:defRPr kumimoji="0" lang="zh-CN" sz="2000"/>
            </a:lvl6pPr>
            <a:lvl7pPr marL="2743200" indent="0" eaLnBrk="1" latinLnBrk="0" hangingPunct="1">
              <a:buNone/>
              <a:defRPr kumimoji="0" lang="zh-CN" sz="2000"/>
            </a:lvl7pPr>
            <a:lvl8pPr marL="3200400" indent="0" eaLnBrk="1" latinLnBrk="0" hangingPunct="1">
              <a:buNone/>
              <a:defRPr kumimoji="0" lang="zh-CN" sz="2000"/>
            </a:lvl8pPr>
            <a:lvl9pPr marL="3657600" indent="0" eaLnBrk="1" latinLnBrk="0" hangingPunct="1">
              <a:buNone/>
              <a:defRPr kumimoji="0" lang="zh-CN" sz="2000"/>
            </a:lvl9pPr>
          </a:lstStyle>
          <a:p>
            <a:pPr eaLnBrk="1" latinLnBrk="0" hangingPunct="1"/>
            <a:r>
              <a:rPr lang="zh-CN" altLang="en-US" smtClean="0"/>
              <a:t>单击图标添加图片</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zh-CN" sz="1400"/>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eaLnBrk="1" latinLnBrk="0" hangingPunct="1"/>
            <a:r>
              <a:rPr lang="zh-CN" altLang="en-US" smtClean="0"/>
              <a:t>单击此处编辑母版文本样式</a:t>
            </a:r>
          </a:p>
        </p:txBody>
      </p:sp>
      <p:sp>
        <p:nvSpPr>
          <p:cNvPr id="5" name="Date Placeholder 4"/>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rPr lang="en-US" altLang="zh-CN">
                <a:solidFill>
                  <a:prstClr val="white"/>
                </a:solidFill>
              </a:rPr>
              <a:pPr/>
              <a:t>12/17/2009</a:t>
            </a:fld>
            <a:endParaRPr altLang="en-US">
              <a:solidFill>
                <a:prstClr val="white"/>
              </a:solidFill>
              <a:ea typeface="宋体"/>
            </a:endParaRPr>
          </a:p>
        </p:txBody>
      </p:sp>
      <p:sp>
        <p:nvSpPr>
          <p:cNvPr id="6" name="Footer Placeholder 5"/>
          <p:cNvSpPr>
            <a:spLocks noGrp="1"/>
          </p:cNvSpPr>
          <p:nvPr>
            <p:ph type="ftr" sz="quarter" idx="11"/>
          </p:nvPr>
        </p:nvSpPr>
        <p:spPr/>
        <p:txBody>
          <a:bodyPr/>
          <a:lstStyle>
            <a:lvl1pPr eaLnBrk="1" latinLnBrk="0" hangingPunct="1">
              <a:defRPr kumimoji="0" lang="zh-CN">
                <a:solidFill>
                  <a:schemeClr val="bg1"/>
                </a:solidFill>
              </a:defRPr>
            </a:lvl1pPr>
          </a:lstStyle>
          <a:p>
            <a:endParaRPr altLang="en-US">
              <a:solidFill>
                <a:prstClr val="white"/>
              </a:solidFill>
              <a:ea typeface="宋体"/>
            </a:endParaRPr>
          </a:p>
        </p:txBody>
      </p:sp>
      <p:sp>
        <p:nvSpPr>
          <p:cNvPr id="7" name="Slide Number Placeholder 6"/>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rPr lang="en-US" altLang="zh-CN">
                <a:solidFill>
                  <a:prstClr val="white"/>
                </a:solidFill>
              </a:rPr>
              <a:pPr/>
              <a:t>‹#›</a:t>
            </a:fld>
            <a:endParaRPr altLang="en-US">
              <a:solidFill>
                <a:prstClr val="white"/>
              </a:solidFill>
              <a:ea typeface="宋体"/>
            </a:endParaRPr>
          </a:p>
        </p:txBody>
      </p:sp>
    </p:spTree>
    <p:extLst>
      <p:ext uri="{BB962C8B-B14F-4D97-AF65-F5344CB8AC3E}">
        <p14:creationId xmlns:p14="http://schemas.microsoft.com/office/powerpoint/2010/main" val="22782157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p>
            <a:fld id="{A258050E-B668-4FA7-85AD-C750C80A6E9B}" type="datetimeFigureOut">
              <a:rPr lang="en-US" altLang="zh-CN">
                <a:solidFill>
                  <a:srgbClr val="262626">
                    <a:tint val="75000"/>
                  </a:srgbClr>
                </a:solidFill>
              </a:rPr>
              <a:pPr/>
              <a:t>12/17/2009</a:t>
            </a:fld>
            <a:endParaRPr altLang="en-US">
              <a:solidFill>
                <a:srgbClr val="262626">
                  <a:tint val="75000"/>
                </a:srgbClr>
              </a:solidFill>
              <a:ea typeface="宋体"/>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宋体"/>
            </a:endParaRPr>
          </a:p>
        </p:txBody>
      </p:sp>
      <p:sp>
        <p:nvSpPr>
          <p:cNvPr id="6" name="Slide Number Placeholder 5"/>
          <p:cNvSpPr>
            <a:spLocks noGrp="1"/>
          </p:cNvSpPr>
          <p:nvPr>
            <p:ph type="sldNum" sz="quarter" idx="12"/>
          </p:nvPr>
        </p:nvSpPr>
        <p:spPr/>
        <p:txBody>
          <a:bodyPr/>
          <a:lstStyle/>
          <a:p>
            <a:fld id="{240D5ECE-8B49-45CD-BE81-EF81920D1969}" type="slidenum">
              <a:rPr lang="en-US" altLang="zh-CN">
                <a:solidFill>
                  <a:srgbClr val="262626">
                    <a:tint val="75000"/>
                  </a:srgbClr>
                </a:solidFill>
              </a:rPr>
              <a:pPr/>
              <a:t>‹#›</a:t>
            </a:fld>
            <a:endParaRPr altLang="en-US">
              <a:solidFill>
                <a:srgbClr val="262626">
                  <a:tint val="75000"/>
                </a:srgbClr>
              </a:solidFill>
              <a:ea typeface="宋体"/>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zh-CN" sz="2800" b="1" kern="1200" baseline="0">
                <a:solidFill>
                  <a:schemeClr val="bg1"/>
                </a:solidFill>
                <a:latin typeface="+mn-lt"/>
                <a:ea typeface="+mn-ea"/>
                <a:cs typeface="+mn-cs"/>
              </a:defRPr>
            </a:lvl1pPr>
          </a:lstStyle>
          <a:p>
            <a:r>
              <a:rPr kumimoji="0" lang="zh-CN"/>
              <a:t>    单击此处编辑母版标题样式</a:t>
            </a:r>
          </a:p>
        </p:txBody>
      </p:sp>
    </p:spTree>
    <p:extLst>
      <p:ext uri="{BB962C8B-B14F-4D97-AF65-F5344CB8AC3E}">
        <p14:creationId xmlns:p14="http://schemas.microsoft.com/office/powerpoint/2010/main" val="25857925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zh-CN" altLang="en-US" smtClean="0"/>
              <a:t>单击此处编辑母版标题样式</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fld id="{A258050E-B668-4FA7-85AD-C750C80A6E9B}" type="datetimeFigureOut">
              <a:rPr lang="en-US" altLang="zh-CN">
                <a:solidFill>
                  <a:srgbClr val="262626">
                    <a:lumMod val="85000"/>
                    <a:lumOff val="15000"/>
                  </a:srgbClr>
                </a:solidFill>
              </a:rPr>
              <a:pPr/>
              <a:t>12/17/2009</a:t>
            </a:fld>
            <a:endParaRPr altLang="en-US">
              <a:solidFill>
                <a:srgbClr val="262626">
                  <a:lumMod val="85000"/>
                  <a:lumOff val="15000"/>
                </a:srgbClr>
              </a:solidFill>
              <a:ea typeface="宋体"/>
            </a:endParaRPr>
          </a:p>
        </p:txBody>
      </p:sp>
      <p:sp>
        <p:nvSpPr>
          <p:cNvPr id="5" name="Footer Placeholder 4"/>
          <p:cNvSpPr>
            <a:spLocks noGrp="1"/>
          </p:cNvSpPr>
          <p:nvPr>
            <p:ph type="ftr" sz="quarter" idx="11"/>
          </p:nvPr>
        </p:nvSpPr>
        <p:spPr/>
        <p:txBody>
          <a:bodyPr/>
          <a:lstStyle/>
          <a:p>
            <a:endParaRPr altLang="en-US">
              <a:solidFill>
                <a:srgbClr val="262626">
                  <a:tint val="75000"/>
                </a:srgbClr>
              </a:solidFill>
              <a:ea typeface="宋体"/>
            </a:endParaRPr>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rPr lang="en-US" altLang="zh-CN">
                <a:solidFill>
                  <a:srgbClr val="262626">
                    <a:lumMod val="85000"/>
                    <a:lumOff val="15000"/>
                  </a:srgbClr>
                </a:solidFill>
              </a:rPr>
              <a:pPr/>
              <a:t>‹#›</a:t>
            </a:fld>
            <a:endParaRPr altLang="en-US">
              <a:solidFill>
                <a:srgbClr val="262626">
                  <a:lumMod val="85000"/>
                  <a:lumOff val="15000"/>
                </a:srgbClr>
              </a:solidFill>
              <a:ea typeface="宋体"/>
            </a:endParaRPr>
          </a:p>
        </p:txBody>
      </p:sp>
    </p:spTree>
    <p:extLst>
      <p:ext uri="{BB962C8B-B14F-4D97-AF65-F5344CB8AC3E}">
        <p14:creationId xmlns:p14="http://schemas.microsoft.com/office/powerpoint/2010/main" val="7650553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空白">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altLang="zh-CN">
                <a:solidFill>
                  <a:srgbClr val="262626">
                    <a:tint val="75000"/>
                  </a:srgbClr>
                </a:solidFill>
              </a:rPr>
              <a:pPr/>
              <a:t>12/17/2009</a:t>
            </a:fld>
            <a:endParaRPr altLang="en-US">
              <a:solidFill>
                <a:srgbClr val="262626">
                  <a:tint val="75000"/>
                </a:srgbClr>
              </a:solidFill>
              <a:ea typeface="宋体"/>
            </a:endParaRPr>
          </a:p>
        </p:txBody>
      </p:sp>
      <p:sp>
        <p:nvSpPr>
          <p:cNvPr id="3" name="Footer Placeholder 2"/>
          <p:cNvSpPr>
            <a:spLocks noGrp="1"/>
          </p:cNvSpPr>
          <p:nvPr>
            <p:ph type="ftr" sz="quarter" idx="11"/>
          </p:nvPr>
        </p:nvSpPr>
        <p:spPr/>
        <p:txBody>
          <a:bodyPr/>
          <a:lstStyle/>
          <a:p>
            <a:endParaRPr altLang="en-US">
              <a:solidFill>
                <a:srgbClr val="262626">
                  <a:tint val="75000"/>
                </a:srgbClr>
              </a:solidFill>
              <a:ea typeface="宋体"/>
            </a:endParaRPr>
          </a:p>
        </p:txBody>
      </p:sp>
      <p:sp>
        <p:nvSpPr>
          <p:cNvPr id="4" name="Slide Number Placeholder 3"/>
          <p:cNvSpPr>
            <a:spLocks noGrp="1"/>
          </p:cNvSpPr>
          <p:nvPr>
            <p:ph type="sldNum" sz="quarter" idx="12"/>
          </p:nvPr>
        </p:nvSpPr>
        <p:spPr/>
        <p:txBody>
          <a:bodyPr/>
          <a:lstStyle/>
          <a:p>
            <a:fld id="{73820FCD-5F4C-4989-BE05-0A8208BCBC21}" type="slidenum">
              <a:rPr lang="en-US" altLang="zh-CN">
                <a:solidFill>
                  <a:srgbClr val="262626">
                    <a:tint val="75000"/>
                  </a:srgbClr>
                </a:solidFill>
              </a:rPr>
              <a:pPr/>
              <a:t>‹#›</a:t>
            </a:fld>
            <a:endParaRPr altLang="en-US">
              <a:solidFill>
                <a:srgbClr val="262626">
                  <a:tint val="75000"/>
                </a:srgbClr>
              </a:solidFill>
              <a:ea typeface="宋体"/>
            </a:endParaRPr>
          </a:p>
        </p:txBody>
      </p:sp>
    </p:spTree>
    <p:extLst>
      <p:ext uri="{BB962C8B-B14F-4D97-AF65-F5344CB8AC3E}">
        <p14:creationId xmlns:p14="http://schemas.microsoft.com/office/powerpoint/2010/main" val="1304146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zh-CN" sz="3000" b="0">
                <a:solidFill>
                  <a:schemeClr val="tx1">
                    <a:lumMod val="85000"/>
                    <a:lumOff val="15000"/>
                  </a:schemeClr>
                </a:solidFill>
              </a:defRPr>
            </a:lvl1pPr>
          </a:lstStyle>
          <a:p>
            <a:pPr eaLnBrk="1" latinLnBrk="0" hangingPunct="1"/>
            <a:r>
              <a:rPr lang="zh-CN" altLang="en-US" smtClean="0"/>
              <a:t>单击此处编辑母版标题样式</a:t>
            </a:r>
            <a:endParaRPr/>
          </a:p>
        </p:txBody>
      </p:sp>
      <p:sp>
        <p:nvSpPr>
          <p:cNvPr id="3" name="Content Placeholder 2"/>
          <p:cNvSpPr>
            <a:spLocks noGrp="1"/>
          </p:cNvSpPr>
          <p:nvPr>
            <p:ph idx="1"/>
          </p:nvPr>
        </p:nvSpPr>
        <p:spPr/>
        <p:txBody>
          <a:bodyPr/>
          <a:lstStyle>
            <a:lvl1pPr eaLnBrk="1" latinLnBrk="0" hangingPunct="1">
              <a:defRPr kumimoji="0" lang="zh-CN">
                <a:solidFill>
                  <a:schemeClr val="tx1">
                    <a:lumMod val="85000"/>
                    <a:lumOff val="15000"/>
                  </a:schemeClr>
                </a:solidFill>
              </a:defRPr>
            </a:lvl1pPr>
            <a:lvl2pPr eaLnBrk="1" latinLnBrk="0" hangingPunct="1">
              <a:defRPr kumimoji="0" lang="zh-CN">
                <a:solidFill>
                  <a:schemeClr val="tx1">
                    <a:lumMod val="85000"/>
                    <a:lumOff val="15000"/>
                  </a:schemeClr>
                </a:solidFill>
              </a:defRPr>
            </a:lvl2pPr>
            <a:lvl3pPr eaLnBrk="1" latinLnBrk="0" hangingPunct="1">
              <a:defRPr kumimoji="0" lang="zh-CN">
                <a:solidFill>
                  <a:schemeClr val="tx1">
                    <a:lumMod val="85000"/>
                    <a:lumOff val="15000"/>
                  </a:schemeClr>
                </a:solidFill>
              </a:defRPr>
            </a:lvl3pPr>
            <a:lvl4pPr eaLnBrk="1" latinLnBrk="0" hangingPunct="1">
              <a:defRPr kumimoji="0" lang="zh-CN">
                <a:solidFill>
                  <a:schemeClr val="tx1">
                    <a:lumMod val="85000"/>
                    <a:lumOff val="15000"/>
                  </a:schemeClr>
                </a:solidFill>
              </a:defRPr>
            </a:lvl4pPr>
            <a:lvl5pPr eaLnBrk="1" latinLnBrk="0" hangingPunct="1">
              <a:defRPr kumimoji="0" lang="zh-CN">
                <a:solidFill>
                  <a:schemeClr val="tx1">
                    <a:lumMod val="85000"/>
                    <a:lumOff val="15000"/>
                  </a:schemeClr>
                </a:solidFill>
              </a:defRPr>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Date Placeholder 3"/>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fld id="{A258050E-B668-4FA7-85AD-C750C80A6E9B}" type="datetimeFigureOut">
              <a:pPr/>
              <a:t>12/17/2009</a:t>
            </a:fld>
            <a:endParaRPr kumimoji="0" lang="zh-CN"/>
          </a:p>
        </p:txBody>
      </p:sp>
      <p:sp>
        <p:nvSpPr>
          <p:cNvPr id="5" name="Footer Placeholder 4"/>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endParaRPr kumimoji="0" lang="zh-CN"/>
          </a:p>
        </p:txBody>
      </p:sp>
      <p:sp>
        <p:nvSpPr>
          <p:cNvPr id="6" name="Slide Number Placeholder 5"/>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pPr/>
              <a:t>‹#›</a:t>
            </a:fld>
            <a:endParaRPr kumimoji="0" lang="zh-CN"/>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强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zh-CN" altLang="en-US" smtClean="0"/>
              <a:t>单击此处编辑母版标题样式</a:t>
            </a:r>
            <a:endParaRPr/>
          </a:p>
        </p:txBody>
      </p:sp>
      <p:sp>
        <p:nvSpPr>
          <p:cNvPr id="3" name="Date Placeholder 2"/>
          <p:cNvSpPr>
            <a:spLocks noGrp="1"/>
          </p:cNvSpPr>
          <p:nvPr>
            <p:ph type="dt" sz="half" idx="10"/>
          </p:nvPr>
        </p:nvSpPr>
        <p:spPr/>
        <p:txBody>
          <a:bodyPr/>
          <a:lstStyle>
            <a:lvl1pPr eaLnBrk="1" latinLnBrk="0" hangingPunct="1">
              <a:defRPr kumimoji="0" lang="zh-CN">
                <a:solidFill>
                  <a:schemeClr val="tx1">
                    <a:lumMod val="85000"/>
                    <a:lumOff val="15000"/>
                  </a:schemeClr>
                </a:solidFill>
              </a:defRPr>
            </a:lvl1pPr>
          </a:lstStyle>
          <a:p>
            <a:fld id="{A258050E-B668-4FA7-85AD-C750C80A6E9B}" type="datetimeFigureOut">
              <a:pPr/>
              <a:t>12/17/2009</a:t>
            </a:fld>
            <a:endParaRPr kumimoji="0" lang="zh-CN"/>
          </a:p>
        </p:txBody>
      </p:sp>
      <p:sp>
        <p:nvSpPr>
          <p:cNvPr id="4" name="Footer Placeholder 3"/>
          <p:cNvSpPr>
            <a:spLocks noGrp="1"/>
          </p:cNvSpPr>
          <p:nvPr>
            <p:ph type="ftr" sz="quarter" idx="11"/>
          </p:nvPr>
        </p:nvSpPr>
        <p:spPr/>
        <p:txBody>
          <a:bodyPr/>
          <a:lstStyle>
            <a:lvl1pPr eaLnBrk="1" latinLnBrk="0" hangingPunct="1">
              <a:defRPr kumimoji="0" lang="zh-CN">
                <a:solidFill>
                  <a:schemeClr val="tx1">
                    <a:lumMod val="85000"/>
                    <a:lumOff val="15000"/>
                  </a:schemeClr>
                </a:solidFill>
              </a:defRPr>
            </a:lvl1pPr>
          </a:lstStyle>
          <a:p>
            <a:endParaRPr kumimoji="0" lang="zh-CN"/>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tx1">
                    <a:lumMod val="85000"/>
                    <a:lumOff val="15000"/>
                  </a:schemeClr>
                </a:solidFill>
              </a:defRPr>
            </a:lvl1pPr>
          </a:lstStyle>
          <a:p>
            <a:fld id="{240D5ECE-8B49-45CD-BE81-EF81920D1969}" type="slidenum">
              <a:pPr/>
              <a:t>‹#›</a:t>
            </a:fld>
            <a:endParaRPr kumimoji="0" lang="zh-CN"/>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zh-CN">
                <a:solidFill>
                  <a:schemeClr val="tx1">
                    <a:lumMod val="85000"/>
                    <a:lumOff val="15000"/>
                  </a:schemeClr>
                </a:solidFill>
              </a:defRPr>
            </a:lvl1pPr>
            <a:lvl2pPr eaLnBrk="1" latinLnBrk="0" hangingPunct="1">
              <a:defRPr kumimoji="0" lang="zh-CN">
                <a:solidFill>
                  <a:schemeClr val="tx1">
                    <a:lumMod val="85000"/>
                    <a:lumOff val="15000"/>
                  </a:schemeClr>
                </a:solidFill>
              </a:defRPr>
            </a:lvl2pPr>
            <a:lvl3pPr eaLnBrk="1" latinLnBrk="0" hangingPunct="1">
              <a:defRPr kumimoji="0" lang="zh-CN">
                <a:solidFill>
                  <a:schemeClr val="tx1">
                    <a:lumMod val="85000"/>
                    <a:lumOff val="15000"/>
                  </a:schemeClr>
                </a:solidFill>
              </a:defRPr>
            </a:lvl3pPr>
            <a:lvl4pPr eaLnBrk="1" latinLnBrk="0" hangingPunct="1">
              <a:defRPr kumimoji="0" lang="zh-CN">
                <a:solidFill>
                  <a:schemeClr val="tx1">
                    <a:lumMod val="85000"/>
                    <a:lumOff val="15000"/>
                  </a:schemeClr>
                </a:solidFill>
              </a:defRPr>
            </a:lvl4pPr>
            <a:lvl5pPr eaLnBrk="1" latinLnBrk="0" hangingPunct="1">
              <a:defRPr kumimoji="0" lang="zh-CN">
                <a:solidFill>
                  <a:schemeClr val="tx1">
                    <a:lumMod val="85000"/>
                    <a:lumOff val="15000"/>
                  </a:schemeClr>
                </a:solidFill>
              </a:defRPr>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zh-CN" sz="2800">
                <a:solidFill>
                  <a:schemeClr val="bg1"/>
                </a:solidFill>
              </a:defRPr>
            </a:lvl1pPr>
          </a:lstStyle>
          <a:p>
            <a:pPr eaLnBrk="1" latinLnBrk="0" hangingPunct="1"/>
            <a:r>
              <a:rPr lang="zh-CN" altLang="en-US" smtClean="0"/>
              <a:t>单击此处编辑母版标题样式</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zh-CN" sz="2800">
                <a:solidFill>
                  <a:schemeClr val="tx1">
                    <a:lumMod val="85000"/>
                    <a:lumOff val="15000"/>
                  </a:schemeClr>
                </a:solidFill>
              </a:defRPr>
            </a:lvl1pPr>
            <a:lvl2pPr eaLnBrk="1" latinLnBrk="0" hangingPunct="1">
              <a:defRPr kumimoji="0" lang="zh-CN" sz="2400">
                <a:solidFill>
                  <a:schemeClr val="tx1">
                    <a:lumMod val="85000"/>
                    <a:lumOff val="15000"/>
                  </a:schemeClr>
                </a:solidFill>
              </a:defRPr>
            </a:lvl2pPr>
            <a:lvl3pPr eaLnBrk="1" latinLnBrk="0" hangingPunct="1">
              <a:defRPr kumimoji="0" lang="zh-CN" sz="2000">
                <a:solidFill>
                  <a:schemeClr val="tx1">
                    <a:lumMod val="85000"/>
                    <a:lumOff val="15000"/>
                  </a:schemeClr>
                </a:solidFill>
              </a:defRPr>
            </a:lvl3pPr>
            <a:lvl4pPr eaLnBrk="1" latinLnBrk="0" hangingPunct="1">
              <a:defRPr kumimoji="0" lang="zh-CN" sz="1800">
                <a:solidFill>
                  <a:schemeClr val="tx1">
                    <a:lumMod val="85000"/>
                    <a:lumOff val="15000"/>
                  </a:schemeClr>
                </a:solidFill>
              </a:defRPr>
            </a:lvl4pPr>
            <a:lvl5pPr eaLnBrk="1" latinLnBrk="0" hangingPunct="1">
              <a:defRPr kumimoji="0" lang="zh-CN" sz="1800">
                <a:solidFill>
                  <a:schemeClr val="tx1">
                    <a:lumMod val="85000"/>
                    <a:lumOff val="15000"/>
                  </a:schemeClr>
                </a:solidFill>
              </a:defRPr>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zh-CN" sz="2800">
                <a:solidFill>
                  <a:schemeClr val="tx1">
                    <a:lumMod val="85000"/>
                    <a:lumOff val="15000"/>
                  </a:schemeClr>
                </a:solidFill>
              </a:defRPr>
            </a:lvl1pPr>
            <a:lvl2pPr eaLnBrk="1" latinLnBrk="0" hangingPunct="1">
              <a:defRPr kumimoji="0" lang="zh-CN" sz="2400">
                <a:solidFill>
                  <a:schemeClr val="tx1">
                    <a:lumMod val="85000"/>
                    <a:lumOff val="15000"/>
                  </a:schemeClr>
                </a:solidFill>
              </a:defRPr>
            </a:lvl2pPr>
            <a:lvl3pPr eaLnBrk="1" latinLnBrk="0" hangingPunct="1">
              <a:defRPr kumimoji="0" lang="zh-CN" sz="2000">
                <a:solidFill>
                  <a:schemeClr val="tx1">
                    <a:lumMod val="85000"/>
                    <a:lumOff val="15000"/>
                  </a:schemeClr>
                </a:solidFill>
              </a:defRPr>
            </a:lvl3pPr>
            <a:lvl4pPr eaLnBrk="1" latinLnBrk="0" hangingPunct="1">
              <a:defRPr kumimoji="0" lang="zh-CN" sz="1800">
                <a:solidFill>
                  <a:schemeClr val="tx1">
                    <a:lumMod val="85000"/>
                    <a:lumOff val="15000"/>
                  </a:schemeClr>
                </a:solidFill>
              </a:defRPr>
            </a:lvl4pPr>
            <a:lvl5pPr eaLnBrk="1" latinLnBrk="0" hangingPunct="1">
              <a:defRPr kumimoji="0" lang="zh-CN" sz="1800">
                <a:solidFill>
                  <a:schemeClr val="tx1">
                    <a:lumMod val="85000"/>
                    <a:lumOff val="15000"/>
                  </a:schemeClr>
                </a:solidFill>
              </a:defRPr>
            </a:lvl5pPr>
            <a:lvl6pPr eaLnBrk="1" latinLnBrk="0" hangingPunct="1">
              <a:defRPr kumimoji="0" lang="zh-CN" sz="1800"/>
            </a:lvl6pPr>
            <a:lvl7pPr eaLnBrk="1" latinLnBrk="0" hangingPunct="1">
              <a:defRPr kumimoji="0" lang="zh-CN" sz="1800"/>
            </a:lvl7pPr>
            <a:lvl8pPr eaLnBrk="1" latinLnBrk="0" hangingPunct="1">
              <a:defRPr kumimoji="0" lang="zh-CN" sz="1800"/>
            </a:lvl8pPr>
            <a:lvl9pPr eaLnBrk="1" latinLnBrk="0" hangingPunct="1">
              <a:defRPr kumimoji="0" lang="zh-CN"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5" name="Date Placeholder 4"/>
          <p:cNvSpPr>
            <a:spLocks noGrp="1"/>
          </p:cNvSpPr>
          <p:nvPr>
            <p:ph type="dt" sz="half" idx="10"/>
          </p:nvPr>
        </p:nvSpPr>
        <p:spPr/>
        <p:txBody>
          <a:bodyPr/>
          <a:lstStyle/>
          <a:p>
            <a:fld id="{A258050E-B668-4FA7-85AD-C750C80A6E9B}" type="datetimeFigureOut">
              <a:pPr/>
              <a:t>12/17/2009</a:t>
            </a:fld>
            <a:endParaRPr kumimoji="0" lang="zh-CN"/>
          </a:p>
        </p:txBody>
      </p:sp>
      <p:sp>
        <p:nvSpPr>
          <p:cNvPr id="6" name="Footer Placeholder 5"/>
          <p:cNvSpPr>
            <a:spLocks noGrp="1"/>
          </p:cNvSpPr>
          <p:nvPr>
            <p:ph type="ftr" sz="quarter" idx="11"/>
          </p:nvPr>
        </p:nvSpPr>
        <p:spPr/>
        <p:txBody>
          <a:bodyPr/>
          <a:lstStyle/>
          <a:p>
            <a:endParaRPr kumimoji="0" lang="zh-CN"/>
          </a:p>
        </p:txBody>
      </p:sp>
      <p:sp>
        <p:nvSpPr>
          <p:cNvPr id="7" name="Slide Number Placeholder 6"/>
          <p:cNvSpPr>
            <a:spLocks noGrp="1"/>
          </p:cNvSpPr>
          <p:nvPr>
            <p:ph type="sldNum" sz="quarter" idx="12"/>
          </p:nvPr>
        </p:nvSpPr>
        <p:spPr/>
        <p:txBody>
          <a:bodyPr/>
          <a:lstStyle/>
          <a:p>
            <a:fld id="{240D5ECE-8B49-45CD-BE81-EF81920D1969}" type="slidenum">
              <a:pPr/>
              <a:t>‹#›</a:t>
            </a:fld>
            <a:endParaRPr kumimoji="0" 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pPr/>
              <a:t>12/17/2009</a:t>
            </a:fld>
            <a:endParaRPr kumimoji="0" lang="zh-CN"/>
          </a:p>
        </p:txBody>
      </p:sp>
      <p:sp>
        <p:nvSpPr>
          <p:cNvPr id="4"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endParaRPr kumimoji="0" lang="zh-CN"/>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pPr/>
              <a:t>‹#›</a:t>
            </a:fld>
            <a:endParaRPr kumimoji="0" lang="zh-CN"/>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zh-CN"/>
            </a:lvl1pPr>
          </a:lstStyle>
          <a:p>
            <a:pPr eaLnBrk="1" latinLnBrk="0" hangingPunct="1"/>
            <a:r>
              <a:rPr lang="zh-CN" altLang="en-US" smtClean="0"/>
              <a:t>单击此处编辑母版标题样式</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仅标题: 强调">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12/17/2009</a:t>
            </a:fld>
            <a:endParaRPr kumimoji="0" lang="zh-CN"/>
          </a:p>
        </p:txBody>
      </p:sp>
      <p:sp>
        <p:nvSpPr>
          <p:cNvPr id="3" name="Footer Placeholder 2"/>
          <p:cNvSpPr>
            <a:spLocks noGrp="1"/>
          </p:cNvSpPr>
          <p:nvPr>
            <p:ph type="ftr" sz="quarter" idx="11"/>
          </p:nvPr>
        </p:nvSpPr>
        <p:spPr/>
        <p:txBody>
          <a:bodyPr/>
          <a:lstStyle/>
          <a:p>
            <a:endParaRPr kumimoji="0" lang="zh-CN"/>
          </a:p>
        </p:txBody>
      </p:sp>
      <p:sp>
        <p:nvSpPr>
          <p:cNvPr id="4" name="Slide Number Placeholder 3"/>
          <p:cNvSpPr>
            <a:spLocks noGrp="1"/>
          </p:cNvSpPr>
          <p:nvPr>
            <p:ph type="sldNum" sz="quarter" idx="12"/>
          </p:nvPr>
        </p:nvSpPr>
        <p:spPr/>
        <p:txBody>
          <a:bodyPr/>
          <a:lstStyle/>
          <a:p>
            <a:fld id="{240D5ECE-8B49-45CD-BE81-EF81920D1969}" type="slidenum">
              <a:pPr/>
              <a:t>‹#›</a:t>
            </a:fld>
            <a:endParaRPr kumimoji="0" lang="zh-CN"/>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zh-CN"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zh-CN"/>
              <a:t>单击此处编辑母版标题样式</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zh-CN" sz="2800" kern="1200">
                <a:solidFill>
                  <a:srgbClr val="2E507A">
                    <a:alpha val="81000"/>
                  </a:srgbClr>
                </a:solidFill>
                <a:latin typeface="+mn-lt"/>
                <a:ea typeface="+mn-ea"/>
                <a:cs typeface="+mn-cs"/>
              </a:defRPr>
            </a:lvl1pPr>
            <a:lvl2pPr marL="457200" indent="0" eaLnBrk="1" latinLnBrk="0" hangingPunct="1">
              <a:buNone/>
              <a:defRPr kumimoji="0" lang="zh-CN" sz="2000" b="1"/>
            </a:lvl2pPr>
            <a:lvl3pPr marL="914400" indent="0" eaLnBrk="1" latinLnBrk="0" hangingPunct="1">
              <a:buNone/>
              <a:defRPr kumimoji="0" lang="zh-CN" sz="1800" b="1"/>
            </a:lvl3pPr>
            <a:lvl4pPr marL="1371600" indent="0" eaLnBrk="1" latinLnBrk="0" hangingPunct="1">
              <a:buNone/>
              <a:defRPr kumimoji="0" lang="zh-CN" sz="1600" b="1"/>
            </a:lvl4pPr>
            <a:lvl5pPr marL="1828800" indent="0" eaLnBrk="1" latinLnBrk="0" hangingPunct="1">
              <a:buNone/>
              <a:defRPr kumimoji="0" lang="zh-CN" sz="1600" b="1"/>
            </a:lvl5pPr>
            <a:lvl6pPr marL="2286000" indent="0" eaLnBrk="1" latinLnBrk="0" hangingPunct="1">
              <a:buNone/>
              <a:defRPr kumimoji="0" lang="zh-CN" sz="1600" b="1"/>
            </a:lvl6pPr>
            <a:lvl7pPr marL="2743200" indent="0" eaLnBrk="1" latinLnBrk="0" hangingPunct="1">
              <a:buNone/>
              <a:defRPr kumimoji="0" lang="zh-CN" sz="1600" b="1"/>
            </a:lvl7pPr>
            <a:lvl8pPr marL="3200400" indent="0" eaLnBrk="1" latinLnBrk="0" hangingPunct="1">
              <a:buNone/>
              <a:defRPr kumimoji="0" lang="zh-CN" sz="1600" b="1"/>
            </a:lvl8pPr>
            <a:lvl9pPr marL="3657600" indent="0" eaLnBrk="1" latinLnBrk="0" hangingPunct="1">
              <a:buNone/>
              <a:defRPr kumimoji="0" lang="zh-CN" sz="1600" b="1"/>
            </a:lvl9pPr>
          </a:lstStyle>
          <a:p>
            <a:pPr lvl="0" eaLnBrk="1" latinLnBrk="0" hangingPunct="1"/>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标题和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pPr/>
              <a:t>12/17/2009</a:t>
            </a:fld>
            <a:endParaRPr kumimoji="0" lang="zh-CN"/>
          </a:p>
        </p:txBody>
      </p:sp>
      <p:sp>
        <p:nvSpPr>
          <p:cNvPr id="4" name="Footer Placeholder 3"/>
          <p:cNvSpPr>
            <a:spLocks noGrp="1"/>
          </p:cNvSpPr>
          <p:nvPr>
            <p:ph type="ftr" sz="quarter" idx="11"/>
          </p:nvPr>
        </p:nvSpPr>
        <p:spPr/>
        <p:txBody>
          <a:bodyPr/>
          <a:lstStyle>
            <a:lvl1pPr eaLnBrk="1" latinLnBrk="0" hangingPunct="1">
              <a:defRPr kumimoji="0" lang="zh-CN">
                <a:solidFill>
                  <a:schemeClr val="bg1"/>
                </a:solidFill>
              </a:defRPr>
            </a:lvl1pPr>
          </a:lstStyle>
          <a:p>
            <a:endParaRPr kumimoji="0" lang="zh-CN"/>
          </a:p>
        </p:txBody>
      </p:sp>
      <p:sp>
        <p:nvSpPr>
          <p:cNvPr id="5" name="Slide Number Placeholder 4"/>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pPr/>
              <a:t>‹#›</a:t>
            </a:fld>
            <a:endParaRPr kumimoji="0" lang="zh-CN"/>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zh-CN"/>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zh-CN" sz="4000" kern="1200">
                <a:solidFill>
                  <a:schemeClr val="bg1"/>
                </a:solidFill>
                <a:latin typeface="+mn-lt"/>
                <a:ea typeface="+mn-ea"/>
                <a:cs typeface="+mn-cs"/>
              </a:defRPr>
            </a:lvl1pPr>
          </a:lstStyle>
          <a:p>
            <a:pPr eaLnBrk="1" latinLnBrk="0" hangingPunct="1"/>
            <a:r>
              <a:rPr lang="zh-CN" altLang="en-US" smtClean="0"/>
              <a:t>单击此处编辑母版标题样式</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zh-CN" sz="1800" b="1" kern="1200">
                <a:solidFill>
                  <a:schemeClr val="bg1">
                    <a:lumMod val="65000"/>
                  </a:schemeClr>
                </a:solidFill>
                <a:latin typeface="Calibri" pitchFamily="34" charset="0"/>
                <a:ea typeface="+mn-ea"/>
                <a:cs typeface="+mn-cs"/>
              </a:defRPr>
            </a:lvl1pPr>
          </a:lstStyle>
          <a:p>
            <a:pPr lvl="0"/>
            <a:r>
              <a:rPr kumimoji="0" lang="zh-CN"/>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zh-CN" sz="2000" b="1"/>
            </a:lvl1pPr>
          </a:lstStyle>
          <a:p>
            <a:pPr eaLnBrk="1" latinLnBrk="0" hangingPunct="1"/>
            <a:r>
              <a:rPr lang="zh-CN" altLang="en-US" smtClean="0"/>
              <a:t>单击此处编辑母版标题样式</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zh-CN" sz="2800">
                <a:solidFill>
                  <a:schemeClr val="bg1"/>
                </a:solidFill>
              </a:defRPr>
            </a:lvl1pPr>
            <a:lvl2pPr eaLnBrk="1" latinLnBrk="0" hangingPunct="1">
              <a:defRPr kumimoji="0" lang="zh-CN" sz="2800">
                <a:solidFill>
                  <a:schemeClr val="bg1"/>
                </a:solidFill>
              </a:defRPr>
            </a:lvl2pPr>
            <a:lvl3pPr eaLnBrk="1" latinLnBrk="0" hangingPunct="1">
              <a:defRPr kumimoji="0" lang="zh-CN" sz="2400">
                <a:solidFill>
                  <a:schemeClr val="bg1"/>
                </a:solidFill>
              </a:defRPr>
            </a:lvl3pPr>
            <a:lvl4pPr eaLnBrk="1" latinLnBrk="0" hangingPunct="1">
              <a:defRPr kumimoji="0" lang="zh-CN" sz="2000">
                <a:solidFill>
                  <a:schemeClr val="bg1"/>
                </a:solidFill>
              </a:defRPr>
            </a:lvl4pPr>
            <a:lvl5pPr eaLnBrk="1" latinLnBrk="0" hangingPunct="1">
              <a:defRPr kumimoji="0" lang="zh-CN" sz="2000">
                <a:solidFill>
                  <a:schemeClr val="bg1"/>
                </a:solidFill>
              </a:defRPr>
            </a:lvl5pPr>
            <a:lvl6pPr eaLnBrk="1" latinLnBrk="0" hangingPunct="1">
              <a:defRPr kumimoji="0" lang="zh-CN" sz="2000"/>
            </a:lvl6pPr>
            <a:lvl7pPr eaLnBrk="1" latinLnBrk="0" hangingPunct="1">
              <a:defRPr kumimoji="0" lang="zh-CN" sz="2000"/>
            </a:lvl7pPr>
            <a:lvl8pPr eaLnBrk="1" latinLnBrk="0" hangingPunct="1">
              <a:defRPr kumimoji="0" lang="zh-CN" sz="2000"/>
            </a:lvl8pPr>
            <a:lvl9pPr eaLnBrk="1" latinLnBrk="0" hangingPunct="1">
              <a:defRPr kumimoji="0" lang="zh-CN"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zh-CN" sz="1400">
                <a:solidFill>
                  <a:schemeClr val="tx1">
                    <a:lumMod val="75000"/>
                    <a:lumOff val="25000"/>
                  </a:schemeClr>
                </a:solidFill>
              </a:defRPr>
            </a:lvl1pPr>
            <a:lvl2pPr marL="457200" indent="0" eaLnBrk="1" latinLnBrk="0" hangingPunct="1">
              <a:buNone/>
              <a:defRPr kumimoji="0" lang="zh-CN" sz="1200"/>
            </a:lvl2pPr>
            <a:lvl3pPr marL="914400" indent="0" eaLnBrk="1" latinLnBrk="0" hangingPunct="1">
              <a:buNone/>
              <a:defRPr kumimoji="0" lang="zh-CN" sz="1000"/>
            </a:lvl3pPr>
            <a:lvl4pPr marL="1371600" indent="0" eaLnBrk="1" latinLnBrk="0" hangingPunct="1">
              <a:buNone/>
              <a:defRPr kumimoji="0" lang="zh-CN" sz="900"/>
            </a:lvl4pPr>
            <a:lvl5pPr marL="1828800" indent="0" eaLnBrk="1" latinLnBrk="0" hangingPunct="1">
              <a:buNone/>
              <a:defRPr kumimoji="0" lang="zh-CN" sz="900"/>
            </a:lvl5pPr>
            <a:lvl6pPr marL="2286000" indent="0" eaLnBrk="1" latinLnBrk="0" hangingPunct="1">
              <a:buNone/>
              <a:defRPr kumimoji="0" lang="zh-CN" sz="900"/>
            </a:lvl6pPr>
            <a:lvl7pPr marL="2743200" indent="0" eaLnBrk="1" latinLnBrk="0" hangingPunct="1">
              <a:buNone/>
              <a:defRPr kumimoji="0" lang="zh-CN" sz="900"/>
            </a:lvl7pPr>
            <a:lvl8pPr marL="3200400" indent="0" eaLnBrk="1" latinLnBrk="0" hangingPunct="1">
              <a:buNone/>
              <a:defRPr kumimoji="0" lang="zh-CN" sz="900"/>
            </a:lvl8pPr>
            <a:lvl9pPr marL="3657600" indent="0" eaLnBrk="1" latinLnBrk="0" hangingPunct="1">
              <a:buNone/>
              <a:defRPr kumimoji="0" lang="zh-CN" sz="900"/>
            </a:lvl9pPr>
          </a:lstStyle>
          <a:p>
            <a:pPr lvl="0" eaLnBrk="1" latinLnBrk="0" hangingPunct="1"/>
            <a:r>
              <a:rPr lang="zh-CN" altLang="en-US" smtClean="0"/>
              <a:t>单击此处编辑母版文本样式</a:t>
            </a:r>
          </a:p>
        </p:txBody>
      </p:sp>
      <p:sp>
        <p:nvSpPr>
          <p:cNvPr id="5" name="Date Placeholder 4"/>
          <p:cNvSpPr>
            <a:spLocks noGrp="1"/>
          </p:cNvSpPr>
          <p:nvPr>
            <p:ph type="dt" sz="half" idx="10"/>
          </p:nvPr>
        </p:nvSpPr>
        <p:spPr/>
        <p:txBody>
          <a:bodyPr/>
          <a:lstStyle>
            <a:lvl1pPr eaLnBrk="1" latinLnBrk="0" hangingPunct="1">
              <a:defRPr kumimoji="0" lang="zh-CN">
                <a:solidFill>
                  <a:schemeClr val="bg1"/>
                </a:solidFill>
              </a:defRPr>
            </a:lvl1pPr>
          </a:lstStyle>
          <a:p>
            <a:fld id="{A258050E-B668-4FA7-85AD-C750C80A6E9B}" type="datetimeFigureOut">
              <a:pPr/>
              <a:t>12/17/2009</a:t>
            </a:fld>
            <a:endParaRPr kumimoji="0" lang="zh-CN"/>
          </a:p>
        </p:txBody>
      </p:sp>
      <p:sp>
        <p:nvSpPr>
          <p:cNvPr id="6" name="Footer Placeholder 5"/>
          <p:cNvSpPr>
            <a:spLocks noGrp="1"/>
          </p:cNvSpPr>
          <p:nvPr>
            <p:ph type="ftr" sz="quarter" idx="11"/>
          </p:nvPr>
        </p:nvSpPr>
        <p:spPr/>
        <p:txBody>
          <a:bodyPr/>
          <a:lstStyle>
            <a:lvl1pPr eaLnBrk="1" latinLnBrk="0" hangingPunct="1">
              <a:defRPr kumimoji="0" lang="zh-CN">
                <a:solidFill>
                  <a:schemeClr val="bg1"/>
                </a:solidFill>
              </a:defRPr>
            </a:lvl1pPr>
          </a:lstStyle>
          <a:p>
            <a:endParaRPr kumimoji="0" lang="zh-CN"/>
          </a:p>
        </p:txBody>
      </p:sp>
      <p:sp>
        <p:nvSpPr>
          <p:cNvPr id="7" name="Slide Number Placeholder 6"/>
          <p:cNvSpPr>
            <a:spLocks noGrp="1"/>
          </p:cNvSpPr>
          <p:nvPr>
            <p:ph type="sldNum" sz="quarter" idx="12"/>
          </p:nvPr>
        </p:nvSpPr>
        <p:spPr/>
        <p:txBody>
          <a:bodyPr/>
          <a:lstStyle>
            <a:lvl1pPr eaLnBrk="1" latinLnBrk="0" hangingPunct="1">
              <a:defRPr kumimoji="0" lang="zh-CN">
                <a:solidFill>
                  <a:schemeClr val="bg1"/>
                </a:solidFill>
              </a:defRPr>
            </a:lvl1pPr>
          </a:lstStyle>
          <a:p>
            <a:fld id="{240D5ECE-8B49-45CD-BE81-EF81920D1969}" type="slidenum">
              <a:pPr/>
              <a:t>‹#›</a:t>
            </a:fld>
            <a:endParaRPr kumimoji="0" 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zh-CN" altLang="en-US" smtClean="0"/>
              <a:t>单击此处编辑母版标题样式</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zh-CN" sz="1200">
                <a:solidFill>
                  <a:schemeClr val="tx1">
                    <a:tint val="75000"/>
                  </a:schemeClr>
                </a:solidFill>
              </a:defRPr>
            </a:lvl1pPr>
          </a:lstStyle>
          <a:p>
            <a:fld id="{A258050E-B668-4FA7-85AD-C750C80A6E9B}" type="datetimeFigureOut">
              <a:pPr/>
              <a:t>12/17/2009</a:t>
            </a:fld>
            <a:endParaRPr kumimoji="0" 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zh-CN" sz="1200">
                <a:solidFill>
                  <a:schemeClr val="tx1">
                    <a:tint val="75000"/>
                  </a:schemeClr>
                </a:solidFill>
              </a:defRPr>
            </a:lvl1pPr>
          </a:lstStyle>
          <a:p>
            <a:endParaRPr kumimoji="0" 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zh-CN" sz="1200">
                <a:solidFill>
                  <a:schemeClr val="tx1">
                    <a:tint val="75000"/>
                  </a:schemeClr>
                </a:solidFill>
              </a:defRPr>
            </a:lvl1pPr>
          </a:lstStyle>
          <a:p>
            <a:fld id="{240D5ECE-8B49-45CD-BE81-EF81920D1969}" type="slidenum">
              <a:pPr/>
              <a:t>‹#›</a:t>
            </a:fld>
            <a:endParaRPr kumimoji="0" lang="zh-C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zh-CN"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zh-CN"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CN"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CN"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p:bodyStyle>
    <p:otherStyle>
      <a:defPPr>
        <a:defRPr kumimoji="0" lang="zh-CN"/>
      </a:defPPr>
      <a:lvl1pPr marL="0" algn="l" defTabSz="914400" rtl="0" eaLnBrk="1" latinLnBrk="0" hangingPunct="1">
        <a:defRPr kumimoji="0" lang="zh-CN" sz="1800" kern="1200">
          <a:solidFill>
            <a:schemeClr val="tx1"/>
          </a:solidFill>
          <a:latin typeface="+mn-lt"/>
          <a:ea typeface="+mn-ea"/>
          <a:cs typeface="+mn-cs"/>
        </a:defRPr>
      </a:lvl1pPr>
      <a:lvl2pPr marL="457200" algn="l" defTabSz="914400" rtl="0" eaLnBrk="1" latinLnBrk="0" hangingPunct="1">
        <a:defRPr kumimoji="0" lang="zh-CN" sz="1800" kern="1200">
          <a:solidFill>
            <a:schemeClr val="tx1"/>
          </a:solidFill>
          <a:latin typeface="+mn-lt"/>
          <a:ea typeface="+mn-ea"/>
          <a:cs typeface="+mn-cs"/>
        </a:defRPr>
      </a:lvl2pPr>
      <a:lvl3pPr marL="914400" algn="l" defTabSz="914400" rtl="0" eaLnBrk="1" latinLnBrk="0" hangingPunct="1">
        <a:defRPr kumimoji="0" lang="zh-CN" sz="1800" kern="1200">
          <a:solidFill>
            <a:schemeClr val="tx1"/>
          </a:solidFill>
          <a:latin typeface="+mn-lt"/>
          <a:ea typeface="+mn-ea"/>
          <a:cs typeface="+mn-cs"/>
        </a:defRPr>
      </a:lvl3pPr>
      <a:lvl4pPr marL="1371600" algn="l" defTabSz="914400" rtl="0" eaLnBrk="1" latinLnBrk="0" hangingPunct="1">
        <a:defRPr kumimoji="0" lang="zh-CN" sz="1800" kern="1200">
          <a:solidFill>
            <a:schemeClr val="tx1"/>
          </a:solidFill>
          <a:latin typeface="+mn-lt"/>
          <a:ea typeface="+mn-ea"/>
          <a:cs typeface="+mn-cs"/>
        </a:defRPr>
      </a:lvl4pPr>
      <a:lvl5pPr marL="1828800" algn="l" defTabSz="914400" rtl="0" eaLnBrk="1" latinLnBrk="0" hangingPunct="1">
        <a:defRPr kumimoji="0" lang="zh-CN" sz="1800" kern="1200">
          <a:solidFill>
            <a:schemeClr val="tx1"/>
          </a:solidFill>
          <a:latin typeface="+mn-lt"/>
          <a:ea typeface="+mn-ea"/>
          <a:cs typeface="+mn-cs"/>
        </a:defRPr>
      </a:lvl5pPr>
      <a:lvl6pPr marL="2286000" algn="l" defTabSz="914400" rtl="0" eaLnBrk="1" latinLnBrk="0" hangingPunct="1">
        <a:defRPr kumimoji="0" lang="zh-CN" sz="1800" kern="1200">
          <a:solidFill>
            <a:schemeClr val="tx1"/>
          </a:solidFill>
          <a:latin typeface="+mn-lt"/>
          <a:ea typeface="+mn-ea"/>
          <a:cs typeface="+mn-cs"/>
        </a:defRPr>
      </a:lvl6pPr>
      <a:lvl7pPr marL="2743200" algn="l" defTabSz="914400" rtl="0" eaLnBrk="1" latinLnBrk="0" hangingPunct="1">
        <a:defRPr kumimoji="0" lang="zh-CN" sz="1800" kern="1200">
          <a:solidFill>
            <a:schemeClr val="tx1"/>
          </a:solidFill>
          <a:latin typeface="+mn-lt"/>
          <a:ea typeface="+mn-ea"/>
          <a:cs typeface="+mn-cs"/>
        </a:defRPr>
      </a:lvl7pPr>
      <a:lvl8pPr marL="3200400" algn="l" defTabSz="914400" rtl="0" eaLnBrk="1" latinLnBrk="0" hangingPunct="1">
        <a:defRPr kumimoji="0" lang="zh-CN" sz="1800" kern="1200">
          <a:solidFill>
            <a:schemeClr val="tx1"/>
          </a:solidFill>
          <a:latin typeface="+mn-lt"/>
          <a:ea typeface="+mn-ea"/>
          <a:cs typeface="+mn-cs"/>
        </a:defRPr>
      </a:lvl8pPr>
      <a:lvl9pPr marL="3657600" algn="l" defTabSz="914400" rtl="0" eaLnBrk="1" latinLnBrk="0" hangingPunct="1">
        <a:defRPr kumimoji="0" lang="zh-C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zh-CN" altLang="en-US" smtClean="0"/>
              <a:t>单击此处编辑母版标题样式</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zh-CN" sz="1200">
                <a:solidFill>
                  <a:schemeClr val="tx1">
                    <a:tint val="75000"/>
                  </a:schemeClr>
                </a:solidFill>
              </a:defRPr>
            </a:lvl1pPr>
          </a:lstStyle>
          <a:p>
            <a:fld id="{A258050E-B668-4FA7-85AD-C750C80A6E9B}" type="datetimeFigureOut">
              <a:rPr lang="en-US" altLang="zh-CN">
                <a:solidFill>
                  <a:srgbClr val="262626">
                    <a:tint val="75000"/>
                  </a:srgbClr>
                </a:solidFill>
              </a:rPr>
              <a:pPr/>
              <a:t>12/17/2009</a:t>
            </a:fld>
            <a:endParaRPr altLang="en-US">
              <a:solidFill>
                <a:srgbClr val="262626">
                  <a:tint val="75000"/>
                </a:srgbClr>
              </a:solidFill>
              <a:ea typeface="宋体"/>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zh-CN" sz="1200">
                <a:solidFill>
                  <a:schemeClr val="tx1">
                    <a:tint val="75000"/>
                  </a:schemeClr>
                </a:solidFill>
              </a:defRPr>
            </a:lvl1pPr>
          </a:lstStyle>
          <a:p>
            <a:endParaRPr altLang="en-US">
              <a:solidFill>
                <a:srgbClr val="262626">
                  <a:tint val="75000"/>
                </a:srgbClr>
              </a:solidFill>
              <a:ea typeface="宋体"/>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zh-CN" sz="1200">
                <a:solidFill>
                  <a:schemeClr val="tx1">
                    <a:tint val="75000"/>
                  </a:schemeClr>
                </a:solidFill>
              </a:defRPr>
            </a:lvl1pPr>
          </a:lstStyle>
          <a:p>
            <a:fld id="{240D5ECE-8B49-45CD-BE81-EF81920D1969}" type="slidenum">
              <a:rPr lang="en-US" altLang="zh-CN">
                <a:solidFill>
                  <a:srgbClr val="262626">
                    <a:tint val="75000"/>
                  </a:srgbClr>
                </a:solidFill>
              </a:rPr>
              <a:pPr/>
              <a:t>‹#›</a:t>
            </a:fld>
            <a:endParaRPr altLang="en-US">
              <a:solidFill>
                <a:srgbClr val="262626">
                  <a:tint val="75000"/>
                </a:srgbClr>
              </a:solidFill>
              <a:ea typeface="宋体"/>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Tree>
    <p:extLst>
      <p:ext uri="{BB962C8B-B14F-4D97-AF65-F5344CB8AC3E}">
        <p14:creationId xmlns:p14="http://schemas.microsoft.com/office/powerpoint/2010/main" val="7902863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txStyles>
    <p:titleStyle>
      <a:lvl1pPr algn="ctr" defTabSz="914400" rtl="0" eaLnBrk="1" latinLnBrk="0" hangingPunct="1">
        <a:spcBef>
          <a:spcPct val="0"/>
        </a:spcBef>
        <a:buNone/>
        <a:defRPr kumimoji="0" lang="zh-CN"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zh-CN"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zh-CN"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zh-CN"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zh-CN" sz="2000" kern="1200">
          <a:solidFill>
            <a:schemeClr val="tx1"/>
          </a:solidFill>
          <a:latin typeface="+mn-lt"/>
          <a:ea typeface="+mn-ea"/>
          <a:cs typeface="+mn-cs"/>
        </a:defRPr>
      </a:lvl9pPr>
    </p:bodyStyle>
    <p:otherStyle>
      <a:defPPr>
        <a:defRPr kumimoji="0" lang="zh-CN"/>
      </a:defPPr>
      <a:lvl1pPr marL="0" algn="l" defTabSz="914400" rtl="0" eaLnBrk="1" latinLnBrk="0" hangingPunct="1">
        <a:defRPr kumimoji="0" lang="zh-CN" sz="1800" kern="1200">
          <a:solidFill>
            <a:schemeClr val="tx1"/>
          </a:solidFill>
          <a:latin typeface="+mn-lt"/>
          <a:ea typeface="+mn-ea"/>
          <a:cs typeface="+mn-cs"/>
        </a:defRPr>
      </a:lvl1pPr>
      <a:lvl2pPr marL="457200" algn="l" defTabSz="914400" rtl="0" eaLnBrk="1" latinLnBrk="0" hangingPunct="1">
        <a:defRPr kumimoji="0" lang="zh-CN" sz="1800" kern="1200">
          <a:solidFill>
            <a:schemeClr val="tx1"/>
          </a:solidFill>
          <a:latin typeface="+mn-lt"/>
          <a:ea typeface="+mn-ea"/>
          <a:cs typeface="+mn-cs"/>
        </a:defRPr>
      </a:lvl2pPr>
      <a:lvl3pPr marL="914400" algn="l" defTabSz="914400" rtl="0" eaLnBrk="1" latinLnBrk="0" hangingPunct="1">
        <a:defRPr kumimoji="0" lang="zh-CN" sz="1800" kern="1200">
          <a:solidFill>
            <a:schemeClr val="tx1"/>
          </a:solidFill>
          <a:latin typeface="+mn-lt"/>
          <a:ea typeface="+mn-ea"/>
          <a:cs typeface="+mn-cs"/>
        </a:defRPr>
      </a:lvl3pPr>
      <a:lvl4pPr marL="1371600" algn="l" defTabSz="914400" rtl="0" eaLnBrk="1" latinLnBrk="0" hangingPunct="1">
        <a:defRPr kumimoji="0" lang="zh-CN" sz="1800" kern="1200">
          <a:solidFill>
            <a:schemeClr val="tx1"/>
          </a:solidFill>
          <a:latin typeface="+mn-lt"/>
          <a:ea typeface="+mn-ea"/>
          <a:cs typeface="+mn-cs"/>
        </a:defRPr>
      </a:lvl4pPr>
      <a:lvl5pPr marL="1828800" algn="l" defTabSz="914400" rtl="0" eaLnBrk="1" latinLnBrk="0" hangingPunct="1">
        <a:defRPr kumimoji="0" lang="zh-CN" sz="1800" kern="1200">
          <a:solidFill>
            <a:schemeClr val="tx1"/>
          </a:solidFill>
          <a:latin typeface="+mn-lt"/>
          <a:ea typeface="+mn-ea"/>
          <a:cs typeface="+mn-cs"/>
        </a:defRPr>
      </a:lvl5pPr>
      <a:lvl6pPr marL="2286000" algn="l" defTabSz="914400" rtl="0" eaLnBrk="1" latinLnBrk="0" hangingPunct="1">
        <a:defRPr kumimoji="0" lang="zh-CN" sz="1800" kern="1200">
          <a:solidFill>
            <a:schemeClr val="tx1"/>
          </a:solidFill>
          <a:latin typeface="+mn-lt"/>
          <a:ea typeface="+mn-ea"/>
          <a:cs typeface="+mn-cs"/>
        </a:defRPr>
      </a:lvl6pPr>
      <a:lvl7pPr marL="2743200" algn="l" defTabSz="914400" rtl="0" eaLnBrk="1" latinLnBrk="0" hangingPunct="1">
        <a:defRPr kumimoji="0" lang="zh-CN" sz="1800" kern="1200">
          <a:solidFill>
            <a:schemeClr val="tx1"/>
          </a:solidFill>
          <a:latin typeface="+mn-lt"/>
          <a:ea typeface="+mn-ea"/>
          <a:cs typeface="+mn-cs"/>
        </a:defRPr>
      </a:lvl7pPr>
      <a:lvl8pPr marL="3200400" algn="l" defTabSz="914400" rtl="0" eaLnBrk="1" latinLnBrk="0" hangingPunct="1">
        <a:defRPr kumimoji="0" lang="zh-CN" sz="1800" kern="1200">
          <a:solidFill>
            <a:schemeClr val="tx1"/>
          </a:solidFill>
          <a:latin typeface="+mn-lt"/>
          <a:ea typeface="+mn-ea"/>
          <a:cs typeface="+mn-cs"/>
        </a:defRPr>
      </a:lvl8pPr>
      <a:lvl9pPr marL="3657600" algn="l" defTabSz="914400" rtl="0" eaLnBrk="1" latinLnBrk="0" hangingPunct="1">
        <a:defRPr kumimoji="0"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7.jp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8.jp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zh-CN" altLang="en-US" smtClean="0"/>
              <a:t>软件注册码</a:t>
            </a:r>
            <a:endParaRPr lang="zh-CN" dirty="0"/>
          </a:p>
        </p:txBody>
      </p:sp>
      <p:sp>
        <p:nvSpPr>
          <p:cNvPr id="5" name="Title 4"/>
          <p:cNvSpPr>
            <a:spLocks noGrp="1"/>
          </p:cNvSpPr>
          <p:nvPr>
            <p:ph type="title"/>
          </p:nvPr>
        </p:nvSpPr>
        <p:spPr>
          <a:xfrm>
            <a:off x="228600" y="3048000"/>
            <a:ext cx="7239000" cy="1828800"/>
          </a:xfrm>
        </p:spPr>
        <p:txBody>
          <a:bodyPr>
            <a:normAutofit/>
          </a:bodyPr>
          <a:lstStyle/>
          <a:p>
            <a:r>
              <a:rPr lang="zh-CN" altLang="en-US" sz="5600" b="0" smtClean="0">
                <a:solidFill>
                  <a:prstClr val="white"/>
                </a:solidFill>
              </a:rPr>
              <a:t>软件保护机制</a:t>
            </a:r>
            <a:r>
              <a:rPr lang="en-US" altLang="zh-CN" sz="5600" b="0" smtClean="0">
                <a:solidFill>
                  <a:prstClr val="white"/>
                </a:solidFill>
              </a:rPr>
              <a:t/>
            </a:r>
            <a:br>
              <a:rPr lang="en-US" altLang="zh-CN" sz="5600" b="0" smtClean="0">
                <a:solidFill>
                  <a:prstClr val="white"/>
                </a:solidFill>
              </a:rPr>
            </a:br>
            <a:r>
              <a:rPr lang="zh-CN" altLang="en-US" sz="5600" b="0" smtClean="0">
                <a:solidFill>
                  <a:prstClr val="white"/>
                </a:solidFill>
              </a:rPr>
              <a:t>与破解</a:t>
            </a:r>
            <a:endParaRPr lang="zh-CN"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zh-CN" sz="17000" b="1">
                <a:solidFill>
                  <a:srgbClr val="2A7A9E">
                    <a:alpha val="40000"/>
                  </a:srgbClr>
                </a:solidFill>
                <a:cs typeface="Arial" pitchFamily="34" charset="0"/>
              </a:rPr>
              <a:t>2</a:t>
            </a:r>
          </a:p>
        </p:txBody>
      </p:sp>
      <p:sp>
        <p:nvSpPr>
          <p:cNvPr id="9" name="Title 8"/>
          <p:cNvSpPr>
            <a:spLocks noGrp="1"/>
          </p:cNvSpPr>
          <p:nvPr>
            <p:ph type="title"/>
          </p:nvPr>
        </p:nvSpPr>
        <p:spPr/>
        <p:txBody>
          <a:bodyPr>
            <a:noAutofit/>
          </a:bodyPr>
          <a:lstStyle/>
          <a:p>
            <a:pPr lvl="0">
              <a:spcBef>
                <a:spcPts val="0"/>
              </a:spcBef>
            </a:pPr>
            <a:r>
              <a:rPr lang="zh-CN" altLang="en-US" sz="4000" cap="none" dirty="0" smtClean="0">
                <a:solidFill>
                  <a:prstClr val="black">
                    <a:lumMod val="85000"/>
                    <a:lumOff val="15000"/>
                  </a:prstClr>
                </a:solidFill>
                <a:ea typeface="+mn-ea"/>
                <a:cs typeface="+mn-cs"/>
              </a:rPr>
              <a:t>注册码破解</a:t>
            </a:r>
            <a:endParaRPr lang="zh-CN"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zh-CN" altLang="en-US" sz="1700" b="1" dirty="0" smtClean="0">
                <a:solidFill>
                  <a:prstClr val="black">
                    <a:lumMod val="75000"/>
                    <a:lumOff val="25000"/>
                  </a:prstClr>
                </a:solidFill>
              </a:rPr>
              <a:t>逆向工程</a:t>
            </a:r>
            <a:r>
              <a:rPr lang="zh-CN" sz="1700" b="1" dirty="0" smtClean="0">
                <a:solidFill>
                  <a:prstClr val="black">
                    <a:lumMod val="75000"/>
                    <a:lumOff val="25000"/>
                  </a:prstClr>
                </a:solidFill>
              </a:rPr>
              <a:t>、</a:t>
            </a:r>
            <a:r>
              <a:rPr lang="zh-CN" altLang="en-US" sz="1700" b="1" dirty="0" smtClean="0">
                <a:solidFill>
                  <a:prstClr val="black">
                    <a:lumMod val="75000"/>
                    <a:lumOff val="25000"/>
                  </a:prstClr>
                </a:solidFill>
              </a:rPr>
              <a:t>静态分析</a:t>
            </a:r>
            <a:r>
              <a:rPr lang="zh-CN" sz="1700" b="1" dirty="0" smtClean="0">
                <a:solidFill>
                  <a:prstClr val="black">
                    <a:lumMod val="75000"/>
                    <a:lumOff val="25000"/>
                  </a:prstClr>
                </a:solidFill>
              </a:rPr>
              <a:t>和</a:t>
            </a:r>
            <a:r>
              <a:rPr lang="zh-CN" altLang="en-US" sz="1700" b="1" dirty="0" smtClean="0">
                <a:solidFill>
                  <a:prstClr val="black">
                    <a:lumMod val="75000"/>
                    <a:lumOff val="25000"/>
                  </a:prstClr>
                </a:solidFill>
              </a:rPr>
              <a:t>动态调试</a:t>
            </a:r>
            <a:endParaRPr lang="zh-CN" sz="1700" b="1"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566936"/>
            <a:ext cx="2445488" cy="2286000"/>
          </a:xfrm>
          <a:prstGeom prst="rect">
            <a:avLst/>
          </a:prstGeom>
        </p:spPr>
      </p:pic>
      <p:sp>
        <p:nvSpPr>
          <p:cNvPr id="8" name="Title 8"/>
          <p:cNvSpPr txBox="1">
            <a:spLocks/>
          </p:cNvSpPr>
          <p:nvPr/>
        </p:nvSpPr>
        <p:spPr>
          <a:xfrm>
            <a:off x="436180" y="76200"/>
            <a:ext cx="840302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破解</a:t>
            </a:r>
            <a:endParaRPr lang="zh-CN" altLang="en-US" dirty="0">
              <a:latin typeface="+mn-lt"/>
            </a:endParaRPr>
          </a:p>
        </p:txBody>
      </p:sp>
      <p:sp>
        <p:nvSpPr>
          <p:cNvPr id="10" name="Title 8"/>
          <p:cNvSpPr txBox="1">
            <a:spLocks/>
          </p:cNvSpPr>
          <p:nvPr/>
        </p:nvSpPr>
        <p:spPr>
          <a:xfrm>
            <a:off x="1835696" y="726976"/>
            <a:ext cx="5256584"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3200" b="1" dirty="0">
                <a:solidFill>
                  <a:srgbClr val="7BCF27"/>
                </a:solidFill>
                <a:latin typeface="+mn-lt"/>
                <a:ea typeface="+mn-ea"/>
                <a:cs typeface="+mn-cs"/>
              </a:rPr>
              <a:t>静态分析</a:t>
            </a:r>
            <a:endParaRPr lang="zh-CN" altLang="en-US" sz="3200" b="1" dirty="0">
              <a:solidFill>
                <a:srgbClr val="7BCF27"/>
              </a:solidFill>
              <a:latin typeface="+mn-lt"/>
              <a:ea typeface="+mn-ea"/>
              <a:cs typeface="+mn-cs"/>
            </a:endParaRPr>
          </a:p>
        </p:txBody>
      </p:sp>
      <p:sp>
        <p:nvSpPr>
          <p:cNvPr id="11" name="矩形 10"/>
          <p:cNvSpPr/>
          <p:nvPr/>
        </p:nvSpPr>
        <p:spPr>
          <a:xfrm>
            <a:off x="5580112" y="980728"/>
            <a:ext cx="3240360" cy="4429418"/>
          </a:xfrm>
          <a:prstGeom prst="rect">
            <a:avLst/>
          </a:prstGeom>
        </p:spPr>
        <p:txBody>
          <a:bodyPr wrap="square">
            <a:spAutoFit/>
          </a:bodyPr>
          <a:lstStyle/>
          <a:p>
            <a:pPr marL="342900" indent="-342900">
              <a:spcBef>
                <a:spcPts val="100"/>
              </a:spcBef>
              <a:buFont typeface="Arial" panose="020B0604020202020204" pitchFamily="34" charset="0"/>
              <a:buChar char="•"/>
            </a:pPr>
            <a:r>
              <a:rPr lang="zh-CN" altLang="en-US" sz="2000" b="1" dirty="0">
                <a:solidFill>
                  <a:srgbClr val="F48914"/>
                </a:solidFill>
              </a:rPr>
              <a:t>了解软件的基本功能</a:t>
            </a:r>
            <a:endParaRPr lang="en-US" altLang="zh-CN" sz="2000" b="1" dirty="0">
              <a:solidFill>
                <a:srgbClr val="F48914"/>
              </a:solidFill>
            </a:endParaRPr>
          </a:p>
          <a:p>
            <a:r>
              <a:rPr lang="en-US" altLang="zh-CN" sz="2200" dirty="0" smtClean="0">
                <a:solidFill>
                  <a:prstClr val="black">
                    <a:lumMod val="85000"/>
                    <a:lumOff val="15000"/>
                  </a:prstClr>
                </a:solidFill>
              </a:rPr>
              <a:t>      </a:t>
            </a:r>
          </a:p>
          <a:p>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运行软件查看软件的输出信息或出错信息</a:t>
            </a:r>
            <a:endParaRPr lang="en-US" altLang="zh-CN" sz="2200" dirty="0" smtClean="0">
              <a:solidFill>
                <a:prstClr val="black">
                  <a:lumMod val="85000"/>
                  <a:lumOff val="15000"/>
                </a:prstClr>
              </a:solidFill>
            </a:endParaRPr>
          </a:p>
          <a:p>
            <a:endParaRPr lang="en-US" altLang="zh-CN" sz="2200" dirty="0" smtClean="0">
              <a:solidFill>
                <a:prstClr val="black">
                  <a:lumMod val="85000"/>
                  <a:lumOff val="15000"/>
                </a:prstClr>
              </a:solidFill>
            </a:endParaRPr>
          </a:p>
          <a:p>
            <a:pPr marL="342900" indent="-342900">
              <a:spcBef>
                <a:spcPts val="100"/>
              </a:spcBef>
              <a:buFont typeface="Arial" panose="020B0604020202020204" pitchFamily="34" charset="0"/>
              <a:buChar char="•"/>
            </a:pPr>
            <a:r>
              <a:rPr lang="zh-CN" altLang="en-US" sz="2000" b="1" dirty="0">
                <a:solidFill>
                  <a:srgbClr val="F48914"/>
                </a:solidFill>
              </a:rPr>
              <a:t>查</a:t>
            </a:r>
            <a:r>
              <a:rPr lang="zh-CN" altLang="en-US" sz="2000" b="1" dirty="0">
                <a:solidFill>
                  <a:srgbClr val="F48914"/>
                </a:solidFill>
              </a:rPr>
              <a:t>壳、</a:t>
            </a:r>
            <a:r>
              <a:rPr lang="zh-CN" altLang="en-US" sz="2000" b="1" dirty="0" smtClean="0">
                <a:solidFill>
                  <a:srgbClr val="F48914"/>
                </a:solidFill>
              </a:rPr>
              <a:t>脱壳</a:t>
            </a:r>
            <a:endParaRPr lang="en-US" altLang="zh-CN" sz="2000" b="1" dirty="0" smtClean="0">
              <a:solidFill>
                <a:srgbClr val="F48914"/>
              </a:solidFill>
            </a:endParaRPr>
          </a:p>
          <a:p>
            <a:pPr marL="342900" indent="-342900">
              <a:spcBef>
                <a:spcPts val="100"/>
              </a:spcBef>
              <a:buFont typeface="Arial" panose="020B0604020202020204" pitchFamily="34" charset="0"/>
              <a:buChar char="•"/>
            </a:pPr>
            <a:endParaRPr lang="en-US" altLang="zh-CN" sz="2000" b="1" dirty="0">
              <a:solidFill>
                <a:srgbClr val="F48914"/>
              </a:solidFill>
            </a:endParaRPr>
          </a:p>
          <a:p>
            <a:pPr>
              <a:spcBef>
                <a:spcPts val="100"/>
              </a:spcBef>
            </a:pPr>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防止静态反汇编有误</a:t>
            </a:r>
            <a:endParaRPr lang="en-US" altLang="zh-CN" sz="2200" dirty="0" smtClean="0">
              <a:solidFill>
                <a:prstClr val="black">
                  <a:lumMod val="85000"/>
                  <a:lumOff val="15000"/>
                </a:prstClr>
              </a:solidFill>
            </a:endParaRPr>
          </a:p>
          <a:p>
            <a:pPr>
              <a:spcBef>
                <a:spcPts val="100"/>
              </a:spcBef>
            </a:pPr>
            <a:endParaRPr lang="en-US" altLang="zh-CN" sz="2200" dirty="0">
              <a:solidFill>
                <a:prstClr val="black">
                  <a:lumMod val="85000"/>
                  <a:lumOff val="15000"/>
                </a:prstClr>
              </a:solidFill>
            </a:endParaRPr>
          </a:p>
          <a:p>
            <a:pPr marL="342900" indent="-342900">
              <a:spcBef>
                <a:spcPts val="100"/>
              </a:spcBef>
              <a:buFont typeface="Arial" panose="020B0604020202020204" pitchFamily="34" charset="0"/>
              <a:buChar char="•"/>
            </a:pPr>
            <a:r>
              <a:rPr lang="zh-CN" altLang="en-US" sz="2000" b="1" dirty="0" smtClean="0">
                <a:solidFill>
                  <a:srgbClr val="F48914"/>
                </a:solidFill>
              </a:rPr>
              <a:t>修改代码</a:t>
            </a:r>
            <a:endParaRPr lang="en-US" altLang="zh-CN" sz="2000" b="1" dirty="0" smtClean="0">
              <a:solidFill>
                <a:srgbClr val="F48914"/>
              </a:solidFill>
            </a:endParaRPr>
          </a:p>
          <a:p>
            <a:pPr marL="342900" indent="-342900">
              <a:spcBef>
                <a:spcPts val="100"/>
              </a:spcBef>
              <a:buFont typeface="Arial" panose="020B0604020202020204" pitchFamily="34" charset="0"/>
              <a:buChar char="•"/>
            </a:pPr>
            <a:endParaRPr lang="en-US" altLang="zh-CN" sz="2000" b="1" dirty="0">
              <a:solidFill>
                <a:srgbClr val="F48914"/>
              </a:solidFill>
            </a:endParaRPr>
          </a:p>
          <a:p>
            <a:pPr>
              <a:spcBef>
                <a:spcPts val="100"/>
              </a:spcBef>
            </a:pPr>
            <a:r>
              <a:rPr lang="zh-CN" altLang="en-US" sz="2200" dirty="0" smtClean="0">
                <a:solidFill>
                  <a:prstClr val="black">
                    <a:lumMod val="85000"/>
                    <a:lumOff val="15000"/>
                  </a:prstClr>
                </a:solidFill>
              </a:rPr>
              <a:t>      找到关键跳转代码，修改可执行代码</a:t>
            </a:r>
            <a:endParaRPr lang="en-US" altLang="zh-CN" sz="2200" dirty="0">
              <a:solidFill>
                <a:prstClr val="black">
                  <a:lumMod val="85000"/>
                  <a:lumOff val="15000"/>
                </a:prstClr>
              </a:solidFill>
            </a:endParaRP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112" y="1916832"/>
            <a:ext cx="5244027" cy="3361556"/>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566936"/>
            <a:ext cx="2445488" cy="2286000"/>
          </a:xfrm>
          <a:prstGeom prst="rect">
            <a:avLst/>
          </a:prstGeom>
        </p:spPr>
      </p:pic>
      <p:sp>
        <p:nvSpPr>
          <p:cNvPr id="8" name="Title 8"/>
          <p:cNvSpPr txBox="1">
            <a:spLocks/>
          </p:cNvSpPr>
          <p:nvPr/>
        </p:nvSpPr>
        <p:spPr>
          <a:xfrm>
            <a:off x="436180" y="76200"/>
            <a:ext cx="840302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破解</a:t>
            </a:r>
            <a:endParaRPr lang="zh-CN" altLang="en-US" dirty="0">
              <a:latin typeface="+mn-lt"/>
            </a:endParaRPr>
          </a:p>
        </p:txBody>
      </p:sp>
      <p:sp>
        <p:nvSpPr>
          <p:cNvPr id="10" name="Title 8"/>
          <p:cNvSpPr txBox="1">
            <a:spLocks/>
          </p:cNvSpPr>
          <p:nvPr/>
        </p:nvSpPr>
        <p:spPr>
          <a:xfrm>
            <a:off x="1507020" y="764704"/>
            <a:ext cx="2272892"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3200" b="1" dirty="0" smtClean="0">
                <a:solidFill>
                  <a:srgbClr val="7BCF27"/>
                </a:solidFill>
                <a:latin typeface="+mn-lt"/>
                <a:ea typeface="+mn-ea"/>
                <a:cs typeface="+mn-cs"/>
              </a:rPr>
              <a:t>壳保护技术</a:t>
            </a:r>
            <a:endParaRPr lang="zh-CN" altLang="en-US" sz="3200" b="1" dirty="0">
              <a:solidFill>
                <a:srgbClr val="7BCF27"/>
              </a:solidFill>
              <a:latin typeface="+mn-lt"/>
              <a:ea typeface="+mn-ea"/>
              <a:cs typeface="+mn-cs"/>
            </a:endParaRPr>
          </a:p>
        </p:txBody>
      </p:sp>
      <p:sp>
        <p:nvSpPr>
          <p:cNvPr id="11" name="矩形 10"/>
          <p:cNvSpPr/>
          <p:nvPr/>
        </p:nvSpPr>
        <p:spPr>
          <a:xfrm>
            <a:off x="5580112" y="476672"/>
            <a:ext cx="3240360" cy="5106526"/>
          </a:xfrm>
          <a:prstGeom prst="rect">
            <a:avLst/>
          </a:prstGeom>
        </p:spPr>
        <p:txBody>
          <a:bodyPr wrap="square">
            <a:spAutoFit/>
          </a:bodyPr>
          <a:lstStyle/>
          <a:p>
            <a:pPr marL="342900" indent="-342900">
              <a:spcBef>
                <a:spcPts val="100"/>
              </a:spcBef>
              <a:buFont typeface="Arial" panose="020B0604020202020204" pitchFamily="34" charset="0"/>
              <a:buChar char="•"/>
            </a:pPr>
            <a:r>
              <a:rPr lang="zh-CN" altLang="en-US" sz="2000" b="1" dirty="0" smtClean="0">
                <a:solidFill>
                  <a:srgbClr val="F48914"/>
                </a:solidFill>
              </a:rPr>
              <a:t>功能</a:t>
            </a:r>
            <a:endParaRPr lang="en-US" altLang="zh-CN" sz="2000" b="1" dirty="0">
              <a:solidFill>
                <a:srgbClr val="F48914"/>
              </a:solidFill>
            </a:endParaRPr>
          </a:p>
          <a:p>
            <a:r>
              <a:rPr lang="en-US" altLang="zh-CN" sz="2200" dirty="0" smtClean="0">
                <a:solidFill>
                  <a:prstClr val="black">
                    <a:lumMod val="85000"/>
                    <a:lumOff val="15000"/>
                  </a:prstClr>
                </a:solidFill>
              </a:rPr>
              <a:t>      </a:t>
            </a:r>
          </a:p>
          <a:p>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保护隐藏在壳内的相关代码和数据</a:t>
            </a:r>
            <a:endParaRPr lang="en-US" altLang="zh-CN" sz="2200" dirty="0" smtClean="0">
              <a:solidFill>
                <a:prstClr val="black">
                  <a:lumMod val="85000"/>
                  <a:lumOff val="15000"/>
                </a:prstClr>
              </a:solidFill>
            </a:endParaRPr>
          </a:p>
          <a:p>
            <a:endParaRPr lang="en-US" altLang="zh-CN" sz="2200" dirty="0" smtClean="0">
              <a:solidFill>
                <a:prstClr val="black">
                  <a:lumMod val="85000"/>
                  <a:lumOff val="15000"/>
                </a:prstClr>
              </a:solidFill>
            </a:endParaRPr>
          </a:p>
          <a:p>
            <a:pPr marL="342900" indent="-342900">
              <a:spcBef>
                <a:spcPts val="100"/>
              </a:spcBef>
              <a:buFont typeface="Arial" panose="020B0604020202020204" pitchFamily="34" charset="0"/>
              <a:buChar char="•"/>
            </a:pPr>
            <a:r>
              <a:rPr lang="zh-CN" altLang="en-US" sz="2000" b="1" dirty="0" smtClean="0">
                <a:solidFill>
                  <a:srgbClr val="F48914"/>
                </a:solidFill>
              </a:rPr>
              <a:t>压缩、加密</a:t>
            </a:r>
            <a:endParaRPr lang="en-US" altLang="zh-CN" sz="2000" b="1" dirty="0" smtClean="0">
              <a:solidFill>
                <a:srgbClr val="F48914"/>
              </a:solidFill>
            </a:endParaRPr>
          </a:p>
          <a:p>
            <a:pPr marL="342900" indent="-342900">
              <a:spcBef>
                <a:spcPts val="100"/>
              </a:spcBef>
              <a:buFont typeface="Arial" panose="020B0604020202020204" pitchFamily="34" charset="0"/>
              <a:buChar char="•"/>
            </a:pPr>
            <a:endParaRPr lang="en-US" altLang="zh-CN" sz="2000" b="1" dirty="0">
              <a:solidFill>
                <a:srgbClr val="F48914"/>
              </a:solidFill>
            </a:endParaRPr>
          </a:p>
          <a:p>
            <a:pPr>
              <a:spcBef>
                <a:spcPts val="100"/>
              </a:spcBef>
            </a:pPr>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源代码经过压缩、加密失去原来的面目</a:t>
            </a:r>
            <a:endParaRPr lang="en-US" altLang="zh-CN" sz="2200" dirty="0" smtClean="0">
              <a:solidFill>
                <a:prstClr val="black">
                  <a:lumMod val="85000"/>
                  <a:lumOff val="15000"/>
                </a:prstClr>
              </a:solidFill>
            </a:endParaRPr>
          </a:p>
          <a:p>
            <a:pPr>
              <a:spcBef>
                <a:spcPts val="100"/>
              </a:spcBef>
            </a:pPr>
            <a:endParaRPr lang="en-US" altLang="zh-CN" sz="2200" dirty="0">
              <a:solidFill>
                <a:prstClr val="black">
                  <a:lumMod val="85000"/>
                  <a:lumOff val="15000"/>
                </a:prstClr>
              </a:solidFill>
            </a:endParaRPr>
          </a:p>
          <a:p>
            <a:pPr marL="342900" indent="-342900">
              <a:spcBef>
                <a:spcPts val="100"/>
              </a:spcBef>
              <a:buFont typeface="Arial" panose="020B0604020202020204" pitchFamily="34" charset="0"/>
              <a:buChar char="•"/>
            </a:pPr>
            <a:r>
              <a:rPr lang="zh-CN" altLang="en-US" sz="2000" b="1" dirty="0">
                <a:solidFill>
                  <a:srgbClr val="F48914"/>
                </a:solidFill>
              </a:rPr>
              <a:t>解</a:t>
            </a:r>
            <a:r>
              <a:rPr lang="zh-CN" altLang="en-US" sz="2000" b="1" dirty="0" smtClean="0">
                <a:solidFill>
                  <a:srgbClr val="F48914"/>
                </a:solidFill>
              </a:rPr>
              <a:t>压缩、解密</a:t>
            </a:r>
            <a:endParaRPr lang="en-US" altLang="zh-CN" sz="2000" b="1" dirty="0" smtClean="0">
              <a:solidFill>
                <a:srgbClr val="F48914"/>
              </a:solidFill>
            </a:endParaRPr>
          </a:p>
          <a:p>
            <a:pPr marL="342900" indent="-342900">
              <a:spcBef>
                <a:spcPts val="100"/>
              </a:spcBef>
              <a:buFont typeface="Arial" panose="020B0604020202020204" pitchFamily="34" charset="0"/>
              <a:buChar char="•"/>
            </a:pPr>
            <a:endParaRPr lang="en-US" altLang="zh-CN" sz="2000" b="1" dirty="0">
              <a:solidFill>
                <a:srgbClr val="F48914"/>
              </a:solidFill>
            </a:endParaRPr>
          </a:p>
          <a:p>
            <a:pPr>
              <a:spcBef>
                <a:spcPts val="100"/>
              </a:spcBef>
            </a:pPr>
            <a:r>
              <a:rPr lang="zh-CN" altLang="en-US" sz="2200" dirty="0" smtClean="0">
                <a:solidFill>
                  <a:prstClr val="black">
                    <a:lumMod val="85000"/>
                    <a:lumOff val="15000"/>
                  </a:prstClr>
                </a:solidFill>
              </a:rPr>
              <a:t>      壳在拿到程序控制权后，解压缩、解密，恢复源程序</a:t>
            </a:r>
            <a:endParaRPr lang="en-US" altLang="zh-CN" sz="2200" dirty="0">
              <a:solidFill>
                <a:prstClr val="black">
                  <a:lumMod val="85000"/>
                  <a:lumOff val="15000"/>
                </a:prstClr>
              </a:solidFill>
            </a:endParaRPr>
          </a:p>
        </p:txBody>
      </p:sp>
      <p:sp>
        <p:nvSpPr>
          <p:cNvPr id="2" name="矩形 1"/>
          <p:cNvSpPr/>
          <p:nvPr/>
        </p:nvSpPr>
        <p:spPr>
          <a:xfrm>
            <a:off x="251520" y="2492896"/>
            <a:ext cx="1111484" cy="2088232"/>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79712" y="3717032"/>
            <a:ext cx="1296144" cy="864096"/>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79712" y="3195437"/>
            <a:ext cx="1296144" cy="521595"/>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95936" y="2492896"/>
            <a:ext cx="1224136" cy="2088232"/>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95936" y="836712"/>
            <a:ext cx="1224136" cy="576064"/>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4463988" y="1484784"/>
            <a:ext cx="324036" cy="936104"/>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1363004" y="2492896"/>
            <a:ext cx="616708"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3275856" y="2492896"/>
            <a:ext cx="72008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1363004" y="4581128"/>
            <a:ext cx="61670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275856" y="4581128"/>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itle 8"/>
          <p:cNvSpPr txBox="1">
            <a:spLocks/>
          </p:cNvSpPr>
          <p:nvPr/>
        </p:nvSpPr>
        <p:spPr>
          <a:xfrm>
            <a:off x="251520" y="3175248"/>
            <a:ext cx="144016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en-US" altLang="zh-CN" sz="1600" b="1" dirty="0" smtClean="0">
                <a:latin typeface="+mn-lt"/>
                <a:ea typeface="+mn-ea"/>
                <a:cs typeface="+mn-cs"/>
              </a:rPr>
              <a:t>EXE </a:t>
            </a:r>
            <a:r>
              <a:rPr lang="zh-CN" altLang="en-US" sz="1600" b="1" dirty="0" smtClean="0">
                <a:latin typeface="+mn-lt"/>
                <a:ea typeface="+mn-ea"/>
                <a:cs typeface="+mn-cs"/>
              </a:rPr>
              <a:t>源文件</a:t>
            </a:r>
            <a:endParaRPr lang="zh-CN" altLang="en-US" sz="1600" b="1" dirty="0">
              <a:latin typeface="+mn-lt"/>
              <a:ea typeface="+mn-ea"/>
              <a:cs typeface="+mn-cs"/>
            </a:endParaRPr>
          </a:p>
        </p:txBody>
      </p:sp>
      <p:sp>
        <p:nvSpPr>
          <p:cNvPr id="24" name="Title 8"/>
          <p:cNvSpPr txBox="1">
            <a:spLocks/>
          </p:cNvSpPr>
          <p:nvPr/>
        </p:nvSpPr>
        <p:spPr>
          <a:xfrm>
            <a:off x="2195736" y="3823320"/>
            <a:ext cx="144016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600" b="1" dirty="0">
                <a:latin typeface="+mn-lt"/>
                <a:ea typeface="+mn-ea"/>
                <a:cs typeface="+mn-cs"/>
              </a:rPr>
              <a:t>加壳</a:t>
            </a:r>
            <a:r>
              <a:rPr lang="zh-CN" altLang="en-US" sz="1600" b="1" dirty="0" smtClean="0">
                <a:latin typeface="+mn-lt"/>
                <a:ea typeface="+mn-ea"/>
                <a:cs typeface="+mn-cs"/>
              </a:rPr>
              <a:t>后</a:t>
            </a:r>
            <a:endParaRPr lang="zh-CN" altLang="en-US" sz="1600" b="1" dirty="0">
              <a:latin typeface="+mn-lt"/>
              <a:ea typeface="+mn-ea"/>
              <a:cs typeface="+mn-cs"/>
            </a:endParaRPr>
          </a:p>
        </p:txBody>
      </p:sp>
      <p:sp>
        <p:nvSpPr>
          <p:cNvPr id="25" name="Title 8"/>
          <p:cNvSpPr txBox="1">
            <a:spLocks/>
          </p:cNvSpPr>
          <p:nvPr/>
        </p:nvSpPr>
        <p:spPr>
          <a:xfrm>
            <a:off x="2411760" y="3103240"/>
            <a:ext cx="864096"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600" b="1" dirty="0" smtClean="0">
                <a:latin typeface="+mn-lt"/>
                <a:ea typeface="+mn-ea"/>
                <a:cs typeface="+mn-cs"/>
              </a:rPr>
              <a:t>壳</a:t>
            </a:r>
            <a:endParaRPr lang="zh-CN" altLang="en-US" sz="1600" b="1" dirty="0">
              <a:latin typeface="+mn-lt"/>
              <a:ea typeface="+mn-ea"/>
              <a:cs typeface="+mn-cs"/>
            </a:endParaRPr>
          </a:p>
        </p:txBody>
      </p:sp>
      <p:sp>
        <p:nvSpPr>
          <p:cNvPr id="26" name="Title 8"/>
          <p:cNvSpPr txBox="1">
            <a:spLocks/>
          </p:cNvSpPr>
          <p:nvPr/>
        </p:nvSpPr>
        <p:spPr>
          <a:xfrm>
            <a:off x="4067944" y="2996952"/>
            <a:ext cx="1152128" cy="10972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600" b="1" dirty="0" smtClean="0">
                <a:latin typeface="+mn-lt"/>
                <a:ea typeface="+mn-ea"/>
                <a:cs typeface="+mn-cs"/>
              </a:rPr>
              <a:t>运行映射到内存</a:t>
            </a:r>
            <a:endParaRPr lang="zh-CN" altLang="en-US" sz="1600" b="1" dirty="0">
              <a:latin typeface="+mn-lt"/>
              <a:ea typeface="+mn-ea"/>
              <a:cs typeface="+mn-cs"/>
            </a:endParaRPr>
          </a:p>
        </p:txBody>
      </p:sp>
      <p:sp>
        <p:nvSpPr>
          <p:cNvPr id="27" name="Title 8"/>
          <p:cNvSpPr txBox="1">
            <a:spLocks/>
          </p:cNvSpPr>
          <p:nvPr/>
        </p:nvSpPr>
        <p:spPr>
          <a:xfrm>
            <a:off x="4355976" y="764704"/>
            <a:ext cx="864096"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600" b="1" dirty="0" smtClean="0">
                <a:latin typeface="+mn-lt"/>
                <a:ea typeface="+mn-ea"/>
                <a:cs typeface="+mn-cs"/>
              </a:rPr>
              <a:t> 壳</a:t>
            </a:r>
            <a:endParaRPr lang="zh-CN" altLang="en-US" sz="1600" b="1" dirty="0">
              <a:latin typeface="+mn-lt"/>
              <a:ea typeface="+mn-ea"/>
              <a:cs typeface="+mn-cs"/>
            </a:endParaRPr>
          </a:p>
        </p:txBody>
      </p:sp>
      <p:sp>
        <p:nvSpPr>
          <p:cNvPr id="28" name="Title 8"/>
          <p:cNvSpPr txBox="1">
            <a:spLocks/>
          </p:cNvSpPr>
          <p:nvPr/>
        </p:nvSpPr>
        <p:spPr>
          <a:xfrm>
            <a:off x="2123728" y="4615408"/>
            <a:ext cx="1512168"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600" b="1" dirty="0" smtClean="0">
                <a:latin typeface="+mn-lt"/>
                <a:ea typeface="+mn-ea"/>
                <a:cs typeface="+mn-cs"/>
              </a:rPr>
              <a:t>壳示意图</a:t>
            </a:r>
            <a:endParaRPr lang="zh-CN" altLang="en-US" sz="1600" b="1" dirty="0">
              <a:latin typeface="+mn-lt"/>
              <a:ea typeface="+mn-ea"/>
              <a:cs typeface="+mn-cs"/>
            </a:endParaRPr>
          </a:p>
        </p:txBody>
      </p:sp>
    </p:spTree>
    <p:custDataLst>
      <p:tags r:id="rId1"/>
    </p:custDataLst>
    <p:extLst>
      <p:ext uri="{BB962C8B-B14F-4D97-AF65-F5344CB8AC3E}">
        <p14:creationId xmlns:p14="http://schemas.microsoft.com/office/powerpoint/2010/main" val="2672920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566936"/>
            <a:ext cx="2445488" cy="2286000"/>
          </a:xfrm>
          <a:prstGeom prst="rect">
            <a:avLst/>
          </a:prstGeom>
        </p:spPr>
      </p:pic>
      <p:sp>
        <p:nvSpPr>
          <p:cNvPr id="8" name="Title 8"/>
          <p:cNvSpPr txBox="1">
            <a:spLocks/>
          </p:cNvSpPr>
          <p:nvPr/>
        </p:nvSpPr>
        <p:spPr>
          <a:xfrm>
            <a:off x="436180" y="76200"/>
            <a:ext cx="840302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破解</a:t>
            </a:r>
            <a:endParaRPr lang="zh-CN" altLang="en-US" dirty="0">
              <a:latin typeface="+mn-lt"/>
            </a:endParaRPr>
          </a:p>
        </p:txBody>
      </p:sp>
      <p:sp>
        <p:nvSpPr>
          <p:cNvPr id="16" name="Title 8"/>
          <p:cNvSpPr txBox="1">
            <a:spLocks/>
          </p:cNvSpPr>
          <p:nvPr/>
        </p:nvSpPr>
        <p:spPr>
          <a:xfrm>
            <a:off x="1835696" y="726976"/>
            <a:ext cx="5256584"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3200" b="1" dirty="0" smtClean="0">
                <a:solidFill>
                  <a:srgbClr val="7BCF27"/>
                </a:solidFill>
                <a:latin typeface="+mn-lt"/>
                <a:ea typeface="+mn-ea"/>
                <a:cs typeface="+mn-cs"/>
              </a:rPr>
              <a:t>动态调试</a:t>
            </a:r>
            <a:endParaRPr lang="zh-CN" altLang="en-US" sz="3200" b="1" dirty="0">
              <a:solidFill>
                <a:srgbClr val="7BCF27"/>
              </a:solidFill>
              <a:latin typeface="+mn-lt"/>
              <a:ea typeface="+mn-ea"/>
              <a:cs typeface="+mn-cs"/>
            </a:endParaRPr>
          </a:p>
        </p:txBody>
      </p:sp>
      <p:sp>
        <p:nvSpPr>
          <p:cNvPr id="17" name="矩形 16"/>
          <p:cNvSpPr/>
          <p:nvPr/>
        </p:nvSpPr>
        <p:spPr>
          <a:xfrm>
            <a:off x="5148064" y="566936"/>
            <a:ext cx="3672408" cy="4767972"/>
          </a:xfrm>
          <a:prstGeom prst="rect">
            <a:avLst/>
          </a:prstGeom>
        </p:spPr>
        <p:txBody>
          <a:bodyPr wrap="square">
            <a:spAutoFit/>
          </a:bodyPr>
          <a:lstStyle/>
          <a:p>
            <a:pPr marL="342900" indent="-342900">
              <a:spcBef>
                <a:spcPts val="100"/>
              </a:spcBef>
              <a:buFont typeface="Arial" panose="020B0604020202020204" pitchFamily="34" charset="0"/>
              <a:buChar char="•"/>
            </a:pPr>
            <a:r>
              <a:rPr lang="zh-CN" altLang="en-US" sz="2000" b="1" dirty="0">
                <a:solidFill>
                  <a:srgbClr val="F48914"/>
                </a:solidFill>
              </a:rPr>
              <a:t>查</a:t>
            </a:r>
            <a:r>
              <a:rPr lang="zh-CN" altLang="en-US" sz="2000" b="1" dirty="0" smtClean="0">
                <a:solidFill>
                  <a:srgbClr val="F48914"/>
                </a:solidFill>
              </a:rPr>
              <a:t>壳、脱壳</a:t>
            </a:r>
            <a:endParaRPr lang="en-US" altLang="zh-CN" sz="2000" b="1" dirty="0">
              <a:solidFill>
                <a:srgbClr val="F48914"/>
              </a:solidFill>
            </a:endParaRPr>
          </a:p>
          <a:p>
            <a:r>
              <a:rPr lang="en-US" altLang="zh-CN" sz="2200" dirty="0" smtClean="0">
                <a:solidFill>
                  <a:prstClr val="black">
                    <a:lumMod val="85000"/>
                    <a:lumOff val="15000"/>
                  </a:prstClr>
                </a:solidFill>
              </a:rPr>
              <a:t>      </a:t>
            </a:r>
          </a:p>
          <a:p>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防止静态反汇编有误</a:t>
            </a:r>
            <a:endParaRPr lang="en-US" altLang="zh-CN" sz="2200" dirty="0" smtClean="0">
              <a:solidFill>
                <a:prstClr val="black">
                  <a:lumMod val="85000"/>
                  <a:lumOff val="15000"/>
                </a:prstClr>
              </a:solidFill>
            </a:endParaRPr>
          </a:p>
          <a:p>
            <a:endParaRPr lang="en-US" altLang="zh-CN" sz="2200" dirty="0" smtClean="0">
              <a:solidFill>
                <a:prstClr val="black">
                  <a:lumMod val="85000"/>
                  <a:lumOff val="15000"/>
                </a:prstClr>
              </a:solidFill>
            </a:endParaRPr>
          </a:p>
          <a:p>
            <a:pPr marL="342900" indent="-342900">
              <a:spcBef>
                <a:spcPts val="100"/>
              </a:spcBef>
              <a:buFont typeface="Arial" panose="020B0604020202020204" pitchFamily="34" charset="0"/>
              <a:buChar char="•"/>
            </a:pPr>
            <a:r>
              <a:rPr lang="zh-CN" altLang="en-US" sz="2000" b="1" dirty="0">
                <a:solidFill>
                  <a:srgbClr val="F48914"/>
                </a:solidFill>
              </a:rPr>
              <a:t>反</a:t>
            </a:r>
            <a:r>
              <a:rPr lang="zh-CN" altLang="en-US" sz="2000" b="1" dirty="0" smtClean="0">
                <a:solidFill>
                  <a:srgbClr val="F48914"/>
                </a:solidFill>
              </a:rPr>
              <a:t>汇编、设断点</a:t>
            </a:r>
            <a:endParaRPr lang="en-US" altLang="zh-CN" sz="2000" b="1" dirty="0" smtClean="0">
              <a:solidFill>
                <a:srgbClr val="F48914"/>
              </a:solidFill>
            </a:endParaRPr>
          </a:p>
          <a:p>
            <a:pPr marL="342900" indent="-342900">
              <a:spcBef>
                <a:spcPts val="100"/>
              </a:spcBef>
              <a:buFont typeface="Arial" panose="020B0604020202020204" pitchFamily="34" charset="0"/>
              <a:buChar char="•"/>
            </a:pPr>
            <a:endParaRPr lang="en-US" altLang="zh-CN" sz="2000" b="1" dirty="0">
              <a:solidFill>
                <a:srgbClr val="F48914"/>
              </a:solidFill>
            </a:endParaRPr>
          </a:p>
          <a:p>
            <a:pPr>
              <a:spcBef>
                <a:spcPts val="100"/>
              </a:spcBef>
            </a:pPr>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对应用程序进行静态分析，找出关键代码区，在关键语句设断点</a:t>
            </a:r>
            <a:endParaRPr lang="en-US" altLang="zh-CN" sz="2200" dirty="0" smtClean="0">
              <a:solidFill>
                <a:prstClr val="black">
                  <a:lumMod val="85000"/>
                  <a:lumOff val="15000"/>
                </a:prstClr>
              </a:solidFill>
            </a:endParaRPr>
          </a:p>
          <a:p>
            <a:pPr>
              <a:spcBef>
                <a:spcPts val="100"/>
              </a:spcBef>
            </a:pPr>
            <a:endParaRPr lang="en-US" altLang="zh-CN" sz="2200" dirty="0">
              <a:solidFill>
                <a:prstClr val="black">
                  <a:lumMod val="85000"/>
                  <a:lumOff val="15000"/>
                </a:prstClr>
              </a:solidFill>
            </a:endParaRPr>
          </a:p>
          <a:p>
            <a:pPr marL="342900" indent="-342900">
              <a:spcBef>
                <a:spcPts val="100"/>
              </a:spcBef>
              <a:buFont typeface="Arial" panose="020B0604020202020204" pitchFamily="34" charset="0"/>
              <a:buChar char="•"/>
            </a:pPr>
            <a:r>
              <a:rPr lang="zh-CN" altLang="en-US" sz="2000" b="1" dirty="0">
                <a:solidFill>
                  <a:srgbClr val="F48914"/>
                </a:solidFill>
              </a:rPr>
              <a:t>调试</a:t>
            </a:r>
            <a:endParaRPr lang="en-US" altLang="zh-CN" sz="2000" b="1" dirty="0" smtClean="0">
              <a:solidFill>
                <a:srgbClr val="F48914"/>
              </a:solidFill>
            </a:endParaRPr>
          </a:p>
          <a:p>
            <a:pPr marL="342900" indent="-342900">
              <a:spcBef>
                <a:spcPts val="100"/>
              </a:spcBef>
              <a:buFont typeface="Arial" panose="020B0604020202020204" pitchFamily="34" charset="0"/>
              <a:buChar char="•"/>
            </a:pPr>
            <a:endParaRPr lang="en-US" altLang="zh-CN" sz="2000" b="1" dirty="0">
              <a:solidFill>
                <a:srgbClr val="F48914"/>
              </a:solidFill>
            </a:endParaRPr>
          </a:p>
          <a:p>
            <a:pPr>
              <a:spcBef>
                <a:spcPts val="100"/>
              </a:spcBef>
            </a:pPr>
            <a:r>
              <a:rPr lang="zh-CN" altLang="en-US" sz="2200" dirty="0" smtClean="0">
                <a:solidFill>
                  <a:prstClr val="black">
                    <a:lumMod val="85000"/>
                    <a:lumOff val="15000"/>
                  </a:prstClr>
                </a:solidFill>
              </a:rPr>
              <a:t>      根据寄存器、堆栈信息，找到所需信息，破解</a:t>
            </a:r>
            <a:endParaRPr lang="en-US" altLang="zh-CN" sz="2200" dirty="0">
              <a:solidFill>
                <a:prstClr val="black">
                  <a:lumMod val="85000"/>
                  <a:lumOff val="15000"/>
                </a:prstClr>
              </a:solidFill>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80" y="1700808"/>
            <a:ext cx="4692761" cy="3528392"/>
          </a:xfrm>
          <a:prstGeom prst="rect">
            <a:avLst/>
          </a:prstGeom>
        </p:spPr>
      </p:pic>
    </p:spTree>
    <p:custDataLst>
      <p:tags r:id="rId1"/>
    </p:custDataLst>
    <p:extLst>
      <p:ext uri="{BB962C8B-B14F-4D97-AF65-F5344CB8AC3E}">
        <p14:creationId xmlns:p14="http://schemas.microsoft.com/office/powerpoint/2010/main" val="29958335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1124744"/>
            <a:ext cx="3600400" cy="4176464"/>
          </a:xfrm>
          <a:prstGeom prst="rect">
            <a:avLst/>
          </a:prstGeom>
          <a:noFill/>
        </p:spPr>
        <p:txBody>
          <a:bodyPr wrap="square" rtlCol="0">
            <a:normAutofit/>
          </a:bodyPr>
          <a:lstStyle/>
          <a:p>
            <a:pPr>
              <a:lnSpc>
                <a:spcPct val="114000"/>
              </a:lnSpc>
            </a:pPr>
            <a:r>
              <a:rPr lang="zh-CN" altLang="en-US" sz="2000" b="1" dirty="0" smtClean="0">
                <a:solidFill>
                  <a:srgbClr val="F48914"/>
                </a:solidFill>
              </a:rPr>
              <a:t>警告窗口</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用资源修改工具将可执行文件的警告窗口属性改成透明、不可见</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用动态跟踪调试，找到创建此窗口的代码，跳过即可</a:t>
            </a:r>
            <a:endParaRPr lang="en-US" altLang="zh-CN" sz="2000" dirty="0" smtClean="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sp>
        <p:nvSpPr>
          <p:cNvPr id="12" name="TextBox 11"/>
          <p:cNvSpPr txBox="1"/>
          <p:nvPr/>
        </p:nvSpPr>
        <p:spPr>
          <a:xfrm>
            <a:off x="4070424" y="1124744"/>
            <a:ext cx="4968552" cy="4680520"/>
          </a:xfrm>
          <a:prstGeom prst="rect">
            <a:avLst/>
          </a:prstGeom>
          <a:noFill/>
        </p:spPr>
        <p:txBody>
          <a:bodyPr wrap="square" rtlCol="0">
            <a:normAutofit/>
          </a:bodyPr>
          <a:lstStyle/>
          <a:p>
            <a:pPr>
              <a:lnSpc>
                <a:spcPct val="114000"/>
              </a:lnSpc>
            </a:pPr>
            <a:r>
              <a:rPr lang="zh-CN" altLang="en-US" sz="2000" b="1" dirty="0" smtClean="0">
                <a:solidFill>
                  <a:srgbClr val="F48914"/>
                </a:solidFill>
              </a:rPr>
              <a:t>时间限制</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软件在安装时，在你的系统某处做上时间标记，每次运行时用当前系统时间和安装时的时间比较，判断是否还能使用</a:t>
            </a:r>
            <a:endParaRPr lang="en-US" altLang="zh-CN" sz="2000" dirty="0" smtClean="0">
              <a:solidFill>
                <a:prstClr val="black">
                  <a:lumMod val="85000"/>
                  <a:lumOff val="15000"/>
                </a:prstClr>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en-US" altLang="zh-CN" sz="2000" dirty="0" err="1" smtClean="0">
                <a:solidFill>
                  <a:prstClr val="black">
                    <a:lumMod val="85000"/>
                    <a:lumOff val="15000"/>
                  </a:prstClr>
                </a:solidFill>
              </a:rPr>
              <a:t>mov</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ecx</a:t>
            </a:r>
            <a:r>
              <a:rPr lang="en-US" altLang="zh-CN" sz="2000" dirty="0" smtClean="0">
                <a:solidFill>
                  <a:prstClr val="black">
                    <a:lumMod val="85000"/>
                    <a:lumOff val="15000"/>
                  </a:prstClr>
                </a:solidFill>
              </a:rPr>
              <a:t>, 1E ; </a:t>
            </a:r>
            <a:r>
              <a:rPr lang="zh-CN" altLang="en-US" sz="2000" dirty="0" smtClean="0">
                <a:solidFill>
                  <a:prstClr val="black">
                    <a:lumMod val="85000"/>
                    <a:lumOff val="15000"/>
                  </a:prstClr>
                </a:solidFill>
              </a:rPr>
              <a:t>把 </a:t>
            </a:r>
            <a:r>
              <a:rPr lang="en-US" altLang="zh-CN" sz="2000" dirty="0" smtClean="0">
                <a:solidFill>
                  <a:prstClr val="black">
                    <a:lumMod val="85000"/>
                    <a:lumOff val="15000"/>
                  </a:prstClr>
                </a:solidFill>
              </a:rPr>
              <a:t>1E (30 </a:t>
            </a:r>
            <a:r>
              <a:rPr lang="zh-CN" altLang="en-US" sz="2000" dirty="0" smtClean="0">
                <a:solidFill>
                  <a:prstClr val="black">
                    <a:lumMod val="85000"/>
                    <a:lumOff val="15000"/>
                  </a:prstClr>
                </a:solidFill>
              </a:rPr>
              <a:t>天</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放入 </a:t>
            </a:r>
            <a:r>
              <a:rPr lang="en-US" altLang="zh-CN" sz="2000" dirty="0" err="1" smtClean="0">
                <a:solidFill>
                  <a:prstClr val="black">
                    <a:lumMod val="85000"/>
                    <a:lumOff val="15000"/>
                  </a:prstClr>
                </a:solidFill>
              </a:rPr>
              <a:t>ecx</a:t>
            </a:r>
            <a:endParaRPr lang="en-US" altLang="zh-CN" sz="2000" dirty="0" smtClean="0">
              <a:solidFill>
                <a:prstClr val="black">
                  <a:lumMod val="85000"/>
                  <a:lumOff val="15000"/>
                </a:prstClr>
              </a:solidFill>
            </a:endParaRPr>
          </a:p>
          <a:p>
            <a:pPr>
              <a:lnSpc>
                <a:spcPct val="114000"/>
              </a:lnSpc>
            </a:pPr>
            <a:r>
              <a:rPr lang="en-US" altLang="zh-CN" sz="2000" dirty="0" err="1" smtClean="0">
                <a:solidFill>
                  <a:prstClr val="black">
                    <a:lumMod val="85000"/>
                    <a:lumOff val="15000"/>
                  </a:prstClr>
                </a:solidFill>
              </a:rPr>
              <a:t>mov</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eax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esp</a:t>
            </a:r>
            <a:r>
              <a:rPr lang="en-US" altLang="zh-CN" sz="2000" dirty="0" smtClean="0">
                <a:solidFill>
                  <a:prstClr val="black">
                    <a:lumMod val="85000"/>
                    <a:lumOff val="15000"/>
                  </a:prstClr>
                </a:solidFill>
              </a:rPr>
              <a:t> + 10] ; </a:t>
            </a:r>
            <a:r>
              <a:rPr lang="zh-CN" altLang="en-US" sz="2000" dirty="0" smtClean="0">
                <a:solidFill>
                  <a:prstClr val="black">
                    <a:lumMod val="85000"/>
                    <a:lumOff val="15000"/>
                  </a:prstClr>
                </a:solidFill>
              </a:rPr>
              <a:t>把用过的时间放入</a:t>
            </a:r>
            <a:r>
              <a:rPr lang="en-US" altLang="zh-CN" sz="2000" dirty="0" err="1" smtClean="0">
                <a:solidFill>
                  <a:prstClr val="black">
                    <a:lumMod val="85000"/>
                    <a:lumOff val="15000"/>
                  </a:prstClr>
                </a:solidFill>
              </a:rPr>
              <a:t>eax</a:t>
            </a:r>
            <a:endParaRPr lang="en-US" altLang="zh-CN" sz="2000" dirty="0" smtClean="0">
              <a:solidFill>
                <a:prstClr val="black">
                  <a:lumMod val="85000"/>
                  <a:lumOff val="15000"/>
                </a:prstClr>
              </a:solidFill>
            </a:endParaRPr>
          </a:p>
          <a:p>
            <a:pPr>
              <a:lnSpc>
                <a:spcPct val="114000"/>
              </a:lnSpc>
            </a:pPr>
            <a:r>
              <a:rPr lang="en-US" altLang="zh-CN" sz="2000" dirty="0" err="1">
                <a:solidFill>
                  <a:prstClr val="black">
                    <a:lumMod val="85000"/>
                    <a:lumOff val="15000"/>
                  </a:prstClr>
                </a:solidFill>
              </a:rPr>
              <a:t>c</a:t>
            </a:r>
            <a:r>
              <a:rPr lang="en-US" altLang="zh-CN" sz="2000" dirty="0" err="1" smtClean="0">
                <a:solidFill>
                  <a:prstClr val="black">
                    <a:lumMod val="85000"/>
                    <a:lumOff val="15000"/>
                  </a:prstClr>
                </a:solidFill>
              </a:rPr>
              <a:t>mp</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eax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ecx</a:t>
            </a:r>
            <a:r>
              <a:rPr lang="en-US" altLang="zh-CN" sz="2000" dirty="0">
                <a:solidFill>
                  <a:prstClr val="black">
                    <a:lumMod val="85000"/>
                    <a:lumOff val="15000"/>
                  </a:prstClr>
                </a:solidFill>
              </a:rPr>
              <a:t> </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在此比较</a:t>
            </a:r>
            <a:endParaRPr lang="en-US" altLang="zh-CN" sz="2000" dirty="0" smtClean="0">
              <a:solidFill>
                <a:prstClr val="black">
                  <a:lumMod val="85000"/>
                  <a:lumOff val="15000"/>
                </a:prstClr>
              </a:solidFill>
            </a:endParaRPr>
          </a:p>
          <a:p>
            <a:pPr>
              <a:lnSpc>
                <a:spcPct val="114000"/>
              </a:lnSpc>
            </a:pPr>
            <a:r>
              <a:rPr lang="en-US" altLang="zh-CN" sz="2000" dirty="0" smtClean="0">
                <a:solidFill>
                  <a:prstClr val="black">
                    <a:lumMod val="85000"/>
                    <a:lumOff val="15000"/>
                  </a:prstClr>
                </a:solidFill>
              </a:rPr>
              <a:t>…</a:t>
            </a:r>
          </a:p>
          <a:p>
            <a:pPr>
              <a:lnSpc>
                <a:spcPct val="114000"/>
              </a:lnSpc>
            </a:pPr>
            <a:r>
              <a:rPr lang="zh-CN" altLang="en-US" sz="2000" dirty="0" smtClean="0">
                <a:solidFill>
                  <a:prstClr val="black">
                    <a:lumMod val="85000"/>
                    <a:lumOff val="15000"/>
                  </a:prstClr>
                </a:solidFill>
              </a:rPr>
              <a:t>在编辑器里把</a:t>
            </a:r>
            <a:r>
              <a:rPr lang="zh-CN" altLang="en-US" sz="2000" dirty="0">
                <a:solidFill>
                  <a:prstClr val="black">
                    <a:lumMod val="85000"/>
                    <a:lumOff val="15000"/>
                  </a:prstClr>
                </a:solidFill>
              </a:rPr>
              <a:t>第二</a:t>
            </a:r>
            <a:r>
              <a:rPr lang="zh-CN" altLang="en-US" sz="2000" dirty="0" smtClean="0">
                <a:solidFill>
                  <a:prstClr val="black">
                    <a:lumMod val="85000"/>
                    <a:lumOff val="15000"/>
                  </a:prstClr>
                </a:solidFill>
              </a:rPr>
              <a:t>句改成 </a:t>
            </a:r>
            <a:r>
              <a:rPr lang="en-US" altLang="zh-CN" sz="2000" dirty="0" err="1" smtClean="0">
                <a:solidFill>
                  <a:prstClr val="black">
                    <a:lumMod val="85000"/>
                    <a:lumOff val="15000"/>
                  </a:prstClr>
                </a:solidFill>
              </a:rPr>
              <a:t>mov</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eax</a:t>
            </a:r>
            <a:r>
              <a:rPr lang="en-US" altLang="zh-CN" sz="2000" dirty="0" smtClean="0">
                <a:solidFill>
                  <a:prstClr val="black">
                    <a:lumMod val="85000"/>
                    <a:lumOff val="15000"/>
                  </a:prstClr>
                </a:solidFill>
              </a:rPr>
              <a:t>, 1</a:t>
            </a:r>
            <a:endParaRPr lang="en-US" altLang="zh-CN" sz="2000" dirty="0">
              <a:solidFill>
                <a:prstClr val="black">
                  <a:lumMod val="85000"/>
                  <a:lumOff val="15000"/>
                </a:prstClr>
              </a:solidFill>
            </a:endParaRPr>
          </a:p>
        </p:txBody>
      </p:sp>
      <p:pic>
        <p:nvPicPr>
          <p:cNvPr id="3" name="图片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7650" y="4194269"/>
            <a:ext cx="3768286" cy="1440815"/>
          </a:xfrm>
          <a:prstGeom prst="rect">
            <a:avLst/>
          </a:prstGeom>
        </p:spPr>
      </p:pic>
    </p:spTree>
    <p:extLst>
      <p:ext uri="{BB962C8B-B14F-4D97-AF65-F5344CB8AC3E}">
        <p14:creationId xmlns:p14="http://schemas.microsoft.com/office/powerpoint/2010/main" val="315035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sp>
        <p:nvSpPr>
          <p:cNvPr id="13" name="TextBox 12"/>
          <p:cNvSpPr txBox="1"/>
          <p:nvPr/>
        </p:nvSpPr>
        <p:spPr>
          <a:xfrm>
            <a:off x="395536" y="1124744"/>
            <a:ext cx="3862360" cy="4608512"/>
          </a:xfrm>
          <a:prstGeom prst="rect">
            <a:avLst/>
          </a:prstGeom>
          <a:noFill/>
        </p:spPr>
        <p:txBody>
          <a:bodyPr wrap="square" rtlCol="0">
            <a:normAutofit/>
          </a:bodyPr>
          <a:lstStyle/>
          <a:p>
            <a:pPr>
              <a:lnSpc>
                <a:spcPct val="114000"/>
              </a:lnSpc>
            </a:pPr>
            <a:r>
              <a:rPr lang="zh-CN" altLang="en-US" sz="2000" b="1" dirty="0" smtClean="0">
                <a:solidFill>
                  <a:srgbClr val="F48914"/>
                </a:solidFill>
              </a:rPr>
              <a:t>功能限制</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一般是 </a:t>
            </a:r>
            <a:r>
              <a:rPr lang="en-US" altLang="zh-CN" sz="2000" dirty="0" smtClean="0">
                <a:solidFill>
                  <a:prstClr val="black">
                    <a:lumMod val="85000"/>
                    <a:lumOff val="15000"/>
                  </a:prstClr>
                </a:solidFill>
              </a:rPr>
              <a:t>DEMO </a:t>
            </a:r>
            <a:r>
              <a:rPr lang="zh-CN" altLang="en-US" sz="2000" dirty="0" smtClean="0">
                <a:solidFill>
                  <a:prstClr val="black">
                    <a:lumMod val="85000"/>
                    <a:lumOff val="15000"/>
                  </a:prstClr>
                </a:solidFill>
              </a:rPr>
              <a:t>版或菜单中部分选项是灰色，当使用这些被禁功能时，可能会弹出该软件是 </a:t>
            </a:r>
            <a:r>
              <a:rPr lang="en-US" altLang="zh-CN" sz="2000" dirty="0" smtClean="0">
                <a:solidFill>
                  <a:prstClr val="black">
                    <a:lumMod val="85000"/>
                    <a:lumOff val="15000"/>
                  </a:prstClr>
                </a:solidFill>
              </a:rPr>
              <a:t>DEMO </a:t>
            </a:r>
            <a:r>
              <a:rPr lang="zh-CN" altLang="en-US" sz="2000" dirty="0" smtClean="0">
                <a:solidFill>
                  <a:prstClr val="black">
                    <a:lumMod val="85000"/>
                    <a:lumOff val="15000"/>
                  </a:prstClr>
                </a:solidFill>
              </a:rPr>
              <a:t>版的提示框</a:t>
            </a:r>
            <a:endParaRPr lang="en-US" altLang="zh-CN" sz="2000" dirty="0">
              <a:solidFill>
                <a:prstClr val="black">
                  <a:lumMod val="85000"/>
                  <a:lumOff val="15000"/>
                </a:prstClr>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用 </a:t>
            </a:r>
            <a:r>
              <a:rPr lang="en-US" altLang="zh-CN" sz="2000" dirty="0" smtClean="0">
                <a:solidFill>
                  <a:prstClr val="black">
                    <a:lumMod val="85000"/>
                    <a:lumOff val="15000"/>
                  </a:prstClr>
                </a:solidFill>
              </a:rPr>
              <a:t>W32DASM </a:t>
            </a:r>
            <a:r>
              <a:rPr lang="zh-CN" altLang="en-US" sz="2000" dirty="0" smtClean="0">
                <a:solidFill>
                  <a:prstClr val="black">
                    <a:lumMod val="85000"/>
                    <a:lumOff val="15000"/>
                  </a:prstClr>
                </a:solidFill>
              </a:rPr>
              <a:t>反汇编，查找相应字符串，修改相关代码</a:t>
            </a:r>
            <a:endParaRPr lang="en-US" altLang="zh-CN" sz="2000" dirty="0" smtClean="0">
              <a:solidFill>
                <a:prstClr val="black">
                  <a:lumMod val="85000"/>
                  <a:lumOff val="15000"/>
                </a:prstClr>
              </a:solidFill>
            </a:endParaRPr>
          </a:p>
        </p:txBody>
      </p:sp>
      <p:sp>
        <p:nvSpPr>
          <p:cNvPr id="14" name="TextBox 13"/>
          <p:cNvSpPr txBox="1"/>
          <p:nvPr/>
        </p:nvSpPr>
        <p:spPr>
          <a:xfrm>
            <a:off x="4788024" y="1124744"/>
            <a:ext cx="3862360" cy="4608512"/>
          </a:xfrm>
          <a:prstGeom prst="rect">
            <a:avLst/>
          </a:prstGeom>
          <a:noFill/>
        </p:spPr>
        <p:txBody>
          <a:bodyPr wrap="square" rtlCol="0">
            <a:normAutofit/>
          </a:bodyPr>
          <a:lstStyle/>
          <a:p>
            <a:pPr>
              <a:lnSpc>
                <a:spcPct val="114000"/>
              </a:lnSpc>
            </a:pPr>
            <a:r>
              <a:rPr lang="zh-CN" altLang="en-US" sz="2000" b="1" dirty="0" smtClean="0">
                <a:solidFill>
                  <a:srgbClr val="F48914"/>
                </a:solidFill>
              </a:rPr>
              <a:t>光盘保护</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最常见的光盘保护是程序启动时判断光驱中的光盘上是否存在特定的文件</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在相关函数上设断点，找到检查光驱的代码，修改判断指令</a:t>
            </a:r>
            <a:endParaRPr lang="en-US" altLang="zh-CN" sz="2000" dirty="0" smtClean="0">
              <a:solidFill>
                <a:prstClr val="black">
                  <a:lumMod val="85000"/>
                  <a:lumOff val="15000"/>
                </a:prstClr>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942" y="4365104"/>
            <a:ext cx="3143250" cy="2095500"/>
          </a:xfrm>
          <a:prstGeom prst="rect">
            <a:avLst/>
          </a:prstGeom>
        </p:spPr>
      </p:pic>
    </p:spTree>
    <p:extLst>
      <p:ext uri="{BB962C8B-B14F-4D97-AF65-F5344CB8AC3E}">
        <p14:creationId xmlns:p14="http://schemas.microsoft.com/office/powerpoint/2010/main" val="3025766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 name="Title 8"/>
          <p:cNvSpPr>
            <a:spLocks noGrp="1"/>
          </p:cNvSpPr>
          <p:nvPr>
            <p:ph type="title"/>
          </p:nvPr>
        </p:nvSpPr>
        <p:spPr>
          <a:xfrm>
            <a:off x="436180" y="76200"/>
            <a:ext cx="8403020" cy="685800"/>
          </a:xfrm>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pic>
        <p:nvPicPr>
          <p:cNvPr id="5" name="图片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7984" y="1052736"/>
            <a:ext cx="2242061" cy="168948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157" y="2786334"/>
            <a:ext cx="4649259" cy="3378970"/>
          </a:xfrm>
          <a:prstGeom prst="rect">
            <a:avLst/>
          </a:prstGeom>
        </p:spPr>
      </p:pic>
      <p:pic>
        <p:nvPicPr>
          <p:cNvPr id="21" name="图片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04248" y="1401618"/>
            <a:ext cx="1974030" cy="2027382"/>
          </a:xfrm>
          <a:prstGeom prst="rect">
            <a:avLst/>
          </a:prstGeom>
        </p:spPr>
      </p:pic>
      <p:sp>
        <p:nvSpPr>
          <p:cNvPr id="22" name="TextBox 21"/>
          <p:cNvSpPr txBox="1"/>
          <p:nvPr/>
        </p:nvSpPr>
        <p:spPr>
          <a:xfrm>
            <a:off x="421608" y="1124744"/>
            <a:ext cx="4222400" cy="4680520"/>
          </a:xfrm>
          <a:prstGeom prst="rect">
            <a:avLst/>
          </a:prstGeom>
          <a:noFill/>
        </p:spPr>
        <p:txBody>
          <a:bodyPr wrap="square" rtlCol="0">
            <a:normAutofit/>
          </a:bodyPr>
          <a:lstStyle/>
          <a:p>
            <a:pPr>
              <a:lnSpc>
                <a:spcPct val="114000"/>
              </a:lnSpc>
            </a:pPr>
            <a:r>
              <a:rPr lang="zh-CN" altLang="en-US" sz="2000" b="1" dirty="0" smtClean="0">
                <a:solidFill>
                  <a:srgbClr val="F48914"/>
                </a:solidFill>
              </a:rPr>
              <a:t>软件狗、加密</a:t>
            </a:r>
            <a:r>
              <a:rPr lang="zh-CN" altLang="en-US" sz="2000" b="1" dirty="0">
                <a:solidFill>
                  <a:srgbClr val="F48914"/>
                </a:solidFill>
              </a:rPr>
              <a:t>狗</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在软件执行过程中和加密狗交换数据、内置单片机、加密算法</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例如：</a:t>
            </a:r>
            <a:endParaRPr lang="en-US" altLang="zh-CN" sz="2000" dirty="0" smtClean="0">
              <a:solidFill>
                <a:prstClr val="black">
                  <a:lumMod val="85000"/>
                  <a:lumOff val="15000"/>
                </a:prstClr>
              </a:solidFill>
            </a:endParaRPr>
          </a:p>
          <a:p>
            <a:pPr>
              <a:lnSpc>
                <a:spcPct val="114000"/>
              </a:lnSpc>
            </a:pPr>
            <a:r>
              <a:rPr lang="en-US" altLang="zh-CN" sz="2000" dirty="0" smtClean="0">
                <a:solidFill>
                  <a:prstClr val="black">
                    <a:lumMod val="85000"/>
                    <a:lumOff val="15000"/>
                  </a:prstClr>
                </a:solidFill>
              </a:rPr>
              <a:t>A = </a:t>
            </a:r>
            <a:r>
              <a:rPr lang="en-US" altLang="zh-CN" sz="2000" dirty="0" err="1" smtClean="0">
                <a:solidFill>
                  <a:prstClr val="black">
                    <a:lumMod val="85000"/>
                    <a:lumOff val="15000"/>
                  </a:prstClr>
                </a:solidFill>
              </a:rPr>
              <a:t>Fx</a:t>
            </a:r>
            <a:r>
              <a:rPr lang="en-US" altLang="zh-CN" sz="2000" dirty="0" smtClean="0">
                <a:solidFill>
                  <a:prstClr val="black">
                    <a:lumMod val="85000"/>
                    <a:lumOff val="15000"/>
                  </a:prstClr>
                </a:solidFill>
              </a:rPr>
              <a:t>(3) </a:t>
            </a:r>
            <a:r>
              <a:rPr lang="zh-CN" altLang="en-US" sz="2000" dirty="0" smtClean="0">
                <a:solidFill>
                  <a:prstClr val="black">
                    <a:lumMod val="85000"/>
                    <a:lumOff val="15000"/>
                  </a:prstClr>
                </a:solidFill>
              </a:rPr>
              <a:t>是由常量 </a:t>
            </a:r>
            <a:r>
              <a:rPr lang="en-US" altLang="zh-CN" sz="2000" dirty="0" smtClean="0">
                <a:solidFill>
                  <a:prstClr val="black">
                    <a:lumMod val="85000"/>
                    <a:lumOff val="15000"/>
                  </a:prstClr>
                </a:solidFill>
              </a:rPr>
              <a:t>3 </a:t>
            </a:r>
            <a:r>
              <a:rPr lang="zh-CN" altLang="en-US" sz="2000" dirty="0" smtClean="0">
                <a:solidFill>
                  <a:prstClr val="black">
                    <a:lumMod val="85000"/>
                    <a:lumOff val="15000"/>
                  </a:prstClr>
                </a:solidFill>
              </a:rPr>
              <a:t>得到变量 </a:t>
            </a:r>
            <a:r>
              <a:rPr lang="en-US" altLang="zh-CN" sz="2000" dirty="0" smtClean="0">
                <a:solidFill>
                  <a:prstClr val="black">
                    <a:lumMod val="85000"/>
                    <a:lumOff val="15000"/>
                  </a:prstClr>
                </a:solidFill>
              </a:rPr>
              <a:t>A </a:t>
            </a:r>
            <a:r>
              <a:rPr lang="zh-CN" altLang="en-US" sz="2000" dirty="0" smtClean="0">
                <a:solidFill>
                  <a:prstClr val="black">
                    <a:lumMod val="85000"/>
                    <a:lumOff val="15000"/>
                  </a:prstClr>
                </a:solidFill>
              </a:rPr>
              <a:t>的值</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en-US" altLang="zh-CN" sz="2000" dirty="0" smtClean="0">
                <a:solidFill>
                  <a:prstClr val="black">
                    <a:lumMod val="85000"/>
                    <a:lumOff val="15000"/>
                  </a:prstClr>
                </a:solidFill>
              </a:rPr>
              <a:t>A = </a:t>
            </a:r>
            <a:r>
              <a:rPr lang="en-US" altLang="zh-CN" sz="2000" dirty="0" err="1" smtClean="0">
                <a:solidFill>
                  <a:prstClr val="black">
                    <a:lumMod val="85000"/>
                    <a:lumOff val="15000"/>
                  </a:prstClr>
                </a:solidFill>
              </a:rPr>
              <a:t>Fx</a:t>
            </a:r>
            <a:r>
              <a:rPr lang="en-US" altLang="zh-CN" sz="2000" dirty="0" smtClean="0">
                <a:solidFill>
                  <a:prstClr val="black">
                    <a:lumMod val="85000"/>
                    <a:lumOff val="15000"/>
                  </a:prstClr>
                </a:solidFill>
              </a:rPr>
              <a:t>(</a:t>
            </a:r>
            <a:r>
              <a:rPr lang="en-US" altLang="zh-CN" sz="2000" dirty="0" err="1" smtClean="0">
                <a:solidFill>
                  <a:prstClr val="black">
                    <a:lumMod val="85000"/>
                    <a:lumOff val="15000"/>
                  </a:prstClr>
                </a:solidFill>
              </a:rPr>
              <a:t>DogConvert</a:t>
            </a:r>
            <a:r>
              <a:rPr lang="en-US" altLang="zh-CN" sz="2000" dirty="0" smtClean="0">
                <a:solidFill>
                  <a:prstClr val="black">
                    <a:lumMod val="85000"/>
                    <a:lumOff val="15000"/>
                  </a:prstClr>
                </a:solidFill>
              </a:rPr>
              <a:t>(1) - 12342)</a:t>
            </a:r>
          </a:p>
          <a:p>
            <a:pPr>
              <a:lnSpc>
                <a:spcPct val="114000"/>
              </a:lnSpc>
            </a:pPr>
            <a:r>
              <a:rPr lang="zh-CN" altLang="en-US" sz="2000" dirty="0" smtClean="0">
                <a:solidFill>
                  <a:prstClr val="black">
                    <a:lumMod val="85000"/>
                    <a:lumOff val="15000"/>
                  </a:prstClr>
                </a:solidFill>
              </a:rPr>
              <a:t>如果没有加密狗，</a:t>
            </a:r>
            <a:r>
              <a:rPr lang="en-US" altLang="zh-CN" sz="2000" dirty="0" err="1" smtClean="0">
                <a:solidFill>
                  <a:prstClr val="black">
                    <a:lumMod val="85000"/>
                    <a:lumOff val="15000"/>
                  </a:prstClr>
                </a:solidFill>
              </a:rPr>
              <a:t>DogConvert</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就不能返回正确结果</a:t>
            </a:r>
            <a:endParaRPr lang="en-US" altLang="zh-CN" sz="2000" dirty="0">
              <a:solidFill>
                <a:prstClr val="black">
                  <a:lumMod val="85000"/>
                  <a:lumOff val="15000"/>
                </a:prstClr>
              </a:solidFill>
            </a:endParaRPr>
          </a:p>
        </p:txBody>
      </p:sp>
      <p:sp>
        <p:nvSpPr>
          <p:cNvPr id="11" name="下箭头 10"/>
          <p:cNvSpPr/>
          <p:nvPr/>
        </p:nvSpPr>
        <p:spPr>
          <a:xfrm>
            <a:off x="971600" y="3645024"/>
            <a:ext cx="21602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7965" y="4087341"/>
            <a:ext cx="1514475" cy="128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prstClr val="white"/>
                </a:solidFill>
              </a:rPr>
              <a:t>       </a:t>
            </a: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zh-CN" sz="17000" b="1">
                <a:solidFill>
                  <a:srgbClr val="65B131">
                    <a:alpha val="64000"/>
                  </a:srgbClr>
                </a:solidFill>
                <a:cs typeface="Arial" pitchFamily="34" charset="0"/>
              </a:rPr>
              <a:t>3</a:t>
            </a:r>
          </a:p>
        </p:txBody>
      </p:sp>
      <p:sp>
        <p:nvSpPr>
          <p:cNvPr id="8" name="Title 7"/>
          <p:cNvSpPr>
            <a:spLocks noGrp="1"/>
          </p:cNvSpPr>
          <p:nvPr>
            <p:ph type="title"/>
          </p:nvPr>
        </p:nvSpPr>
        <p:spPr/>
        <p:txBody>
          <a:bodyPr>
            <a:noAutofit/>
          </a:bodyPr>
          <a:lstStyle/>
          <a:p>
            <a:pPr lvl="0">
              <a:spcBef>
                <a:spcPts val="0"/>
              </a:spcBef>
            </a:pPr>
            <a:r>
              <a:rPr lang="zh-CN" altLang="en-US" sz="4000" cap="none" dirty="0" smtClean="0">
                <a:solidFill>
                  <a:prstClr val="black">
                    <a:lumMod val="85000"/>
                    <a:lumOff val="15000"/>
                  </a:prstClr>
                </a:solidFill>
                <a:ea typeface="+mn-ea"/>
                <a:cs typeface="+mn-cs"/>
              </a:rPr>
              <a:t>注册码反破解</a:t>
            </a:r>
            <a:endParaRPr lang="zh-CN"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zh-CN" altLang="en-US" sz="1700" b="1" dirty="0">
                <a:solidFill>
                  <a:prstClr val="black">
                    <a:lumMod val="75000"/>
                    <a:lumOff val="25000"/>
                  </a:prstClr>
                </a:solidFill>
              </a:rPr>
              <a:t>反</a:t>
            </a:r>
            <a:r>
              <a:rPr lang="zh-CN" altLang="en-US" sz="1700" b="1" dirty="0" smtClean="0">
                <a:solidFill>
                  <a:prstClr val="black">
                    <a:lumMod val="75000"/>
                    <a:lumOff val="25000"/>
                  </a:prstClr>
                </a:solidFill>
              </a:rPr>
              <a:t>静态反汇编、反动态调试和加密算法</a:t>
            </a:r>
            <a:endParaRPr lang="zh-CN" sz="1700" b="1"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9552" y="1196752"/>
            <a:ext cx="4464496" cy="2016224"/>
          </a:xfrm>
          <a:prstGeom prst="rect">
            <a:avLst/>
          </a:prstGeom>
          <a:noFill/>
        </p:spPr>
        <p:txBody>
          <a:bodyPr wrap="square" rtlCol="0">
            <a:normAutofit/>
          </a:bodyPr>
          <a:lstStyle/>
          <a:p>
            <a:pPr>
              <a:lnSpc>
                <a:spcPct val="114000"/>
              </a:lnSpc>
            </a:pPr>
            <a:r>
              <a:rPr lang="zh-CN" altLang="en-US" sz="2400" b="1" dirty="0">
                <a:solidFill>
                  <a:srgbClr val="7BCF27"/>
                </a:solidFill>
              </a:rPr>
              <a:t>反静态反汇编</a:t>
            </a:r>
            <a:endParaRPr lang="en-US" altLang="zh-CN" sz="2400" b="1" dirty="0">
              <a:solidFill>
                <a:srgbClr val="7BCF27"/>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代码混淆技术：在保留原程序语义和功能的前提下，增大逆向分析的难度，降低逆向分析的正确性</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反破解</a:t>
            </a:r>
            <a:endParaRPr lang="zh-CN" dirty="0">
              <a:latin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052736"/>
            <a:ext cx="3456383" cy="2404440"/>
          </a:xfrm>
          <a:prstGeom prst="rect">
            <a:avLst/>
          </a:prstGeom>
        </p:spPr>
      </p:pic>
      <p:sp>
        <p:nvSpPr>
          <p:cNvPr id="12" name="TextBox 11"/>
          <p:cNvSpPr txBox="1"/>
          <p:nvPr/>
        </p:nvSpPr>
        <p:spPr>
          <a:xfrm>
            <a:off x="4644008" y="3609020"/>
            <a:ext cx="4176464" cy="2484276"/>
          </a:xfrm>
          <a:prstGeom prst="rect">
            <a:avLst/>
          </a:prstGeom>
          <a:noFill/>
        </p:spPr>
        <p:txBody>
          <a:bodyPr wrap="square" rtlCol="0">
            <a:normAutofit/>
          </a:bodyPr>
          <a:lstStyle/>
          <a:p>
            <a:pPr>
              <a:lnSpc>
                <a:spcPct val="114000"/>
              </a:lnSpc>
            </a:pPr>
            <a:r>
              <a:rPr lang="zh-CN" altLang="en-US" sz="2000" b="1" dirty="0" smtClean="0">
                <a:solidFill>
                  <a:srgbClr val="F48914"/>
                </a:solidFill>
              </a:rPr>
              <a:t>分支函数</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把可执行代码中的无条件跳转指令改造成为对某一个能完成相同跳转功能的函数的调用指令，使得反汇编工具无法模块化控制流程</a:t>
            </a:r>
            <a:endParaRPr lang="zh-CN" sz="2000" b="1" dirty="0">
              <a:solidFill>
                <a:srgbClr val="F48914"/>
              </a:solidFill>
            </a:endParaRPr>
          </a:p>
        </p:txBody>
      </p:sp>
      <p:sp>
        <p:nvSpPr>
          <p:cNvPr id="14" name="TextBox 13"/>
          <p:cNvSpPr txBox="1"/>
          <p:nvPr/>
        </p:nvSpPr>
        <p:spPr>
          <a:xfrm>
            <a:off x="611560" y="3609020"/>
            <a:ext cx="3816424" cy="2484276"/>
          </a:xfrm>
          <a:prstGeom prst="rect">
            <a:avLst/>
          </a:prstGeom>
          <a:noFill/>
        </p:spPr>
        <p:txBody>
          <a:bodyPr wrap="square" rtlCol="0">
            <a:normAutofit/>
          </a:bodyPr>
          <a:lstStyle/>
          <a:p>
            <a:pPr>
              <a:lnSpc>
                <a:spcPct val="114000"/>
              </a:lnSpc>
            </a:pPr>
            <a:r>
              <a:rPr lang="zh-CN" altLang="en-US" sz="2000" b="1" dirty="0" smtClean="0">
                <a:solidFill>
                  <a:srgbClr val="F48914"/>
                </a:solidFill>
              </a:rPr>
              <a:t>花指令</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如果在代码段中插入一些数据或垃圾指令，那么将会干扰反汇编操作的结果，将这些插入的数据或垃圾指令成为花指令</a:t>
            </a:r>
            <a:endParaRPr lang="zh-CN" sz="2000" b="1" dirty="0">
              <a:solidFill>
                <a:srgbClr val="F48914"/>
              </a:solidFill>
            </a:endParaRPr>
          </a:p>
        </p:txBody>
      </p:sp>
    </p:spTree>
    <p:extLst>
      <p:ext uri="{BB962C8B-B14F-4D97-AF65-F5344CB8AC3E}">
        <p14:creationId xmlns:p14="http://schemas.microsoft.com/office/powerpoint/2010/main" val="11872808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反破解</a:t>
            </a:r>
            <a:endParaRPr lang="zh-CN" dirty="0">
              <a:latin typeface="+mn-lt"/>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980728"/>
            <a:ext cx="3212752" cy="2136989"/>
          </a:xfrm>
          <a:prstGeom prst="rect">
            <a:avLst/>
          </a:prstGeom>
        </p:spPr>
      </p:pic>
      <p:sp>
        <p:nvSpPr>
          <p:cNvPr id="7" name="TextBox 6"/>
          <p:cNvSpPr txBox="1"/>
          <p:nvPr/>
        </p:nvSpPr>
        <p:spPr>
          <a:xfrm>
            <a:off x="539552" y="1196752"/>
            <a:ext cx="4464496" cy="2016224"/>
          </a:xfrm>
          <a:prstGeom prst="rect">
            <a:avLst/>
          </a:prstGeom>
          <a:noFill/>
        </p:spPr>
        <p:txBody>
          <a:bodyPr wrap="square" rtlCol="0">
            <a:normAutofit/>
          </a:bodyPr>
          <a:lstStyle/>
          <a:p>
            <a:pPr>
              <a:lnSpc>
                <a:spcPct val="114000"/>
              </a:lnSpc>
            </a:pPr>
            <a:r>
              <a:rPr lang="zh-CN" altLang="en-US" sz="2400" b="1" dirty="0" smtClean="0">
                <a:solidFill>
                  <a:srgbClr val="7BCF27"/>
                </a:solidFill>
              </a:rPr>
              <a:t>反动态调试</a:t>
            </a:r>
            <a:endParaRPr lang="en-US" altLang="zh-CN" sz="2400" b="1" dirty="0">
              <a:solidFill>
                <a:srgbClr val="7BCF27"/>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关键在于检测当前执行代码是否处在调试状态</a:t>
            </a:r>
            <a:endParaRPr lang="en-US" altLang="zh-CN" sz="2000" dirty="0">
              <a:solidFill>
                <a:prstClr val="black">
                  <a:lumMod val="85000"/>
                  <a:lumOff val="15000"/>
                </a:prstClr>
              </a:solidFill>
            </a:endParaRPr>
          </a:p>
        </p:txBody>
      </p:sp>
      <p:sp>
        <p:nvSpPr>
          <p:cNvPr id="10" name="TextBox 9"/>
          <p:cNvSpPr txBox="1"/>
          <p:nvPr/>
        </p:nvSpPr>
        <p:spPr>
          <a:xfrm>
            <a:off x="4644008" y="3261733"/>
            <a:ext cx="4176464" cy="3047587"/>
          </a:xfrm>
          <a:prstGeom prst="rect">
            <a:avLst/>
          </a:prstGeom>
          <a:noFill/>
        </p:spPr>
        <p:txBody>
          <a:bodyPr wrap="square" rtlCol="0">
            <a:normAutofit lnSpcReduction="10000"/>
          </a:bodyPr>
          <a:lstStyle/>
          <a:p>
            <a:pPr>
              <a:lnSpc>
                <a:spcPct val="114000"/>
              </a:lnSpc>
            </a:pPr>
            <a:r>
              <a:rPr lang="zh-CN" altLang="en-US" sz="2000" b="1" dirty="0" smtClean="0">
                <a:solidFill>
                  <a:srgbClr val="F48914"/>
                </a:solidFill>
              </a:rPr>
              <a:t>时间间隔</a:t>
            </a:r>
            <a:endParaRPr lang="en-US" altLang="zh-CN" sz="2000" b="1" dirty="0" smtClean="0">
              <a:solidFill>
                <a:srgbClr val="F48914"/>
              </a:solidFill>
            </a:endParaRPr>
          </a:p>
          <a:p>
            <a:pPr>
              <a:lnSpc>
                <a:spcPct val="114000"/>
              </a:lnSpc>
            </a:pPr>
            <a:endParaRPr lang="en-US" altLang="zh-CN" sz="1200" b="1" dirty="0">
              <a:solidFill>
                <a:srgbClr val="F48914"/>
              </a:solidFill>
            </a:endParaRPr>
          </a:p>
          <a:p>
            <a:pPr>
              <a:lnSpc>
                <a:spcPct val="114000"/>
              </a:lnSpc>
            </a:pPr>
            <a:r>
              <a:rPr lang="zh-CN" altLang="en-US" sz="2000" dirty="0" smtClean="0">
                <a:solidFill>
                  <a:prstClr val="black">
                    <a:lumMod val="85000"/>
                    <a:lumOff val="15000"/>
                  </a:prstClr>
                </a:solidFill>
              </a:rPr>
              <a:t>动态调试需要对重要函数设断点、单步执行进行分析，因此调试时函数的入口和出口时间间隔必定与正常运行时间间隔不同</a:t>
            </a:r>
            <a:endParaRPr lang="en-US" altLang="zh-CN" sz="2000" b="1" dirty="0" smtClean="0">
              <a:solidFill>
                <a:prstClr val="black">
                  <a:lumMod val="85000"/>
                  <a:lumOff val="15000"/>
                </a:prstClr>
              </a:solidFill>
            </a:endParaRPr>
          </a:p>
          <a:p>
            <a:pPr>
              <a:lnSpc>
                <a:spcPct val="114000"/>
              </a:lnSpc>
            </a:pPr>
            <a:endParaRPr lang="en-US" altLang="zh-CN" sz="2000" b="1"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对重要函数或代码段设执行时间上限</a:t>
            </a:r>
            <a:endParaRPr lang="en-US" altLang="zh-CN" sz="2000" dirty="0" smtClean="0">
              <a:solidFill>
                <a:prstClr val="black">
                  <a:lumMod val="85000"/>
                  <a:lumOff val="15000"/>
                </a:prstClr>
              </a:solidFill>
            </a:endParaRPr>
          </a:p>
        </p:txBody>
      </p:sp>
      <p:sp>
        <p:nvSpPr>
          <p:cNvPr id="12" name="TextBox 11"/>
          <p:cNvSpPr txBox="1"/>
          <p:nvPr/>
        </p:nvSpPr>
        <p:spPr>
          <a:xfrm>
            <a:off x="611560" y="2780928"/>
            <a:ext cx="3816424" cy="1548172"/>
          </a:xfrm>
          <a:prstGeom prst="rect">
            <a:avLst/>
          </a:prstGeom>
          <a:noFill/>
        </p:spPr>
        <p:txBody>
          <a:bodyPr wrap="square" rtlCol="0">
            <a:normAutofit/>
          </a:bodyPr>
          <a:lstStyle/>
          <a:p>
            <a:pPr>
              <a:lnSpc>
                <a:spcPct val="114000"/>
              </a:lnSpc>
            </a:pPr>
            <a:r>
              <a:rPr lang="zh-CN" altLang="en-US" sz="2000" b="1" dirty="0" smtClean="0">
                <a:solidFill>
                  <a:srgbClr val="F48914"/>
                </a:solidFill>
              </a:rPr>
              <a:t>用户模式调试器检测</a:t>
            </a:r>
            <a:endParaRPr lang="en-US" altLang="zh-CN" sz="2000" b="1" dirty="0" smtClean="0">
              <a:solidFill>
                <a:srgbClr val="F48914"/>
              </a:solidFill>
            </a:endParaRPr>
          </a:p>
          <a:p>
            <a:pPr>
              <a:lnSpc>
                <a:spcPct val="114000"/>
              </a:lnSpc>
            </a:pPr>
            <a:endParaRPr lang="en-US" altLang="zh-CN" sz="1400" b="1" dirty="0">
              <a:solidFill>
                <a:srgbClr val="F48914"/>
              </a:solidFill>
            </a:endParaRPr>
          </a:p>
          <a:p>
            <a:pPr>
              <a:lnSpc>
                <a:spcPct val="114000"/>
              </a:lnSpc>
            </a:pPr>
            <a:r>
              <a:rPr lang="en-US" altLang="zh-CN" sz="2000" dirty="0" err="1" smtClean="0">
                <a:solidFill>
                  <a:prstClr val="black">
                    <a:lumMod val="85000"/>
                    <a:lumOff val="15000"/>
                  </a:prstClr>
                </a:solidFill>
              </a:rPr>
              <a:t>IsDebuggerPresent</a:t>
            </a:r>
            <a:r>
              <a:rPr lang="en-US" altLang="zh-CN" sz="2000" dirty="0" smtClean="0">
                <a:solidFill>
                  <a:prstClr val="black">
                    <a:lumMod val="85000"/>
                    <a:lumOff val="15000"/>
                  </a:prstClr>
                </a:solidFill>
              </a:rPr>
              <a:t> (Windows API) </a:t>
            </a:r>
            <a:r>
              <a:rPr lang="zh-CN" altLang="en-US" sz="2000" dirty="0" smtClean="0">
                <a:solidFill>
                  <a:prstClr val="black">
                    <a:lumMod val="85000"/>
                    <a:lumOff val="15000"/>
                  </a:prstClr>
                </a:solidFill>
              </a:rPr>
              <a:t>检测用户模式的调试器</a:t>
            </a:r>
            <a:endParaRPr lang="zh-CN" sz="2000" b="1" dirty="0">
              <a:solidFill>
                <a:srgbClr val="F48914"/>
              </a:solidFill>
            </a:endParaRPr>
          </a:p>
        </p:txBody>
      </p:sp>
      <p:sp>
        <p:nvSpPr>
          <p:cNvPr id="13" name="TextBox 12"/>
          <p:cNvSpPr txBox="1"/>
          <p:nvPr/>
        </p:nvSpPr>
        <p:spPr>
          <a:xfrm>
            <a:off x="611560" y="4329100"/>
            <a:ext cx="3816424" cy="1764196"/>
          </a:xfrm>
          <a:prstGeom prst="rect">
            <a:avLst/>
          </a:prstGeom>
          <a:noFill/>
        </p:spPr>
        <p:txBody>
          <a:bodyPr wrap="square" rtlCol="0">
            <a:normAutofit lnSpcReduction="10000"/>
          </a:bodyPr>
          <a:lstStyle/>
          <a:p>
            <a:pPr>
              <a:lnSpc>
                <a:spcPct val="114000"/>
              </a:lnSpc>
            </a:pPr>
            <a:r>
              <a:rPr lang="zh-CN" altLang="en-US" sz="2000" b="1" dirty="0" smtClean="0">
                <a:solidFill>
                  <a:srgbClr val="F48914"/>
                </a:solidFill>
              </a:rPr>
              <a:t>父进程检测</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a:solidFill>
                  <a:prstClr val="black">
                    <a:lumMod val="85000"/>
                    <a:lumOff val="15000"/>
                  </a:prstClr>
                </a:solidFill>
              </a:rPr>
              <a:t>一般</a:t>
            </a:r>
            <a:r>
              <a:rPr lang="zh-CN" altLang="en-US" sz="2000" dirty="0" smtClean="0">
                <a:solidFill>
                  <a:prstClr val="black">
                    <a:lumMod val="85000"/>
                    <a:lumOff val="15000"/>
                  </a:prstClr>
                </a:solidFill>
              </a:rPr>
              <a:t>的应用程序的父进程都是固定的，可通过检测父进程来确定程序是否被调试</a:t>
            </a:r>
            <a:endParaRPr lang="zh-CN" sz="2000" b="1" dirty="0">
              <a:solidFill>
                <a:srgbClr val="F48914"/>
              </a:solidFill>
            </a:endParaRPr>
          </a:p>
        </p:txBody>
      </p:sp>
    </p:spTree>
    <p:extLst>
      <p:ext uri="{BB962C8B-B14F-4D97-AF65-F5344CB8AC3E}">
        <p14:creationId xmlns:p14="http://schemas.microsoft.com/office/powerpoint/2010/main" val="1731609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zh-CN" altLang="en-US" sz="4000" b="1" dirty="0" smtClean="0">
                <a:solidFill>
                  <a:schemeClr val="tx1">
                    <a:lumMod val="85000"/>
                    <a:lumOff val="15000"/>
                  </a:schemeClr>
                </a:solidFill>
                <a:latin typeface="+mj-lt"/>
              </a:rPr>
              <a:t>主要内容</a:t>
            </a:r>
            <a:endParaRPr lang="zh-CN"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zh-CN" altLang="en-US" sz="2000" b="1" dirty="0" smtClean="0">
                <a:solidFill>
                  <a:schemeClr val="tx1">
                    <a:lumMod val="75000"/>
                    <a:lumOff val="25000"/>
                  </a:schemeClr>
                </a:solidFill>
              </a:rPr>
              <a:t>几乎没有破解不了的软件</a:t>
            </a:r>
            <a:endParaRPr lang="zh-CN"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srgbClr val="FF6600"/>
                </a:solidFill>
              </a:rPr>
              <a:t>           </a:t>
            </a: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zh-CN" sz="17000" b="1">
                  <a:solidFill>
                    <a:srgbClr val="F26200">
                      <a:alpha val="40000"/>
                    </a:srgbClr>
                  </a:solidFill>
                  <a:latin typeface="+mj-lt"/>
                  <a:cs typeface="Arial" pitchFamily="34" charset="0"/>
                </a:rPr>
                <a:t>1</a:t>
              </a: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       </a:t>
              </a:r>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zh-CN" sz="17000" b="1">
                  <a:solidFill>
                    <a:srgbClr val="2A7A9E">
                      <a:alpha val="40000"/>
                    </a:srgbClr>
                  </a:solidFill>
                  <a:latin typeface="+mj-lt"/>
                  <a:cs typeface="Arial" pitchFamily="34" charset="0"/>
                </a:rPr>
                <a:t>2</a:t>
              </a: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       </a:t>
              </a:r>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zh-CN" sz="17000" b="1">
                  <a:solidFill>
                    <a:srgbClr val="65B131">
                      <a:alpha val="64000"/>
                    </a:srgbClr>
                  </a:solidFill>
                  <a:latin typeface="+mj-lt"/>
                  <a:cs typeface="Arial" pitchFamily="34" charset="0"/>
                </a:rPr>
                <a:t>3</a:t>
              </a: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t>       </a:t>
              </a:r>
            </a:p>
          </p:txBody>
        </p:sp>
      </p:grpSp>
      <p:sp>
        <p:nvSpPr>
          <p:cNvPr id="22" name="TextBox 21"/>
          <p:cNvSpPr txBox="1"/>
          <p:nvPr/>
        </p:nvSpPr>
        <p:spPr>
          <a:xfrm>
            <a:off x="823416" y="2817744"/>
            <a:ext cx="1931160" cy="683264"/>
          </a:xfrm>
          <a:prstGeom prst="rect">
            <a:avLst/>
          </a:prstGeom>
          <a:noFill/>
        </p:spPr>
        <p:txBody>
          <a:bodyPr wrap="square" rtlCol="0">
            <a:normAutofit/>
          </a:bodyPr>
          <a:lstStyle/>
          <a:p>
            <a:pPr algn="ctr">
              <a:lnSpc>
                <a:spcPct val="80000"/>
              </a:lnSpc>
            </a:pPr>
            <a:r>
              <a:rPr lang="zh-CN" altLang="en-US" sz="2400" b="1" spc="60" dirty="0">
                <a:solidFill>
                  <a:schemeClr val="bg1"/>
                </a:solidFill>
                <a:effectLst>
                  <a:outerShdw blurRad="50800" dist="25400" dir="5400000" algn="t" rotWithShape="0">
                    <a:prstClr val="black">
                      <a:alpha val="15000"/>
                    </a:prstClr>
                  </a:outerShdw>
                </a:effectLst>
              </a:rPr>
              <a:t>注册</a:t>
            </a:r>
            <a:r>
              <a:rPr lang="zh-CN" altLang="en-US" sz="2400" b="1" spc="60" dirty="0" smtClean="0">
                <a:solidFill>
                  <a:schemeClr val="bg1"/>
                </a:solidFill>
                <a:effectLst>
                  <a:outerShdw blurRad="50800" dist="25400" dir="5400000" algn="t" rotWithShape="0">
                    <a:prstClr val="black">
                      <a:alpha val="15000"/>
                    </a:prstClr>
                  </a:outerShdw>
                </a:effectLst>
              </a:rPr>
              <a:t>码生成</a:t>
            </a:r>
            <a:endParaRPr lang="zh-CN" sz="2400" b="1" spc="60" dirty="0">
              <a:solidFill>
                <a:schemeClr val="bg1"/>
              </a:solidFill>
              <a:effectLst>
                <a:outerShdw blurRad="50800" dist="25400" dir="5400000" algn="t" rotWithShape="0">
                  <a:prstClr val="black">
                    <a:alpha val="15000"/>
                  </a:prstClr>
                </a:outerShdw>
              </a:effectLst>
            </a:endParaRPr>
          </a:p>
        </p:txBody>
      </p:sp>
      <p:sp>
        <p:nvSpPr>
          <p:cNvPr id="25" name="TextBox 24"/>
          <p:cNvSpPr txBox="1"/>
          <p:nvPr/>
        </p:nvSpPr>
        <p:spPr>
          <a:xfrm>
            <a:off x="3601872" y="2835313"/>
            <a:ext cx="1931160" cy="665695"/>
          </a:xfrm>
          <a:prstGeom prst="rect">
            <a:avLst/>
          </a:prstGeom>
          <a:noFill/>
        </p:spPr>
        <p:txBody>
          <a:bodyPr wrap="square" rtlCol="0">
            <a:normAutofit/>
          </a:bodyPr>
          <a:lstStyle/>
          <a:p>
            <a:pPr algn="ctr">
              <a:lnSpc>
                <a:spcPct val="80000"/>
              </a:lnSpc>
            </a:pPr>
            <a:r>
              <a:rPr lang="zh-CN" altLang="en-US" sz="2300" b="1" spc="60" dirty="0" smtClean="0">
                <a:solidFill>
                  <a:schemeClr val="bg1"/>
                </a:solidFill>
                <a:effectLst>
                  <a:outerShdw blurRad="50800" dist="25400" dir="5400000" algn="t" rotWithShape="0">
                    <a:prstClr val="black">
                      <a:alpha val="15000"/>
                    </a:prstClr>
                  </a:outerShdw>
                </a:effectLst>
              </a:rPr>
              <a:t>注册码破解</a:t>
            </a:r>
            <a:endParaRPr lang="zh-CN" sz="2300" b="1" dirty="0">
              <a:solidFill>
                <a:schemeClr val="bg1"/>
              </a:solidFill>
              <a:effectLst>
                <a:outerShdw blurRad="50800" dist="25400" dir="5400000" algn="t" rotWithShape="0">
                  <a:prstClr val="black">
                    <a:alpha val="15000"/>
                  </a:prstClr>
                </a:outerShdw>
              </a:effectLst>
            </a:endParaRPr>
          </a:p>
        </p:txBody>
      </p:sp>
      <p:sp>
        <p:nvSpPr>
          <p:cNvPr id="27" name="TextBox 26"/>
          <p:cNvSpPr txBox="1"/>
          <p:nvPr/>
        </p:nvSpPr>
        <p:spPr>
          <a:xfrm>
            <a:off x="6324600" y="2780928"/>
            <a:ext cx="2018370" cy="665695"/>
          </a:xfrm>
          <a:prstGeom prst="rect">
            <a:avLst/>
          </a:prstGeom>
          <a:noFill/>
        </p:spPr>
        <p:txBody>
          <a:bodyPr wrap="square" rtlCol="0">
            <a:normAutofit/>
          </a:bodyPr>
          <a:lstStyle/>
          <a:p>
            <a:pPr algn="ctr">
              <a:lnSpc>
                <a:spcPct val="80000"/>
              </a:lnSpc>
            </a:pPr>
            <a:r>
              <a:rPr lang="zh-CN" altLang="en-US" sz="2300" b="1" spc="60" dirty="0">
                <a:solidFill>
                  <a:schemeClr val="bg1"/>
                </a:solidFill>
                <a:effectLst>
                  <a:outerShdw blurRad="50800" dist="25400" dir="5400000" algn="t" rotWithShape="0">
                    <a:prstClr val="black">
                      <a:alpha val="15000"/>
                    </a:prstClr>
                  </a:outerShdw>
                </a:effectLst>
              </a:rPr>
              <a:t>注册</a:t>
            </a:r>
            <a:r>
              <a:rPr lang="zh-CN" altLang="en-US" sz="2300" b="1" spc="60" dirty="0" smtClean="0">
                <a:solidFill>
                  <a:schemeClr val="bg1"/>
                </a:solidFill>
                <a:effectLst>
                  <a:outerShdw blurRad="50800" dist="25400" dir="5400000" algn="t" rotWithShape="0">
                    <a:prstClr val="black">
                      <a:alpha val="15000"/>
                    </a:prstClr>
                  </a:outerShdw>
                </a:effectLst>
              </a:rPr>
              <a:t>码反破解</a:t>
            </a:r>
            <a:endParaRPr lang="zh-CN" sz="2300" b="1" spc="60" dirty="0">
              <a:solidFill>
                <a:schemeClr val="bg1"/>
              </a:solidFill>
              <a:effectLst>
                <a:outerShdw blurRad="50800" dist="25400" dir="5400000" algn="t" rotWithShape="0">
                  <a:prstClr val="black">
                    <a:alpha val="15000"/>
                  </a:prst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prstClr val="white"/>
              </a:solidFill>
            </a:endParaRPr>
          </a:p>
        </p:txBody>
      </p:sp>
      <p:sp>
        <p:nvSpPr>
          <p:cNvPr id="23" name="TextBox 22"/>
          <p:cNvSpPr txBox="1"/>
          <p:nvPr/>
        </p:nvSpPr>
        <p:spPr>
          <a:xfrm>
            <a:off x="564956" y="1700808"/>
            <a:ext cx="7247404" cy="3512820"/>
          </a:xfrm>
          <a:prstGeom prst="rect">
            <a:avLst/>
          </a:prstGeom>
          <a:noFill/>
        </p:spPr>
        <p:txBody>
          <a:bodyPr wrap="square" lIns="91440" rtlCol="0">
            <a:normAutofit/>
          </a:bodyPr>
          <a:lstStyle/>
          <a:p>
            <a:pPr marL="174625" indent="-174625">
              <a:buClr>
                <a:prstClr val="black">
                  <a:lumMod val="50000"/>
                  <a:lumOff val="50000"/>
                </a:prstClr>
              </a:buClr>
              <a:buSzPct val="94000"/>
              <a:buFont typeface="Calibri" pitchFamily="34" charset="0"/>
              <a:buChar char="»"/>
            </a:pPr>
            <a:r>
              <a:rPr lang="zh-CN" altLang="en-US" sz="2000" dirty="0"/>
              <a:t>大</a:t>
            </a:r>
            <a:r>
              <a:rPr lang="zh-CN" altLang="en-US" sz="2000" dirty="0" smtClean="0"/>
              <a:t>整数分解，安全性基于大整数分解的难度</a:t>
            </a:r>
            <a:endParaRPr lang="zh-CN" sz="2000" dirty="0" smtClean="0"/>
          </a:p>
          <a:p>
            <a:pPr>
              <a:buClr>
                <a:prstClr val="black">
                  <a:lumMod val="50000"/>
                  <a:lumOff val="50000"/>
                </a:prstClr>
              </a:buClr>
              <a:buSzPct val="94000"/>
            </a:pPr>
            <a:endParaRPr lang="zh-CN" sz="2000" dirty="0" smtClean="0"/>
          </a:p>
          <a:p>
            <a:pPr marL="171450" indent="-171450">
              <a:buClr>
                <a:prstClr val="black">
                  <a:lumMod val="50000"/>
                  <a:lumOff val="50000"/>
                </a:prstClr>
              </a:buClr>
              <a:buSzPct val="94000"/>
              <a:buFont typeface="Calibri" pitchFamily="34" charset="0"/>
              <a:buChar char="»"/>
            </a:pPr>
            <a:r>
              <a:rPr lang="zh-CN" altLang="en-US" sz="2000" dirty="0" smtClean="0"/>
              <a:t>离散对数</a:t>
            </a:r>
            <a:r>
              <a:rPr lang="zh-CN" altLang="en-US" sz="2000" dirty="0" smtClean="0"/>
              <a:t>，安全性基于有限域上普通的离散对数问题</a:t>
            </a:r>
            <a:endParaRPr lang="zh-CN" sz="2000" dirty="0" smtClean="0"/>
          </a:p>
          <a:p>
            <a:pPr>
              <a:buClr>
                <a:prstClr val="black">
                  <a:lumMod val="50000"/>
                  <a:lumOff val="50000"/>
                </a:prstClr>
              </a:buClr>
              <a:buSzPct val="94000"/>
            </a:pPr>
            <a:endParaRPr lang="zh-CN" sz="2000" dirty="0" smtClean="0"/>
          </a:p>
          <a:p>
            <a:pPr marL="169863" indent="-169863">
              <a:buClr>
                <a:prstClr val="black">
                  <a:lumMod val="50000"/>
                  <a:lumOff val="50000"/>
                </a:prstClr>
              </a:buClr>
              <a:buSzPct val="94000"/>
              <a:buFont typeface="Calibri" pitchFamily="34" charset="0"/>
              <a:buChar char="»"/>
            </a:pPr>
            <a:r>
              <a:rPr lang="zh-CN" altLang="en-US" sz="2000" dirty="0" smtClean="0"/>
              <a:t>椭圆曲线，安全性基于椭圆曲线离散对数问题</a:t>
            </a:r>
            <a:endParaRPr lang="zh-CN" sz="2000" dirty="0"/>
          </a:p>
        </p:txBody>
      </p:sp>
      <p:sp>
        <p:nvSpPr>
          <p:cNvPr id="18" name="Title 8"/>
          <p:cNvSpPr txBox="1">
            <a:spLocks/>
          </p:cNvSpPr>
          <p:nvPr/>
        </p:nvSpPr>
        <p:spPr>
          <a:xfrm>
            <a:off x="436180" y="150912"/>
            <a:ext cx="8403020" cy="685800"/>
          </a:xfrm>
          <a:prstGeom prst="rect">
            <a:avLst/>
          </a:prstGeom>
        </p:spPr>
        <p:txBody>
          <a:bodyPr/>
          <a:lstStyle>
            <a:lvl1pPr algn="ctr" defTabSz="914400" rtl="0" eaLnBrk="1" latinLnBrk="0" hangingPunct="1">
              <a:spcBef>
                <a:spcPct val="0"/>
              </a:spcBef>
              <a:buNone/>
              <a:defRPr kumimoji="0" lang="zh-CN" sz="4400" kern="1200">
                <a:solidFill>
                  <a:schemeClr val="tx1"/>
                </a:solidFill>
                <a:latin typeface="+mj-lt"/>
                <a:ea typeface="+mj-ea"/>
                <a:cs typeface="+mj-cs"/>
              </a:defRPr>
            </a:lvl1pPr>
          </a:lstStyle>
          <a:p>
            <a:pPr algn="l">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latin typeface="+mn-lt"/>
                <a:ea typeface="+mn-ea"/>
                <a:cs typeface="+mn-cs"/>
              </a:rPr>
              <a:t>反</a:t>
            </a:r>
            <a:r>
              <a:rPr lang="zh-CN" altLang="en-US" sz="2800" dirty="0" smtClean="0">
                <a:solidFill>
                  <a:prstClr val="black">
                    <a:lumMod val="50000"/>
                    <a:lumOff val="50000"/>
                  </a:prstClr>
                </a:solidFill>
                <a:latin typeface="+mn-lt"/>
                <a:ea typeface="+mn-ea"/>
                <a:cs typeface="+mn-cs"/>
              </a:rPr>
              <a:t>破解</a:t>
            </a:r>
            <a:endParaRPr lang="zh-CN" altLang="en-US" dirty="0">
              <a:latin typeface="+mn-lt"/>
            </a:endParaRPr>
          </a:p>
        </p:txBody>
      </p:sp>
      <p:sp>
        <p:nvSpPr>
          <p:cNvPr id="19" name="Title 8"/>
          <p:cNvSpPr txBox="1">
            <a:spLocks/>
          </p:cNvSpPr>
          <p:nvPr/>
        </p:nvSpPr>
        <p:spPr>
          <a:xfrm>
            <a:off x="395536" y="943000"/>
            <a:ext cx="8403020" cy="685800"/>
          </a:xfrm>
          <a:prstGeom prst="rect">
            <a:avLst/>
          </a:prstGeom>
        </p:spPr>
        <p:txBody>
          <a:bodyPr/>
          <a:lstStyle>
            <a:lvl1pPr algn="ctr" defTabSz="914400" rtl="0" eaLnBrk="1" latinLnBrk="0" hangingPunct="1">
              <a:spcBef>
                <a:spcPct val="0"/>
              </a:spcBef>
              <a:buNone/>
              <a:defRPr kumimoji="0" lang="zh-CN" sz="4400" kern="1200">
                <a:solidFill>
                  <a:schemeClr val="tx1"/>
                </a:solidFill>
                <a:latin typeface="+mj-lt"/>
                <a:ea typeface="+mj-ea"/>
                <a:cs typeface="+mj-cs"/>
              </a:defRPr>
            </a:lvl1pPr>
          </a:lstStyle>
          <a:p>
            <a:pPr algn="l">
              <a:lnSpc>
                <a:spcPct val="114000"/>
              </a:lnSpc>
              <a:spcBef>
                <a:spcPts val="0"/>
              </a:spcBef>
            </a:pPr>
            <a:r>
              <a:rPr lang="zh-CN" altLang="en-US" sz="2400" b="1" dirty="0">
                <a:solidFill>
                  <a:srgbClr val="7BCF27"/>
                </a:solidFill>
                <a:latin typeface="+mn-lt"/>
                <a:ea typeface="+mn-ea"/>
                <a:cs typeface="+mn-cs"/>
              </a:rPr>
              <a:t>加密算法、数字签名方案主要基于以下数学难题：</a:t>
            </a:r>
            <a:endParaRPr lang="zh-CN" altLang="en-US" sz="2400" b="1" dirty="0">
              <a:solidFill>
                <a:srgbClr val="7BCF27"/>
              </a:solidFill>
              <a:latin typeface="+mn-lt"/>
              <a:ea typeface="+mn-ea"/>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56" y="3464943"/>
            <a:ext cx="3623702" cy="225657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464943"/>
            <a:ext cx="3639644" cy="225657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3999" y="260648"/>
            <a:ext cx="7391401" cy="1349828"/>
          </a:xfrm>
          <a:prstGeom prst="rect">
            <a:avLst/>
          </a:prstGeom>
          <a:noFill/>
        </p:spPr>
        <p:txBody>
          <a:bodyPr wrap="square" rtlCol="0">
            <a:normAutofit fontScale="92500"/>
          </a:bodyPr>
          <a:lstStyle/>
          <a:p>
            <a:r>
              <a:rPr lang="zh-CN" altLang="en-US" sz="3000" b="1" dirty="0">
                <a:solidFill>
                  <a:srgbClr val="7BCF27"/>
                </a:solidFill>
                <a:ea typeface="宋体"/>
              </a:rPr>
              <a:t>注册</a:t>
            </a:r>
            <a:r>
              <a:rPr lang="zh-CN" altLang="en-US" sz="3000" b="1" dirty="0" smtClean="0">
                <a:solidFill>
                  <a:srgbClr val="7BCF27"/>
                </a:solidFill>
                <a:ea typeface="宋体"/>
              </a:rPr>
              <a:t>码中的加密算法</a:t>
            </a:r>
            <a:endParaRPr altLang="en-US" sz="3000" b="1" dirty="0">
              <a:solidFill>
                <a:srgbClr val="7BCF27"/>
              </a:solidFill>
              <a:ea typeface="宋体"/>
            </a:endParaRPr>
          </a:p>
          <a:p>
            <a:pPr>
              <a:lnSpc>
                <a:spcPct val="30000"/>
              </a:lnSpc>
            </a:pPr>
            <a:endParaRPr altLang="en-US" dirty="0">
              <a:solidFill>
                <a:prstClr val="black"/>
              </a:solidFill>
              <a:ea typeface="宋体"/>
            </a:endParaRPr>
          </a:p>
          <a:p>
            <a:endParaRPr lang="en-US" altLang="zh-CN" sz="2200" dirty="0">
              <a:solidFill>
                <a:prstClr val="black">
                  <a:lumMod val="85000"/>
                  <a:lumOff val="15000"/>
                </a:prstClr>
              </a:solidFill>
              <a:ea typeface="宋体"/>
            </a:endParaRPr>
          </a:p>
          <a:p>
            <a:r>
              <a:rPr lang="zh-CN" altLang="en-US" sz="2200" dirty="0" smtClean="0">
                <a:solidFill>
                  <a:prstClr val="black">
                    <a:lumMod val="85000"/>
                    <a:lumOff val="15000"/>
                  </a:prstClr>
                </a:solidFill>
                <a:ea typeface="宋体"/>
              </a:rPr>
              <a:t>软件加密密码体制：对称密钥密码体制、非对称密钥密码体制</a:t>
            </a:r>
            <a:endParaRPr lang="en-US" altLang="zh-CN" sz="2200" dirty="0" smtClean="0">
              <a:solidFill>
                <a:prstClr val="black">
                  <a:lumMod val="85000"/>
                  <a:lumOff val="15000"/>
                </a:prstClr>
              </a:solidFill>
            </a:endParaRPr>
          </a:p>
        </p:txBody>
      </p:sp>
      <p:grpSp>
        <p:nvGrpSpPr>
          <p:cNvPr id="4" name="Group 3"/>
          <p:cNvGrpSpPr/>
          <p:nvPr/>
        </p:nvGrpSpPr>
        <p:grpSpPr>
          <a:xfrm>
            <a:off x="1398129" y="2410600"/>
            <a:ext cx="7391403" cy="4165272"/>
            <a:chOff x="6740294" y="3701144"/>
            <a:chExt cx="2318658"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tLang="en-US">
                <a:solidFill>
                  <a:prstClr val="white"/>
                </a:solidFill>
                <a:ea typeface="宋体"/>
              </a:endParaRPr>
            </a:p>
          </p:txBody>
        </p:sp>
        <p:sp>
          <p:nvSpPr>
            <p:cNvPr id="8" name="TextBox 7"/>
            <p:cNvSpPr txBox="1"/>
            <p:nvPr/>
          </p:nvSpPr>
          <p:spPr>
            <a:xfrm>
              <a:off x="6816493" y="3761591"/>
              <a:ext cx="2166258" cy="1002223"/>
            </a:xfrm>
            <a:prstGeom prst="rect">
              <a:avLst/>
            </a:prstGeom>
            <a:noFill/>
          </p:spPr>
          <p:txBody>
            <a:bodyPr wrap="square" rtlCol="0" anchor="ctr">
              <a:normAutofit/>
            </a:bodyPr>
            <a:lstStyle/>
            <a:p>
              <a:endParaRPr altLang="en-US" sz="1500" dirty="0">
                <a:solidFill>
                  <a:prstClr val="black">
                    <a:lumMod val="65000"/>
                    <a:lumOff val="35000"/>
                  </a:prstClr>
                </a:solidFill>
                <a:ea typeface="宋体"/>
              </a:endParaRPr>
            </a:p>
          </p:txBody>
        </p:sp>
      </p:grpSp>
      <p:sp>
        <p:nvSpPr>
          <p:cNvPr id="5" name="矩形 4"/>
          <p:cNvSpPr/>
          <p:nvPr/>
        </p:nvSpPr>
        <p:spPr>
          <a:xfrm>
            <a:off x="1766905" y="2687429"/>
            <a:ext cx="3093127" cy="3139321"/>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ea typeface="宋体"/>
              </a:rPr>
              <a:t>明文</a:t>
            </a:r>
            <a:endParaRPr lang="en-US" altLang="zh-CN" sz="2200" b="1" dirty="0">
              <a:solidFill>
                <a:srgbClr val="F48914"/>
              </a:solidFill>
            </a:endParaRPr>
          </a:p>
          <a:p>
            <a:r>
              <a:rPr lang="zh-CN" altLang="en-US" sz="2200" dirty="0" smtClean="0">
                <a:solidFill>
                  <a:prstClr val="black">
                    <a:lumMod val="85000"/>
                    <a:lumOff val="15000"/>
                  </a:prstClr>
                </a:solidFill>
                <a:ea typeface="宋体"/>
              </a:rPr>
              <a:t>算法的输入内容，即初始数据或消息</a:t>
            </a:r>
            <a:endParaRPr lang="en-US" altLang="zh-CN" sz="2200" dirty="0" smtClean="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smtClean="0">
                <a:solidFill>
                  <a:srgbClr val="F48914"/>
                </a:solidFill>
                <a:ea typeface="宋体"/>
              </a:rPr>
              <a:t>加密算法</a:t>
            </a:r>
            <a:endParaRPr lang="en-US" altLang="zh-CN" sz="2200" b="1" dirty="0">
              <a:solidFill>
                <a:srgbClr val="F48914"/>
              </a:solidFill>
            </a:endParaRPr>
          </a:p>
          <a:p>
            <a:r>
              <a:rPr lang="zh-CN" altLang="en-US" sz="2200" dirty="0" smtClean="0">
                <a:solidFill>
                  <a:prstClr val="black">
                    <a:lumMod val="85000"/>
                    <a:lumOff val="15000"/>
                  </a:prstClr>
                </a:solidFill>
                <a:ea typeface="宋体"/>
              </a:rPr>
              <a:t>以密钥为参数，对明文信息进行各种代换和变换，操作结果为密文</a:t>
            </a:r>
            <a:endParaRPr lang="en-US" altLang="zh-CN" sz="2200" dirty="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p:txBody>
      </p:sp>
      <p:sp>
        <p:nvSpPr>
          <p:cNvPr id="13" name="矩形 12"/>
          <p:cNvSpPr/>
          <p:nvPr/>
        </p:nvSpPr>
        <p:spPr>
          <a:xfrm>
            <a:off x="5151281" y="2708920"/>
            <a:ext cx="3395338" cy="3816429"/>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ea typeface="宋体"/>
              </a:rPr>
              <a:t>密钥</a:t>
            </a:r>
            <a:endParaRPr lang="en-US" altLang="zh-CN" sz="2200" b="1" dirty="0">
              <a:solidFill>
                <a:srgbClr val="F48914"/>
              </a:solidFill>
            </a:endParaRPr>
          </a:p>
          <a:p>
            <a:r>
              <a:rPr lang="zh-CN" altLang="en-US" sz="2200" dirty="0" smtClean="0">
                <a:solidFill>
                  <a:prstClr val="black">
                    <a:lumMod val="85000"/>
                    <a:lumOff val="15000"/>
                  </a:prstClr>
                </a:solidFill>
                <a:ea typeface="宋体"/>
              </a:rPr>
              <a:t>加密和解密算法的参数</a:t>
            </a:r>
            <a:endParaRPr lang="en-US" altLang="zh-CN" sz="2200" dirty="0" smtClean="0">
              <a:solidFill>
                <a:prstClr val="black">
                  <a:lumMod val="85000"/>
                  <a:lumOff val="15000"/>
                </a:prstClr>
              </a:solidFill>
              <a:ea typeface="宋体"/>
            </a:endParaRPr>
          </a:p>
          <a:p>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ea typeface="宋体"/>
              </a:rPr>
              <a:t>密文</a:t>
            </a:r>
            <a:endParaRPr lang="en-US" altLang="zh-CN" sz="2200" b="1" dirty="0">
              <a:solidFill>
                <a:srgbClr val="F48914"/>
              </a:solidFill>
            </a:endParaRPr>
          </a:p>
          <a:p>
            <a:r>
              <a:rPr lang="zh-CN" altLang="en-US" sz="2200" dirty="0" smtClean="0">
                <a:solidFill>
                  <a:prstClr val="black">
                    <a:lumMod val="85000"/>
                    <a:lumOff val="15000"/>
                  </a:prstClr>
                </a:solidFill>
                <a:ea typeface="宋体"/>
              </a:rPr>
              <a:t>对明文加密后的内容</a:t>
            </a:r>
            <a:endParaRPr lang="en-US" altLang="zh-CN" sz="2200" dirty="0" smtClean="0">
              <a:solidFill>
                <a:prstClr val="black">
                  <a:lumMod val="85000"/>
                  <a:lumOff val="15000"/>
                </a:prstClr>
              </a:solidFill>
              <a:ea typeface="宋体"/>
            </a:endParaRPr>
          </a:p>
          <a:p>
            <a:endParaRPr lang="en-US" altLang="zh-CN" sz="2200" dirty="0">
              <a:solidFill>
                <a:prstClr val="black">
                  <a:lumMod val="85000"/>
                  <a:lumOff val="15000"/>
                </a:prstClr>
              </a:solidFill>
              <a:ea typeface="宋体"/>
            </a:endParaRPr>
          </a:p>
          <a:p>
            <a:pPr marL="285750" indent="-285750">
              <a:buFont typeface="Arial" panose="020B0604020202020204" pitchFamily="34" charset="0"/>
              <a:buChar char="•"/>
            </a:pPr>
            <a:r>
              <a:rPr lang="zh-CN" altLang="en-US" sz="2200" b="1" dirty="0" smtClean="0">
                <a:solidFill>
                  <a:srgbClr val="F48914"/>
                </a:solidFill>
              </a:rPr>
              <a:t>解密算法</a:t>
            </a:r>
            <a:endParaRPr lang="en-US" altLang="zh-CN" sz="2200" b="1" dirty="0">
              <a:solidFill>
                <a:srgbClr val="F48914"/>
              </a:solidFill>
            </a:endParaRPr>
          </a:p>
          <a:p>
            <a:r>
              <a:rPr lang="zh-CN" altLang="en-US" sz="2200" dirty="0" smtClean="0">
                <a:solidFill>
                  <a:prstClr val="black">
                    <a:lumMod val="85000"/>
                    <a:lumOff val="15000"/>
                  </a:prstClr>
                </a:solidFill>
              </a:rPr>
              <a:t>加密算法的逆运算，以密文、密钥为参数，变换结果为初始数据或消息</a:t>
            </a:r>
            <a:endParaRPr lang="en-US" altLang="zh-CN" sz="2200" dirty="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p:txBody>
      </p:sp>
      <p:sp>
        <p:nvSpPr>
          <p:cNvPr id="9" name="TextBox 8"/>
          <p:cNvSpPr txBox="1"/>
          <p:nvPr/>
        </p:nvSpPr>
        <p:spPr>
          <a:xfrm>
            <a:off x="1547664" y="1673966"/>
            <a:ext cx="7391401" cy="674914"/>
          </a:xfrm>
          <a:prstGeom prst="rect">
            <a:avLst/>
          </a:prstGeom>
          <a:noFill/>
        </p:spPr>
        <p:txBody>
          <a:bodyPr wrap="square" rtlCol="0">
            <a:normAutofit/>
          </a:bodyPr>
          <a:lstStyle/>
          <a:p>
            <a:r>
              <a:rPr lang="zh-CN" altLang="en-US" sz="3000" b="1" dirty="0" smtClean="0">
                <a:solidFill>
                  <a:srgbClr val="7BCF27"/>
                </a:solidFill>
                <a:ea typeface="宋体"/>
              </a:rPr>
              <a:t>对称密钥算法</a:t>
            </a:r>
            <a:endParaRPr lang="en-US" altLang="zh-CN" sz="2200" dirty="0" smtClean="0">
              <a:solidFill>
                <a:prstClr val="black">
                  <a:lumMod val="85000"/>
                  <a:lumOff val="15000"/>
                </a:prstClr>
              </a:solidFill>
            </a:endParaRPr>
          </a:p>
        </p:txBody>
      </p:sp>
    </p:spTree>
    <p:extLst>
      <p:ext uri="{BB962C8B-B14F-4D97-AF65-F5344CB8AC3E}">
        <p14:creationId xmlns:p14="http://schemas.microsoft.com/office/powerpoint/2010/main" val="1709745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566936"/>
            <a:ext cx="2445488" cy="2286000"/>
          </a:xfrm>
          <a:prstGeom prst="rect">
            <a:avLst/>
          </a:prstGeom>
        </p:spPr>
      </p:pic>
      <p:sp>
        <p:nvSpPr>
          <p:cNvPr id="8" name="Title 8"/>
          <p:cNvSpPr txBox="1">
            <a:spLocks/>
          </p:cNvSpPr>
          <p:nvPr/>
        </p:nvSpPr>
        <p:spPr>
          <a:xfrm>
            <a:off x="436180" y="76200"/>
            <a:ext cx="840302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altLang="en-US" dirty="0">
              <a:latin typeface="+mn-lt"/>
            </a:endParaRPr>
          </a:p>
        </p:txBody>
      </p:sp>
      <p:sp>
        <p:nvSpPr>
          <p:cNvPr id="10" name="Title 8"/>
          <p:cNvSpPr txBox="1">
            <a:spLocks/>
          </p:cNvSpPr>
          <p:nvPr/>
        </p:nvSpPr>
        <p:spPr>
          <a:xfrm>
            <a:off x="2997188" y="762000"/>
            <a:ext cx="2798948" cy="68850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3200" b="1" dirty="0" smtClean="0">
                <a:solidFill>
                  <a:srgbClr val="7BCF27"/>
                </a:solidFill>
                <a:latin typeface="+mn-lt"/>
                <a:ea typeface="+mn-ea"/>
                <a:cs typeface="+mn-cs"/>
              </a:rPr>
              <a:t>对称密钥算法</a:t>
            </a:r>
            <a:endParaRPr lang="zh-CN" altLang="en-US" sz="3200" b="1" dirty="0">
              <a:solidFill>
                <a:srgbClr val="7BCF27"/>
              </a:solidFill>
              <a:latin typeface="+mn-lt"/>
              <a:ea typeface="+mn-ea"/>
              <a:cs typeface="+mn-cs"/>
            </a:endParaRPr>
          </a:p>
        </p:txBody>
      </p:sp>
      <p:sp>
        <p:nvSpPr>
          <p:cNvPr id="12" name="横卷形 11"/>
          <p:cNvSpPr/>
          <p:nvPr/>
        </p:nvSpPr>
        <p:spPr>
          <a:xfrm>
            <a:off x="323528" y="3717032"/>
            <a:ext cx="1615540" cy="1152128"/>
          </a:xfrm>
          <a:prstGeom prst="horizontalScroll">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411760" y="3861048"/>
            <a:ext cx="1505850" cy="864096"/>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370406" y="3861048"/>
            <a:ext cx="1505850" cy="864096"/>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横卷形 30"/>
          <p:cNvSpPr/>
          <p:nvPr/>
        </p:nvSpPr>
        <p:spPr>
          <a:xfrm>
            <a:off x="7276940" y="3717032"/>
            <a:ext cx="1615540" cy="1152128"/>
          </a:xfrm>
          <a:prstGeom prst="horizontalScroll">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itle 8"/>
          <p:cNvSpPr txBox="1">
            <a:spLocks/>
          </p:cNvSpPr>
          <p:nvPr/>
        </p:nvSpPr>
        <p:spPr>
          <a:xfrm>
            <a:off x="588580"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明文输入</a:t>
            </a:r>
            <a:endParaRPr lang="zh-CN" altLang="en-US" sz="1800" b="1" dirty="0">
              <a:latin typeface="+mn-lt"/>
            </a:endParaRPr>
          </a:p>
        </p:txBody>
      </p:sp>
      <p:sp>
        <p:nvSpPr>
          <p:cNvPr id="34" name="Title 8"/>
          <p:cNvSpPr txBox="1">
            <a:spLocks/>
          </p:cNvSpPr>
          <p:nvPr/>
        </p:nvSpPr>
        <p:spPr>
          <a:xfrm>
            <a:off x="7548842"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明文输出</a:t>
            </a:r>
            <a:endParaRPr lang="zh-CN" altLang="en-US" sz="1800" b="1" dirty="0">
              <a:latin typeface="+mn-lt"/>
            </a:endParaRPr>
          </a:p>
        </p:txBody>
      </p:sp>
      <p:sp>
        <p:nvSpPr>
          <p:cNvPr id="35" name="Title 8"/>
          <p:cNvSpPr txBox="1">
            <a:spLocks/>
          </p:cNvSpPr>
          <p:nvPr/>
        </p:nvSpPr>
        <p:spPr>
          <a:xfrm>
            <a:off x="2580290"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加密算法</a:t>
            </a:r>
            <a:endParaRPr lang="zh-CN" altLang="en-US" sz="1800" b="1" dirty="0">
              <a:latin typeface="+mn-lt"/>
            </a:endParaRPr>
          </a:p>
        </p:txBody>
      </p:sp>
      <p:sp>
        <p:nvSpPr>
          <p:cNvPr id="36" name="Title 8"/>
          <p:cNvSpPr txBox="1">
            <a:spLocks/>
          </p:cNvSpPr>
          <p:nvPr/>
        </p:nvSpPr>
        <p:spPr>
          <a:xfrm>
            <a:off x="5532618"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解密算法</a:t>
            </a:r>
            <a:endParaRPr lang="zh-CN" altLang="en-US" sz="1800" b="1" dirty="0">
              <a:latin typeface="+mn-lt"/>
            </a:endParaRPr>
          </a:p>
        </p:txBody>
      </p:sp>
      <p:cxnSp>
        <p:nvCxnSpPr>
          <p:cNvPr id="16" name="直接箭头连接符 15"/>
          <p:cNvCxnSpPr>
            <a:stCxn id="12" idx="3"/>
            <a:endCxn id="13" idx="1"/>
          </p:cNvCxnSpPr>
          <p:nvPr/>
        </p:nvCxnSpPr>
        <p:spPr>
          <a:xfrm>
            <a:off x="1939068" y="4293096"/>
            <a:ext cx="47269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30" idx="3"/>
            <a:endCxn id="31" idx="1"/>
          </p:cNvCxnSpPr>
          <p:nvPr/>
        </p:nvCxnSpPr>
        <p:spPr>
          <a:xfrm>
            <a:off x="6876256" y="4293096"/>
            <a:ext cx="4006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右箭头 36"/>
          <p:cNvSpPr/>
          <p:nvPr/>
        </p:nvSpPr>
        <p:spPr>
          <a:xfrm>
            <a:off x="4061626" y="4077072"/>
            <a:ext cx="1158446" cy="397768"/>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itle 8"/>
          <p:cNvSpPr txBox="1">
            <a:spLocks/>
          </p:cNvSpPr>
          <p:nvPr/>
        </p:nvSpPr>
        <p:spPr>
          <a:xfrm>
            <a:off x="3995936" y="3068960"/>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密文传输</a:t>
            </a:r>
            <a:endParaRPr lang="zh-CN" altLang="en-US" sz="1800" b="1" dirty="0">
              <a:latin typeface="+mn-lt"/>
            </a:endParaRPr>
          </a:p>
        </p:txBody>
      </p:sp>
      <p:sp>
        <p:nvSpPr>
          <p:cNvPr id="39" name="Title 8"/>
          <p:cNvSpPr txBox="1">
            <a:spLocks/>
          </p:cNvSpPr>
          <p:nvPr/>
        </p:nvSpPr>
        <p:spPr>
          <a:xfrm>
            <a:off x="2148242" y="1879104"/>
            <a:ext cx="199171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收发双方共享的</a:t>
            </a:r>
            <a:endParaRPr lang="en-US" altLang="zh-CN" sz="1800" b="1" dirty="0" smtClean="0">
              <a:latin typeface="+mn-lt"/>
            </a:endParaRPr>
          </a:p>
          <a:p>
            <a:pPr algn="ctr">
              <a:spcBef>
                <a:spcPts val="0"/>
              </a:spcBef>
            </a:pPr>
            <a:r>
              <a:rPr lang="zh-CN" altLang="en-US" sz="1800" b="1" dirty="0">
                <a:latin typeface="+mn-lt"/>
              </a:rPr>
              <a:t>密钥</a:t>
            </a:r>
          </a:p>
        </p:txBody>
      </p:sp>
      <p:sp>
        <p:nvSpPr>
          <p:cNvPr id="40" name="Title 8"/>
          <p:cNvSpPr txBox="1">
            <a:spLocks/>
          </p:cNvSpPr>
          <p:nvPr/>
        </p:nvSpPr>
        <p:spPr>
          <a:xfrm>
            <a:off x="5100570" y="1879104"/>
            <a:ext cx="199171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收发双方共享的</a:t>
            </a:r>
            <a:endParaRPr lang="en-US" altLang="zh-CN" sz="1800" b="1" dirty="0" smtClean="0">
              <a:latin typeface="+mn-lt"/>
            </a:endParaRPr>
          </a:p>
          <a:p>
            <a:pPr algn="ctr">
              <a:spcBef>
                <a:spcPts val="0"/>
              </a:spcBef>
            </a:pPr>
            <a:r>
              <a:rPr lang="zh-CN" altLang="en-US" sz="1800" b="1" dirty="0">
                <a:latin typeface="+mn-lt"/>
              </a:rPr>
              <a:t>密钥</a:t>
            </a:r>
          </a:p>
        </p:txBody>
      </p:sp>
      <p:sp>
        <p:nvSpPr>
          <p:cNvPr id="41" name="下箭头 40"/>
          <p:cNvSpPr/>
          <p:nvPr/>
        </p:nvSpPr>
        <p:spPr>
          <a:xfrm>
            <a:off x="3056939" y="2726060"/>
            <a:ext cx="218917" cy="84695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下箭头 41"/>
          <p:cNvSpPr/>
          <p:nvPr/>
        </p:nvSpPr>
        <p:spPr>
          <a:xfrm>
            <a:off x="6009267" y="2708920"/>
            <a:ext cx="218917" cy="84695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5139907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3999" y="1169910"/>
            <a:ext cx="7391401" cy="917780"/>
          </a:xfrm>
          <a:prstGeom prst="rect">
            <a:avLst/>
          </a:prstGeom>
          <a:noFill/>
        </p:spPr>
        <p:txBody>
          <a:bodyPr wrap="square" rtlCol="0">
            <a:normAutofit/>
          </a:bodyPr>
          <a:lstStyle/>
          <a:p>
            <a:r>
              <a:rPr lang="zh-CN" altLang="en-US" sz="2200" dirty="0" smtClean="0">
                <a:solidFill>
                  <a:prstClr val="black">
                    <a:lumMod val="85000"/>
                    <a:lumOff val="15000"/>
                  </a:prstClr>
                </a:solidFill>
                <a:ea typeface="宋体"/>
              </a:rPr>
              <a:t>公开密钥加密算法</a:t>
            </a:r>
            <a:endParaRPr lang="en-US" altLang="zh-CN" sz="2200" dirty="0" smtClean="0">
              <a:solidFill>
                <a:prstClr val="black">
                  <a:lumMod val="85000"/>
                  <a:lumOff val="15000"/>
                </a:prstClr>
              </a:solidFill>
            </a:endParaRPr>
          </a:p>
        </p:txBody>
      </p:sp>
      <p:grpSp>
        <p:nvGrpSpPr>
          <p:cNvPr id="4" name="Group 3"/>
          <p:cNvGrpSpPr/>
          <p:nvPr/>
        </p:nvGrpSpPr>
        <p:grpSpPr>
          <a:xfrm>
            <a:off x="1398129" y="1890424"/>
            <a:ext cx="7391403" cy="4685448"/>
            <a:chOff x="6740294" y="3701144"/>
            <a:chExt cx="2318658"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tLang="en-US">
                <a:solidFill>
                  <a:prstClr val="white"/>
                </a:solidFill>
                <a:ea typeface="宋体"/>
              </a:endParaRPr>
            </a:p>
          </p:txBody>
        </p:sp>
        <p:sp>
          <p:nvSpPr>
            <p:cNvPr id="8" name="TextBox 7"/>
            <p:cNvSpPr txBox="1"/>
            <p:nvPr/>
          </p:nvSpPr>
          <p:spPr>
            <a:xfrm>
              <a:off x="6816493" y="3761591"/>
              <a:ext cx="2166258" cy="1002223"/>
            </a:xfrm>
            <a:prstGeom prst="rect">
              <a:avLst/>
            </a:prstGeom>
            <a:noFill/>
          </p:spPr>
          <p:txBody>
            <a:bodyPr wrap="square" rtlCol="0" anchor="ctr">
              <a:normAutofit/>
            </a:bodyPr>
            <a:lstStyle/>
            <a:p>
              <a:endParaRPr altLang="en-US" sz="1500" dirty="0">
                <a:solidFill>
                  <a:prstClr val="black">
                    <a:lumMod val="65000"/>
                    <a:lumOff val="35000"/>
                  </a:prstClr>
                </a:solidFill>
                <a:ea typeface="宋体"/>
              </a:endParaRPr>
            </a:p>
          </p:txBody>
        </p:sp>
      </p:grpSp>
      <p:sp>
        <p:nvSpPr>
          <p:cNvPr id="5" name="矩形 4"/>
          <p:cNvSpPr/>
          <p:nvPr/>
        </p:nvSpPr>
        <p:spPr>
          <a:xfrm>
            <a:off x="1766905" y="2492896"/>
            <a:ext cx="3093127" cy="3477875"/>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ea typeface="宋体"/>
              </a:rPr>
              <a:t>特点</a:t>
            </a:r>
            <a:endParaRPr lang="en-US" altLang="zh-CN" sz="2200" b="1" dirty="0">
              <a:solidFill>
                <a:srgbClr val="F48914"/>
              </a:solidFill>
            </a:endParaRPr>
          </a:p>
          <a:p>
            <a:r>
              <a:rPr lang="zh-CN" altLang="en-US" sz="2200" dirty="0" smtClean="0">
                <a:solidFill>
                  <a:prstClr val="black">
                    <a:lumMod val="85000"/>
                    <a:lumOff val="15000"/>
                  </a:prstClr>
                </a:solidFill>
                <a:ea typeface="宋体"/>
              </a:rPr>
              <a:t>加密和解密操作相互独立，且采用不同的密钥</a:t>
            </a:r>
            <a:endParaRPr lang="en-US" altLang="zh-CN" sz="2200" dirty="0" smtClean="0">
              <a:solidFill>
                <a:prstClr val="black">
                  <a:lumMod val="85000"/>
                  <a:lumOff val="15000"/>
                </a:prstClr>
              </a:solidFill>
              <a:ea typeface="宋体"/>
            </a:endParaRPr>
          </a:p>
          <a:p>
            <a:endParaRPr lang="en-US" altLang="zh-CN" sz="2200" dirty="0">
              <a:solidFill>
                <a:prstClr val="black">
                  <a:lumMod val="85000"/>
                  <a:lumOff val="15000"/>
                </a:prstClr>
              </a:solidFill>
              <a:ea typeface="宋体"/>
            </a:endParaRPr>
          </a:p>
          <a:p>
            <a:pPr marL="285750" indent="-285750">
              <a:buFont typeface="Arial" panose="020B0604020202020204" pitchFamily="34" charset="0"/>
              <a:buChar char="•"/>
            </a:pPr>
            <a:r>
              <a:rPr lang="zh-CN" altLang="en-US" sz="2200" b="1" dirty="0">
                <a:solidFill>
                  <a:srgbClr val="F48914"/>
                </a:solidFill>
              </a:rPr>
              <a:t>公钥</a:t>
            </a:r>
            <a:endParaRPr lang="en-US" altLang="zh-CN" sz="2200" b="1" dirty="0">
              <a:solidFill>
                <a:srgbClr val="F48914"/>
              </a:solidFill>
            </a:endParaRPr>
          </a:p>
          <a:p>
            <a:r>
              <a:rPr lang="zh-CN" altLang="en-US" sz="2200" dirty="0">
                <a:solidFill>
                  <a:prstClr val="black">
                    <a:lumMod val="85000"/>
                    <a:lumOff val="15000"/>
                  </a:prstClr>
                </a:solidFill>
              </a:rPr>
              <a:t>加密所使用的</a:t>
            </a:r>
            <a:r>
              <a:rPr lang="zh-CN" altLang="en-US" sz="2200" dirty="0" smtClean="0">
                <a:solidFill>
                  <a:prstClr val="black">
                    <a:lumMod val="85000"/>
                    <a:lumOff val="15000"/>
                  </a:prstClr>
                </a:solidFill>
              </a:rPr>
              <a:t>密钥</a:t>
            </a:r>
            <a:endParaRPr lang="en-US" altLang="zh-CN" sz="2200" dirty="0" smtClean="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ea typeface="宋体"/>
              </a:rPr>
              <a:t>私钥</a:t>
            </a:r>
            <a:endParaRPr lang="en-US" altLang="zh-CN" sz="2200" b="1" dirty="0">
              <a:solidFill>
                <a:srgbClr val="F48914"/>
              </a:solidFill>
            </a:endParaRPr>
          </a:p>
          <a:p>
            <a:r>
              <a:rPr lang="zh-CN" altLang="en-US" sz="2200" dirty="0" smtClean="0">
                <a:solidFill>
                  <a:prstClr val="black">
                    <a:lumMod val="85000"/>
                    <a:lumOff val="15000"/>
                  </a:prstClr>
                </a:solidFill>
                <a:ea typeface="宋体"/>
              </a:rPr>
              <a:t>解密采用的密钥</a:t>
            </a:r>
            <a:endParaRPr lang="en-US" altLang="zh-CN" sz="2200" dirty="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p:txBody>
      </p:sp>
      <p:sp>
        <p:nvSpPr>
          <p:cNvPr id="13" name="矩形 12"/>
          <p:cNvSpPr/>
          <p:nvPr/>
        </p:nvSpPr>
        <p:spPr>
          <a:xfrm>
            <a:off x="5151281" y="2492896"/>
            <a:ext cx="3395338" cy="3477875"/>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ea typeface="宋体"/>
              </a:rPr>
              <a:t>目标</a:t>
            </a:r>
            <a:endParaRPr lang="en-US" altLang="zh-CN" sz="2200" b="1" dirty="0">
              <a:solidFill>
                <a:srgbClr val="F48914"/>
              </a:solidFill>
            </a:endParaRPr>
          </a:p>
          <a:p>
            <a:r>
              <a:rPr lang="zh-CN" altLang="en-US" sz="2200" dirty="0" smtClean="0">
                <a:solidFill>
                  <a:prstClr val="black">
                    <a:lumMod val="85000"/>
                    <a:lumOff val="15000"/>
                  </a:prstClr>
                </a:solidFill>
                <a:ea typeface="宋体"/>
              </a:rPr>
              <a:t>解决对称密钥密码体系中的密钥安全性难题</a:t>
            </a:r>
            <a:endParaRPr lang="en-US" altLang="zh-CN" sz="2200" dirty="0" smtClean="0">
              <a:solidFill>
                <a:prstClr val="black">
                  <a:lumMod val="85000"/>
                  <a:lumOff val="15000"/>
                </a:prstClr>
              </a:solidFill>
              <a:ea typeface="宋体"/>
            </a:endParaRPr>
          </a:p>
          <a:p>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ea typeface="宋体"/>
              </a:rPr>
              <a:t>数字签名</a:t>
            </a:r>
            <a:endParaRPr lang="en-US" altLang="zh-CN" sz="2200" b="1" dirty="0">
              <a:solidFill>
                <a:srgbClr val="F48914"/>
              </a:solidFill>
            </a:endParaRPr>
          </a:p>
          <a:p>
            <a:r>
              <a:rPr lang="zh-CN" altLang="en-US" sz="2200" dirty="0" smtClean="0">
                <a:solidFill>
                  <a:prstClr val="black">
                    <a:lumMod val="85000"/>
                    <a:lumOff val="15000"/>
                  </a:prstClr>
                </a:solidFill>
                <a:ea typeface="宋体"/>
              </a:rPr>
              <a:t>用私钥实现，防止对信息的否认与抵赖，保证数据信息完整</a:t>
            </a:r>
            <a:endParaRPr lang="en-US" altLang="zh-CN" sz="2200" dirty="0" smtClean="0">
              <a:solidFill>
                <a:prstClr val="black">
                  <a:lumMod val="85000"/>
                  <a:lumOff val="15000"/>
                </a:prstClr>
              </a:solidFill>
              <a:ea typeface="宋体"/>
            </a:endParaRPr>
          </a:p>
          <a:p>
            <a:endParaRPr lang="en-US" altLang="zh-CN" sz="2200" dirty="0">
              <a:solidFill>
                <a:prstClr val="black">
                  <a:lumMod val="85000"/>
                  <a:lumOff val="15000"/>
                </a:prstClr>
              </a:solidFill>
              <a:ea typeface="宋体"/>
            </a:endParaRPr>
          </a:p>
          <a:p>
            <a:endParaRPr lang="en-US" altLang="zh-CN" sz="2200" dirty="0">
              <a:solidFill>
                <a:prstClr val="black">
                  <a:lumMod val="85000"/>
                  <a:lumOff val="15000"/>
                </a:prstClr>
              </a:solidFill>
            </a:endParaRPr>
          </a:p>
        </p:txBody>
      </p:sp>
      <p:sp>
        <p:nvSpPr>
          <p:cNvPr id="9" name="TextBox 8"/>
          <p:cNvSpPr txBox="1"/>
          <p:nvPr/>
        </p:nvSpPr>
        <p:spPr>
          <a:xfrm>
            <a:off x="1475656" y="404664"/>
            <a:ext cx="7391401" cy="674914"/>
          </a:xfrm>
          <a:prstGeom prst="rect">
            <a:avLst/>
          </a:prstGeom>
          <a:noFill/>
        </p:spPr>
        <p:txBody>
          <a:bodyPr wrap="square" rtlCol="0">
            <a:normAutofit/>
          </a:bodyPr>
          <a:lstStyle/>
          <a:p>
            <a:r>
              <a:rPr lang="zh-CN" altLang="en-US" sz="3000" b="1" dirty="0" smtClean="0">
                <a:solidFill>
                  <a:srgbClr val="7BCF27"/>
                </a:solidFill>
                <a:ea typeface="宋体"/>
              </a:rPr>
              <a:t>非对称密钥算法</a:t>
            </a:r>
            <a:endParaRPr lang="en-US" altLang="zh-CN" sz="2200" dirty="0" smtClean="0">
              <a:solidFill>
                <a:prstClr val="black">
                  <a:lumMod val="85000"/>
                  <a:lumOff val="15000"/>
                </a:prstClr>
              </a:solidFill>
            </a:endParaRPr>
          </a:p>
        </p:txBody>
      </p:sp>
    </p:spTree>
    <p:extLst>
      <p:ext uri="{BB962C8B-B14F-4D97-AF65-F5344CB8AC3E}">
        <p14:creationId xmlns:p14="http://schemas.microsoft.com/office/powerpoint/2010/main" val="30762059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566936"/>
            <a:ext cx="2445488" cy="2286000"/>
          </a:xfrm>
          <a:prstGeom prst="rect">
            <a:avLst/>
          </a:prstGeom>
        </p:spPr>
      </p:pic>
      <p:sp>
        <p:nvSpPr>
          <p:cNvPr id="8" name="Title 8"/>
          <p:cNvSpPr txBox="1">
            <a:spLocks/>
          </p:cNvSpPr>
          <p:nvPr/>
        </p:nvSpPr>
        <p:spPr>
          <a:xfrm>
            <a:off x="436180" y="76200"/>
            <a:ext cx="840302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altLang="en-US" dirty="0">
              <a:latin typeface="+mn-lt"/>
            </a:endParaRPr>
          </a:p>
        </p:txBody>
      </p:sp>
      <p:sp>
        <p:nvSpPr>
          <p:cNvPr id="10" name="Title 8"/>
          <p:cNvSpPr txBox="1">
            <a:spLocks/>
          </p:cNvSpPr>
          <p:nvPr/>
        </p:nvSpPr>
        <p:spPr>
          <a:xfrm>
            <a:off x="2771801" y="762000"/>
            <a:ext cx="3237466" cy="68850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3200" b="1" dirty="0" smtClean="0">
                <a:solidFill>
                  <a:srgbClr val="7BCF27"/>
                </a:solidFill>
                <a:latin typeface="+mn-lt"/>
                <a:ea typeface="+mn-ea"/>
                <a:cs typeface="+mn-cs"/>
              </a:rPr>
              <a:t>非对称密钥算法</a:t>
            </a:r>
            <a:endParaRPr lang="zh-CN" altLang="en-US" sz="3200" b="1" dirty="0">
              <a:solidFill>
                <a:srgbClr val="7BCF27"/>
              </a:solidFill>
              <a:latin typeface="+mn-lt"/>
              <a:ea typeface="+mn-ea"/>
              <a:cs typeface="+mn-cs"/>
            </a:endParaRPr>
          </a:p>
        </p:txBody>
      </p:sp>
      <p:sp>
        <p:nvSpPr>
          <p:cNvPr id="12" name="横卷形 11"/>
          <p:cNvSpPr/>
          <p:nvPr/>
        </p:nvSpPr>
        <p:spPr>
          <a:xfrm>
            <a:off x="323528" y="3717032"/>
            <a:ext cx="1615540" cy="1152128"/>
          </a:xfrm>
          <a:prstGeom prst="horizontalScroll">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411760" y="3861048"/>
            <a:ext cx="1505850" cy="864096"/>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370406" y="3861048"/>
            <a:ext cx="1505850" cy="864096"/>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横卷形 30"/>
          <p:cNvSpPr/>
          <p:nvPr/>
        </p:nvSpPr>
        <p:spPr>
          <a:xfrm>
            <a:off x="7276940" y="3717032"/>
            <a:ext cx="1615540" cy="1152128"/>
          </a:xfrm>
          <a:prstGeom prst="horizontalScroll">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itle 8"/>
          <p:cNvSpPr txBox="1">
            <a:spLocks/>
          </p:cNvSpPr>
          <p:nvPr/>
        </p:nvSpPr>
        <p:spPr>
          <a:xfrm>
            <a:off x="588580"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明文输入</a:t>
            </a:r>
            <a:endParaRPr lang="zh-CN" altLang="en-US" sz="1800" b="1" dirty="0">
              <a:latin typeface="+mn-lt"/>
            </a:endParaRPr>
          </a:p>
        </p:txBody>
      </p:sp>
      <p:sp>
        <p:nvSpPr>
          <p:cNvPr id="34" name="Title 8"/>
          <p:cNvSpPr txBox="1">
            <a:spLocks/>
          </p:cNvSpPr>
          <p:nvPr/>
        </p:nvSpPr>
        <p:spPr>
          <a:xfrm>
            <a:off x="7548842"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明文输出</a:t>
            </a:r>
            <a:endParaRPr lang="zh-CN" altLang="en-US" sz="1800" b="1" dirty="0">
              <a:latin typeface="+mn-lt"/>
            </a:endParaRPr>
          </a:p>
        </p:txBody>
      </p:sp>
      <p:sp>
        <p:nvSpPr>
          <p:cNvPr id="35" name="Title 8"/>
          <p:cNvSpPr txBox="1">
            <a:spLocks/>
          </p:cNvSpPr>
          <p:nvPr/>
        </p:nvSpPr>
        <p:spPr>
          <a:xfrm>
            <a:off x="2580290"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加密算法</a:t>
            </a:r>
            <a:endParaRPr lang="zh-CN" altLang="en-US" sz="1800" b="1" dirty="0">
              <a:latin typeface="+mn-lt"/>
            </a:endParaRPr>
          </a:p>
        </p:txBody>
      </p:sp>
      <p:sp>
        <p:nvSpPr>
          <p:cNvPr id="36" name="Title 8"/>
          <p:cNvSpPr txBox="1">
            <a:spLocks/>
          </p:cNvSpPr>
          <p:nvPr/>
        </p:nvSpPr>
        <p:spPr>
          <a:xfrm>
            <a:off x="5532618" y="4005064"/>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解密算法</a:t>
            </a:r>
            <a:endParaRPr lang="zh-CN" altLang="en-US" sz="1800" b="1" dirty="0">
              <a:latin typeface="+mn-lt"/>
            </a:endParaRPr>
          </a:p>
        </p:txBody>
      </p:sp>
      <p:cxnSp>
        <p:nvCxnSpPr>
          <p:cNvPr id="16" name="直接箭头连接符 15"/>
          <p:cNvCxnSpPr>
            <a:stCxn id="12" idx="3"/>
            <a:endCxn id="13" idx="1"/>
          </p:cNvCxnSpPr>
          <p:nvPr/>
        </p:nvCxnSpPr>
        <p:spPr>
          <a:xfrm>
            <a:off x="1939068" y="4293096"/>
            <a:ext cx="47269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30" idx="3"/>
            <a:endCxn id="31" idx="1"/>
          </p:cNvCxnSpPr>
          <p:nvPr/>
        </p:nvCxnSpPr>
        <p:spPr>
          <a:xfrm>
            <a:off x="6876256" y="4293096"/>
            <a:ext cx="4006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右箭头 36"/>
          <p:cNvSpPr/>
          <p:nvPr/>
        </p:nvSpPr>
        <p:spPr>
          <a:xfrm>
            <a:off x="4061626" y="4077072"/>
            <a:ext cx="1158446" cy="397768"/>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itle 8"/>
          <p:cNvSpPr txBox="1">
            <a:spLocks/>
          </p:cNvSpPr>
          <p:nvPr/>
        </p:nvSpPr>
        <p:spPr>
          <a:xfrm>
            <a:off x="3995936" y="3068960"/>
            <a:ext cx="127163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smtClean="0">
                <a:latin typeface="+mn-lt"/>
              </a:rPr>
              <a:t>密文传输</a:t>
            </a:r>
            <a:endParaRPr lang="zh-CN" altLang="en-US" sz="1800" b="1" dirty="0">
              <a:latin typeface="+mn-lt"/>
            </a:endParaRPr>
          </a:p>
        </p:txBody>
      </p:sp>
      <p:sp>
        <p:nvSpPr>
          <p:cNvPr id="39" name="Title 8"/>
          <p:cNvSpPr txBox="1">
            <a:spLocks/>
          </p:cNvSpPr>
          <p:nvPr/>
        </p:nvSpPr>
        <p:spPr>
          <a:xfrm>
            <a:off x="2364266" y="1879104"/>
            <a:ext cx="199171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a:latin typeface="+mn-lt"/>
              </a:rPr>
              <a:t>接收</a:t>
            </a:r>
            <a:r>
              <a:rPr lang="zh-CN" altLang="en-US" sz="1800" b="1" dirty="0" smtClean="0">
                <a:latin typeface="+mn-lt"/>
              </a:rPr>
              <a:t>方的公钥</a:t>
            </a:r>
            <a:endParaRPr lang="zh-CN" altLang="en-US" sz="1800" b="1" dirty="0">
              <a:latin typeface="+mn-lt"/>
            </a:endParaRPr>
          </a:p>
        </p:txBody>
      </p:sp>
      <p:sp>
        <p:nvSpPr>
          <p:cNvPr id="40" name="Title 8"/>
          <p:cNvSpPr txBox="1">
            <a:spLocks/>
          </p:cNvSpPr>
          <p:nvPr/>
        </p:nvSpPr>
        <p:spPr>
          <a:xfrm>
            <a:off x="5316594" y="1879104"/>
            <a:ext cx="199171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zh-CN" sz="4400" kern="1200">
                <a:solidFill>
                  <a:schemeClr val="tx1"/>
                </a:solidFill>
                <a:latin typeface="+mj-lt"/>
                <a:ea typeface="+mj-ea"/>
                <a:cs typeface="+mj-cs"/>
              </a:defRPr>
            </a:lvl1pPr>
          </a:lstStyle>
          <a:p>
            <a:pPr>
              <a:spcBef>
                <a:spcPts val="0"/>
              </a:spcBef>
            </a:pPr>
            <a:r>
              <a:rPr lang="zh-CN" altLang="en-US" sz="1800" b="1" dirty="0">
                <a:latin typeface="+mn-lt"/>
              </a:rPr>
              <a:t>接收</a:t>
            </a:r>
            <a:r>
              <a:rPr lang="zh-CN" altLang="en-US" sz="1800" b="1" dirty="0" smtClean="0">
                <a:latin typeface="+mn-lt"/>
              </a:rPr>
              <a:t>方的私钥</a:t>
            </a:r>
            <a:endParaRPr lang="zh-CN" altLang="en-US" sz="1800" b="1" dirty="0">
              <a:latin typeface="+mn-lt"/>
            </a:endParaRPr>
          </a:p>
        </p:txBody>
      </p:sp>
      <p:sp>
        <p:nvSpPr>
          <p:cNvPr id="41" name="下箭头 40"/>
          <p:cNvSpPr/>
          <p:nvPr/>
        </p:nvSpPr>
        <p:spPr>
          <a:xfrm>
            <a:off x="3056939" y="2726060"/>
            <a:ext cx="218917" cy="84695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下箭头 41"/>
          <p:cNvSpPr/>
          <p:nvPr/>
        </p:nvSpPr>
        <p:spPr>
          <a:xfrm>
            <a:off x="6009267" y="2708920"/>
            <a:ext cx="218917" cy="846956"/>
          </a:xfrm>
          <a:prstGeom prst="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9653089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sp>
        <p:nvSpPr>
          <p:cNvPr id="13" name="TextBox 12"/>
          <p:cNvSpPr txBox="1"/>
          <p:nvPr/>
        </p:nvSpPr>
        <p:spPr>
          <a:xfrm>
            <a:off x="395536" y="1124744"/>
            <a:ext cx="3862360" cy="4032448"/>
          </a:xfrm>
          <a:prstGeom prst="rect">
            <a:avLst/>
          </a:prstGeom>
          <a:noFill/>
        </p:spPr>
        <p:txBody>
          <a:bodyPr wrap="square" rtlCol="0">
            <a:normAutofit/>
          </a:bodyPr>
          <a:lstStyle/>
          <a:p>
            <a:pPr>
              <a:lnSpc>
                <a:spcPct val="114000"/>
              </a:lnSpc>
            </a:pPr>
            <a:r>
              <a:rPr lang="zh-CN" altLang="en-US" sz="2000" b="1" dirty="0" smtClean="0">
                <a:solidFill>
                  <a:srgbClr val="F48914"/>
                </a:solidFill>
              </a:rPr>
              <a:t>椭圆曲线签名 </a:t>
            </a:r>
            <a:r>
              <a:rPr lang="en-US" altLang="zh-CN" sz="2000" b="1" dirty="0" smtClean="0">
                <a:solidFill>
                  <a:srgbClr val="F48914"/>
                </a:solidFill>
              </a:rPr>
              <a:t>(ECDSA)</a:t>
            </a: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椭圆曲线密码学 </a:t>
            </a:r>
            <a:r>
              <a:rPr lang="en-US" altLang="zh-CN" sz="2000" dirty="0" smtClean="0">
                <a:solidFill>
                  <a:prstClr val="black">
                    <a:lumMod val="85000"/>
                    <a:lumOff val="15000"/>
                  </a:prstClr>
                </a:solidFill>
              </a:rPr>
              <a:t>(ECC, Elliptic Curve Cryptography) </a:t>
            </a:r>
            <a:r>
              <a:rPr lang="zh-CN" altLang="en-US" sz="2000" dirty="0" smtClean="0">
                <a:solidFill>
                  <a:prstClr val="black">
                    <a:lumMod val="85000"/>
                    <a:lumOff val="15000"/>
                  </a:prstClr>
                </a:solidFill>
              </a:rPr>
              <a:t>是基于椭圆曲线数学的一种公钥密码的方法</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与大多数签名算法类似，都是使用私钥进行签名，使用公钥进行验证</a:t>
            </a:r>
            <a:endParaRPr lang="en-US" altLang="zh-CN" sz="2000" dirty="0">
              <a:solidFill>
                <a:prstClr val="black">
                  <a:lumMod val="85000"/>
                  <a:lumOff val="15000"/>
                </a:prstClr>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椭圆曲线是指这样一类曲线方程</a:t>
            </a:r>
            <a:r>
              <a:rPr lang="zh-CN" altLang="en-US" sz="2000" dirty="0">
                <a:solidFill>
                  <a:prstClr val="black">
                    <a:lumMod val="85000"/>
                    <a:lumOff val="15000"/>
                  </a:prstClr>
                </a:solidFill>
              </a:rPr>
              <a:t>：</a:t>
            </a:r>
            <a:endParaRPr lang="en-US" altLang="zh-CN" sz="2000" dirty="0" smtClean="0">
              <a:solidFill>
                <a:prstClr val="black">
                  <a:lumMod val="85000"/>
                  <a:lumOff val="15000"/>
                </a:prstClr>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3" y="1340768"/>
            <a:ext cx="3810663" cy="3888432"/>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323528" y="5229200"/>
                <a:ext cx="4942480" cy="720080"/>
              </a:xfrm>
              <a:prstGeom prst="rect">
                <a:avLst/>
              </a:prstGeom>
              <a:noFill/>
            </p:spPr>
            <p:txBody>
              <a:bodyPr wrap="square" rtlCol="0">
                <a:normAutofit/>
              </a:bodyPr>
              <a:lstStyle/>
              <a:p>
                <a:pPr>
                  <a:lnSpc>
                    <a:spcPct val="114000"/>
                  </a:lnSpc>
                </a:pPr>
                <a14:m>
                  <m:oMathPara xmlns:m="http://schemas.openxmlformats.org/officeDocument/2006/math">
                    <m:oMathParaPr>
                      <m:jc m:val="centerGroup"/>
                    </m:oMathParaPr>
                    <m:oMath xmlns:m="http://schemas.openxmlformats.org/officeDocument/2006/math">
                      <m:sSup>
                        <m:sSupPr>
                          <m:ctrlPr>
                            <a:rPr lang="en-US" altLang="zh-CN" sz="2000" b="0" i="0" dirty="0" smtClean="0">
                              <a:solidFill>
                                <a:prstClr val="black">
                                  <a:lumMod val="85000"/>
                                  <a:lumOff val="15000"/>
                                </a:prstClr>
                              </a:solidFill>
                              <a:latin typeface="Cambria Math"/>
                            </a:rPr>
                          </m:ctrlPr>
                        </m:sSupPr>
                        <m:e>
                          <m:r>
                            <a:rPr lang="en-US" altLang="zh-CN" sz="2000" i="1" dirty="0">
                              <a:solidFill>
                                <a:prstClr val="black">
                                  <a:lumMod val="85000"/>
                                  <a:lumOff val="15000"/>
                                </a:prstClr>
                              </a:solidFill>
                              <a:latin typeface="Cambria Math"/>
                            </a:rPr>
                            <m:t>𝑦</m:t>
                          </m:r>
                        </m:e>
                        <m:sup>
                          <m:r>
                            <a:rPr lang="en-US" altLang="zh-CN" sz="2000" b="0" i="0" dirty="0" smtClean="0">
                              <a:solidFill>
                                <a:prstClr val="black">
                                  <a:lumMod val="85000"/>
                                  <a:lumOff val="15000"/>
                                </a:prstClr>
                              </a:solidFill>
                              <a:latin typeface="Cambria Math"/>
                            </a:rPr>
                            <m:t>2</m:t>
                          </m:r>
                        </m:sup>
                      </m:sSup>
                      <m:r>
                        <a:rPr lang="en-US" altLang="zh-CN" sz="2000" b="0" i="0" dirty="0" smtClean="0">
                          <a:solidFill>
                            <a:prstClr val="black">
                              <a:lumMod val="85000"/>
                              <a:lumOff val="15000"/>
                            </a:prstClr>
                          </a:solidFill>
                          <a:latin typeface="Cambria Math"/>
                        </a:rPr>
                        <m:t>+</m:t>
                      </m:r>
                      <m:sSub>
                        <m:sSubPr>
                          <m:ctrlPr>
                            <a:rPr lang="en-US" altLang="zh-CN" sz="2000" b="0" i="0" dirty="0" smtClean="0">
                              <a:solidFill>
                                <a:prstClr val="black">
                                  <a:lumMod val="85000"/>
                                  <a:lumOff val="15000"/>
                                </a:prstClr>
                              </a:solidFill>
                              <a:latin typeface="Cambria Math"/>
                            </a:rPr>
                          </m:ctrlPr>
                        </m:sSubPr>
                        <m:e>
                          <m:r>
                            <a:rPr lang="en-US" altLang="zh-CN" sz="2000" i="1" dirty="0">
                              <a:solidFill>
                                <a:prstClr val="black">
                                  <a:lumMod val="85000"/>
                                  <a:lumOff val="15000"/>
                                </a:prstClr>
                              </a:solidFill>
                              <a:latin typeface="Cambria Math"/>
                            </a:rPr>
                            <m:t>𝑎</m:t>
                          </m:r>
                        </m:e>
                        <m:sub>
                          <m:r>
                            <a:rPr lang="en-US" altLang="zh-CN" sz="2000" b="0" i="0" dirty="0" smtClean="0">
                              <a:solidFill>
                                <a:prstClr val="black">
                                  <a:lumMod val="85000"/>
                                  <a:lumOff val="15000"/>
                                </a:prstClr>
                              </a:solidFill>
                              <a:latin typeface="Cambria Math"/>
                            </a:rPr>
                            <m:t>1</m:t>
                          </m:r>
                        </m:sub>
                      </m:sSub>
                      <m:r>
                        <a:rPr lang="en-US" altLang="zh-CN" sz="2000" i="1" dirty="0">
                          <a:solidFill>
                            <a:prstClr val="black">
                              <a:lumMod val="85000"/>
                              <a:lumOff val="15000"/>
                            </a:prstClr>
                          </a:solidFill>
                          <a:latin typeface="Cambria Math"/>
                        </a:rPr>
                        <m:t>𝑥𝑦</m:t>
                      </m:r>
                      <m:r>
                        <a:rPr lang="en-US" altLang="zh-CN" sz="2000" b="0" i="0" dirty="0" smtClean="0">
                          <a:solidFill>
                            <a:prstClr val="black">
                              <a:lumMod val="85000"/>
                              <a:lumOff val="15000"/>
                            </a:prstClr>
                          </a:solidFill>
                          <a:latin typeface="Cambria Math"/>
                        </a:rPr>
                        <m:t>+</m:t>
                      </m:r>
                      <m:sSub>
                        <m:sSubPr>
                          <m:ctrlPr>
                            <a:rPr lang="en-US" altLang="zh-CN" sz="2000" b="0" i="0" dirty="0" smtClean="0">
                              <a:solidFill>
                                <a:prstClr val="black">
                                  <a:lumMod val="85000"/>
                                  <a:lumOff val="15000"/>
                                </a:prstClr>
                              </a:solidFill>
                              <a:latin typeface="Cambria Math"/>
                            </a:rPr>
                          </m:ctrlPr>
                        </m:sSubPr>
                        <m:e>
                          <m:r>
                            <a:rPr lang="en-US" altLang="zh-CN" sz="2000" i="1" dirty="0">
                              <a:solidFill>
                                <a:prstClr val="black">
                                  <a:lumMod val="85000"/>
                                  <a:lumOff val="15000"/>
                                </a:prstClr>
                              </a:solidFill>
                              <a:latin typeface="Cambria Math"/>
                            </a:rPr>
                            <m:t>𝑎</m:t>
                          </m:r>
                        </m:e>
                        <m:sub>
                          <m:r>
                            <a:rPr lang="en-US" altLang="zh-CN" sz="2000" b="0" i="0" dirty="0" smtClean="0">
                              <a:solidFill>
                                <a:prstClr val="black">
                                  <a:lumMod val="85000"/>
                                  <a:lumOff val="15000"/>
                                </a:prstClr>
                              </a:solidFill>
                              <a:latin typeface="Cambria Math"/>
                            </a:rPr>
                            <m:t>3</m:t>
                          </m:r>
                        </m:sub>
                      </m:sSub>
                      <m:r>
                        <a:rPr lang="en-US" altLang="zh-CN" sz="2000" b="0" i="1" dirty="0" smtClean="0">
                          <a:solidFill>
                            <a:prstClr val="black">
                              <a:lumMod val="85000"/>
                              <a:lumOff val="15000"/>
                            </a:prstClr>
                          </a:solidFill>
                          <a:latin typeface="Cambria Math"/>
                        </a:rPr>
                        <m:t>𝑦</m:t>
                      </m:r>
                      <m:r>
                        <a:rPr lang="en-US" altLang="zh-CN" sz="2000" b="0" i="1" dirty="0" smtClean="0">
                          <a:solidFill>
                            <a:prstClr val="black">
                              <a:lumMod val="85000"/>
                              <a:lumOff val="15000"/>
                            </a:prstClr>
                          </a:solidFill>
                          <a:latin typeface="Cambria Math"/>
                        </a:rPr>
                        <m:t>=</m:t>
                      </m:r>
                      <m:sSup>
                        <m:sSupPr>
                          <m:ctrlPr>
                            <a:rPr lang="en-US" altLang="zh-CN" sz="2000" b="0" i="1" dirty="0" smtClean="0">
                              <a:solidFill>
                                <a:prstClr val="black">
                                  <a:lumMod val="85000"/>
                                  <a:lumOff val="15000"/>
                                </a:prstClr>
                              </a:solidFill>
                              <a:latin typeface="Cambria Math"/>
                            </a:rPr>
                          </m:ctrlPr>
                        </m:sSupPr>
                        <m:e>
                          <m:r>
                            <a:rPr lang="en-US" altLang="zh-CN" sz="2000" b="0" i="1" dirty="0" smtClean="0">
                              <a:solidFill>
                                <a:prstClr val="black">
                                  <a:lumMod val="85000"/>
                                  <a:lumOff val="15000"/>
                                </a:prstClr>
                              </a:solidFill>
                              <a:latin typeface="Cambria Math"/>
                            </a:rPr>
                            <m:t>𝑥</m:t>
                          </m:r>
                        </m:e>
                        <m:sup>
                          <m:r>
                            <a:rPr lang="en-US" altLang="zh-CN" sz="2000" b="0" i="1" dirty="0" smtClean="0">
                              <a:solidFill>
                                <a:prstClr val="black">
                                  <a:lumMod val="85000"/>
                                  <a:lumOff val="15000"/>
                                </a:prstClr>
                              </a:solidFill>
                              <a:latin typeface="Cambria Math"/>
                            </a:rPr>
                            <m:t>3</m:t>
                          </m:r>
                        </m:sup>
                      </m:sSup>
                      <m:r>
                        <a:rPr lang="en-US" altLang="zh-CN" sz="2000" b="0" i="1" dirty="0" smtClean="0">
                          <a:solidFill>
                            <a:prstClr val="black">
                              <a:lumMod val="85000"/>
                              <a:lumOff val="15000"/>
                            </a:prstClr>
                          </a:solidFill>
                          <a:latin typeface="Cambria Math"/>
                        </a:rPr>
                        <m:t>+</m:t>
                      </m:r>
                      <m:sSub>
                        <m:sSubPr>
                          <m:ctrlPr>
                            <a:rPr lang="en-US" altLang="zh-CN" sz="2000" b="0" i="1" dirty="0" smtClean="0">
                              <a:solidFill>
                                <a:prstClr val="black">
                                  <a:lumMod val="85000"/>
                                  <a:lumOff val="15000"/>
                                </a:prstClr>
                              </a:solidFill>
                              <a:latin typeface="Cambria Math"/>
                            </a:rPr>
                          </m:ctrlPr>
                        </m:sSubPr>
                        <m:e>
                          <m:r>
                            <a:rPr lang="en-US" altLang="zh-CN" sz="2000" b="0" i="1" dirty="0" smtClean="0">
                              <a:solidFill>
                                <a:prstClr val="black">
                                  <a:lumMod val="85000"/>
                                  <a:lumOff val="15000"/>
                                </a:prstClr>
                              </a:solidFill>
                              <a:latin typeface="Cambria Math"/>
                            </a:rPr>
                            <m:t>𝑎</m:t>
                          </m:r>
                        </m:e>
                        <m:sub>
                          <m:r>
                            <a:rPr lang="en-US" altLang="zh-CN" sz="2000" b="0" i="1" dirty="0" smtClean="0">
                              <a:solidFill>
                                <a:prstClr val="black">
                                  <a:lumMod val="85000"/>
                                  <a:lumOff val="15000"/>
                                </a:prstClr>
                              </a:solidFill>
                              <a:latin typeface="Cambria Math"/>
                            </a:rPr>
                            <m:t>2</m:t>
                          </m:r>
                        </m:sub>
                      </m:sSub>
                      <m:sSup>
                        <m:sSupPr>
                          <m:ctrlPr>
                            <a:rPr lang="en-US" altLang="zh-CN" sz="2000" b="0" i="1" dirty="0" smtClean="0">
                              <a:solidFill>
                                <a:prstClr val="black">
                                  <a:lumMod val="85000"/>
                                  <a:lumOff val="15000"/>
                                </a:prstClr>
                              </a:solidFill>
                              <a:latin typeface="Cambria Math"/>
                            </a:rPr>
                          </m:ctrlPr>
                        </m:sSupPr>
                        <m:e>
                          <m:r>
                            <a:rPr lang="en-US" altLang="zh-CN" sz="2000" b="0" i="1" dirty="0" smtClean="0">
                              <a:solidFill>
                                <a:prstClr val="black">
                                  <a:lumMod val="85000"/>
                                  <a:lumOff val="15000"/>
                                </a:prstClr>
                              </a:solidFill>
                              <a:latin typeface="Cambria Math"/>
                            </a:rPr>
                            <m:t>𝑥</m:t>
                          </m:r>
                        </m:e>
                        <m:sup>
                          <m:r>
                            <a:rPr lang="en-US" altLang="zh-CN" sz="2000" b="0" i="1" dirty="0" smtClean="0">
                              <a:solidFill>
                                <a:prstClr val="black">
                                  <a:lumMod val="85000"/>
                                  <a:lumOff val="15000"/>
                                </a:prstClr>
                              </a:solidFill>
                              <a:latin typeface="Cambria Math"/>
                            </a:rPr>
                            <m:t>2</m:t>
                          </m:r>
                        </m:sup>
                      </m:sSup>
                      <m:r>
                        <a:rPr lang="en-US" altLang="zh-CN" sz="2000" b="0" i="1" dirty="0" smtClean="0">
                          <a:solidFill>
                            <a:prstClr val="black">
                              <a:lumMod val="85000"/>
                              <a:lumOff val="15000"/>
                            </a:prstClr>
                          </a:solidFill>
                          <a:latin typeface="Cambria Math"/>
                        </a:rPr>
                        <m:t>+</m:t>
                      </m:r>
                      <m:sSub>
                        <m:sSubPr>
                          <m:ctrlPr>
                            <a:rPr lang="en-US" altLang="zh-CN" sz="2000" b="0" i="1" dirty="0" smtClean="0">
                              <a:solidFill>
                                <a:prstClr val="black">
                                  <a:lumMod val="85000"/>
                                  <a:lumOff val="15000"/>
                                </a:prstClr>
                              </a:solidFill>
                              <a:latin typeface="Cambria Math"/>
                            </a:rPr>
                          </m:ctrlPr>
                        </m:sSubPr>
                        <m:e>
                          <m:r>
                            <a:rPr lang="en-US" altLang="zh-CN" sz="2000" b="0" i="1" dirty="0" smtClean="0">
                              <a:solidFill>
                                <a:prstClr val="black">
                                  <a:lumMod val="85000"/>
                                  <a:lumOff val="15000"/>
                                </a:prstClr>
                              </a:solidFill>
                              <a:latin typeface="Cambria Math"/>
                            </a:rPr>
                            <m:t>𝑎</m:t>
                          </m:r>
                        </m:e>
                        <m:sub>
                          <m:r>
                            <a:rPr lang="en-US" altLang="zh-CN" sz="2000" b="0" i="1" dirty="0" smtClean="0">
                              <a:solidFill>
                                <a:prstClr val="black">
                                  <a:lumMod val="85000"/>
                                  <a:lumOff val="15000"/>
                                </a:prstClr>
                              </a:solidFill>
                              <a:latin typeface="Cambria Math"/>
                            </a:rPr>
                            <m:t>4</m:t>
                          </m:r>
                        </m:sub>
                      </m:sSub>
                      <m:r>
                        <a:rPr lang="en-US" altLang="zh-CN" sz="2000" b="0" i="1" dirty="0" smtClean="0">
                          <a:solidFill>
                            <a:prstClr val="black">
                              <a:lumMod val="85000"/>
                              <a:lumOff val="15000"/>
                            </a:prstClr>
                          </a:solidFill>
                          <a:latin typeface="Cambria Math"/>
                        </a:rPr>
                        <m:t>𝑥</m:t>
                      </m:r>
                      <m:r>
                        <a:rPr lang="en-US" altLang="zh-CN" sz="2000" b="0" i="1" dirty="0" smtClean="0">
                          <a:solidFill>
                            <a:prstClr val="black">
                              <a:lumMod val="85000"/>
                              <a:lumOff val="15000"/>
                            </a:prstClr>
                          </a:solidFill>
                          <a:latin typeface="Cambria Math"/>
                        </a:rPr>
                        <m:t>+</m:t>
                      </m:r>
                      <m:sSub>
                        <m:sSubPr>
                          <m:ctrlPr>
                            <a:rPr lang="en-US" altLang="zh-CN" sz="2000" b="0" i="1" dirty="0" smtClean="0">
                              <a:solidFill>
                                <a:prstClr val="black">
                                  <a:lumMod val="85000"/>
                                  <a:lumOff val="15000"/>
                                </a:prstClr>
                              </a:solidFill>
                              <a:latin typeface="Cambria Math"/>
                            </a:rPr>
                          </m:ctrlPr>
                        </m:sSubPr>
                        <m:e>
                          <m:r>
                            <a:rPr lang="en-US" altLang="zh-CN" sz="2000" b="0" i="1" dirty="0" smtClean="0">
                              <a:solidFill>
                                <a:prstClr val="black">
                                  <a:lumMod val="85000"/>
                                  <a:lumOff val="15000"/>
                                </a:prstClr>
                              </a:solidFill>
                              <a:latin typeface="Cambria Math"/>
                            </a:rPr>
                            <m:t>𝑎</m:t>
                          </m:r>
                        </m:e>
                        <m:sub>
                          <m:r>
                            <a:rPr lang="en-US" altLang="zh-CN" sz="2000" b="0" i="1" dirty="0" smtClean="0">
                              <a:solidFill>
                                <a:prstClr val="black">
                                  <a:lumMod val="85000"/>
                                  <a:lumOff val="15000"/>
                                </a:prstClr>
                              </a:solidFill>
                              <a:latin typeface="Cambria Math"/>
                            </a:rPr>
                            <m:t>6</m:t>
                          </m:r>
                        </m:sub>
                      </m:sSub>
                    </m:oMath>
                  </m:oMathPara>
                </a14:m>
                <a:endParaRPr lang="en-US" altLang="zh-CN" sz="2000" dirty="0" smtClean="0">
                  <a:solidFill>
                    <a:prstClr val="black">
                      <a:lumMod val="85000"/>
                      <a:lumOff val="15000"/>
                    </a:prstClr>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323528" y="5229200"/>
                <a:ext cx="4942480" cy="720080"/>
              </a:xfrm>
              <a:prstGeom prst="rect">
                <a:avLst/>
              </a:prstGeom>
              <a:blipFill rotWithShape="1">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885161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mc:AlternateContent xmlns:mc="http://schemas.openxmlformats.org/markup-compatibility/2006">
        <mc:Choice xmlns:a14="http://schemas.microsoft.com/office/drawing/2010/main" Requires="a14">
          <p:sp>
            <p:nvSpPr>
              <p:cNvPr id="13" name="TextBox 12"/>
              <p:cNvSpPr txBox="1"/>
              <p:nvPr/>
            </p:nvSpPr>
            <p:spPr>
              <a:xfrm>
                <a:off x="395536" y="1124744"/>
                <a:ext cx="4104456" cy="4968552"/>
              </a:xfrm>
              <a:prstGeom prst="rect">
                <a:avLst/>
              </a:prstGeom>
              <a:noFill/>
            </p:spPr>
            <p:txBody>
              <a:bodyPr wrap="square" rtlCol="0">
                <a:normAutofit/>
              </a:bodyPr>
              <a:lstStyle/>
              <a:p>
                <a:pPr>
                  <a:lnSpc>
                    <a:spcPct val="114000"/>
                  </a:lnSpc>
                </a:pPr>
                <a:r>
                  <a:rPr lang="zh-CN" altLang="en-US" sz="2000" b="1" dirty="0" smtClean="0">
                    <a:solidFill>
                      <a:srgbClr val="F48914"/>
                    </a:solidFill>
                  </a:rPr>
                  <a:t>微软的注册码</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a:lnSpc>
                    <a:spcPct val="114000"/>
                  </a:lnSpc>
                </a:pPr>
                <a:r>
                  <a:rPr lang="zh-CN" altLang="en-US" sz="2000" dirty="0" smtClean="0">
                    <a:solidFill>
                      <a:prstClr val="black">
                        <a:lumMod val="85000"/>
                        <a:lumOff val="15000"/>
                      </a:prstClr>
                    </a:solidFill>
                  </a:rPr>
                  <a:t>使用的椭圆曲线为：</a:t>
                </a:r>
                <a:endParaRPr lang="en-US" altLang="zh-CN" sz="2000" dirty="0" smtClean="0">
                  <a:solidFill>
                    <a:prstClr val="black">
                      <a:lumMod val="85000"/>
                      <a:lumOff val="15000"/>
                    </a:prstClr>
                  </a:solidFill>
                </a:endParaRPr>
              </a:p>
              <a:p>
                <a:pPr>
                  <a:lnSpc>
                    <a:spcPct val="114000"/>
                  </a:lnSpc>
                </a:pPr>
                <a14:m>
                  <m:oMathPara xmlns:m="http://schemas.openxmlformats.org/officeDocument/2006/math">
                    <m:oMathParaPr>
                      <m:jc m:val="centerGroup"/>
                    </m:oMathParaPr>
                    <m:oMath xmlns:m="http://schemas.openxmlformats.org/officeDocument/2006/math">
                      <m:sSup>
                        <m:sSupPr>
                          <m:ctrlPr>
                            <a:rPr lang="en-US" altLang="zh-CN" sz="2000" b="0" i="0" dirty="0" smtClean="0">
                              <a:solidFill>
                                <a:prstClr val="black">
                                  <a:lumMod val="85000"/>
                                  <a:lumOff val="15000"/>
                                </a:prstClr>
                              </a:solidFill>
                              <a:latin typeface="Cambria Math"/>
                            </a:rPr>
                          </m:ctrlPr>
                        </m:sSupPr>
                        <m:e>
                          <m:r>
                            <a:rPr lang="en-US" altLang="zh-CN" sz="2000" i="1" dirty="0">
                              <a:solidFill>
                                <a:prstClr val="black">
                                  <a:lumMod val="85000"/>
                                  <a:lumOff val="15000"/>
                                </a:prstClr>
                              </a:solidFill>
                              <a:latin typeface="Cambria Math"/>
                            </a:rPr>
                            <m:t>𝑦</m:t>
                          </m:r>
                        </m:e>
                        <m:sup>
                          <m:r>
                            <a:rPr lang="en-US" altLang="zh-CN" sz="2000" b="0" i="0" dirty="0" smtClean="0">
                              <a:solidFill>
                                <a:prstClr val="black">
                                  <a:lumMod val="85000"/>
                                  <a:lumOff val="15000"/>
                                </a:prstClr>
                              </a:solidFill>
                              <a:latin typeface="Cambria Math"/>
                            </a:rPr>
                            <m:t>2</m:t>
                          </m:r>
                        </m:sup>
                      </m:sSup>
                      <m:r>
                        <a:rPr lang="en-US" altLang="zh-CN" sz="2000" b="0" i="0" dirty="0" smtClean="0">
                          <a:solidFill>
                            <a:prstClr val="black">
                              <a:lumMod val="85000"/>
                              <a:lumOff val="15000"/>
                            </a:prstClr>
                          </a:solidFill>
                          <a:latin typeface="Cambria Math"/>
                        </a:rPr>
                        <m:t>=</m:t>
                      </m:r>
                      <m:sSup>
                        <m:sSupPr>
                          <m:ctrlPr>
                            <a:rPr lang="en-US" altLang="zh-CN" sz="2000" b="0" i="1" dirty="0" smtClean="0">
                              <a:solidFill>
                                <a:prstClr val="black">
                                  <a:lumMod val="85000"/>
                                  <a:lumOff val="15000"/>
                                </a:prstClr>
                              </a:solidFill>
                              <a:latin typeface="Cambria Math"/>
                            </a:rPr>
                          </m:ctrlPr>
                        </m:sSupPr>
                        <m:e>
                          <m:r>
                            <a:rPr lang="en-US" altLang="zh-CN" sz="2000" i="1" dirty="0">
                              <a:solidFill>
                                <a:prstClr val="black">
                                  <a:lumMod val="85000"/>
                                  <a:lumOff val="15000"/>
                                </a:prstClr>
                              </a:solidFill>
                              <a:latin typeface="Cambria Math"/>
                            </a:rPr>
                            <m:t>𝑥</m:t>
                          </m:r>
                        </m:e>
                        <m:sup>
                          <m:r>
                            <a:rPr lang="en-US" altLang="zh-CN" sz="2000" b="0" i="1" dirty="0" smtClean="0">
                              <a:solidFill>
                                <a:prstClr val="black">
                                  <a:lumMod val="85000"/>
                                  <a:lumOff val="15000"/>
                                </a:prstClr>
                              </a:solidFill>
                              <a:latin typeface="Cambria Math"/>
                            </a:rPr>
                            <m:t>3</m:t>
                          </m:r>
                        </m:sup>
                      </m:sSup>
                      <m:r>
                        <a:rPr lang="en-US" altLang="zh-CN" sz="2000" b="0" i="1" dirty="0" smtClean="0">
                          <a:solidFill>
                            <a:prstClr val="black">
                              <a:lumMod val="85000"/>
                              <a:lumOff val="15000"/>
                            </a:prstClr>
                          </a:solidFill>
                          <a:latin typeface="Cambria Math"/>
                        </a:rPr>
                        <m:t>+</m:t>
                      </m:r>
                      <m:r>
                        <a:rPr lang="en-US" altLang="zh-CN" sz="2000" b="0" i="1" dirty="0" smtClean="0">
                          <a:solidFill>
                            <a:prstClr val="black">
                              <a:lumMod val="85000"/>
                              <a:lumOff val="15000"/>
                            </a:prstClr>
                          </a:solidFill>
                          <a:latin typeface="Cambria Math"/>
                        </a:rPr>
                        <m:t>𝑎𝑥</m:t>
                      </m:r>
                      <m:r>
                        <a:rPr lang="en-US" altLang="zh-CN" sz="2000" b="0" i="1" dirty="0" smtClean="0">
                          <a:solidFill>
                            <a:prstClr val="black">
                              <a:lumMod val="85000"/>
                              <a:lumOff val="15000"/>
                            </a:prstClr>
                          </a:solidFill>
                          <a:latin typeface="Cambria Math"/>
                        </a:rPr>
                        <m:t>+</m:t>
                      </m:r>
                      <m:r>
                        <a:rPr lang="en-US" altLang="zh-CN" sz="2000" b="0" i="1" dirty="0" smtClean="0">
                          <a:solidFill>
                            <a:prstClr val="black">
                              <a:lumMod val="85000"/>
                              <a:lumOff val="15000"/>
                            </a:prstClr>
                          </a:solidFill>
                          <a:latin typeface="Cambria Math"/>
                        </a:rPr>
                        <m:t>𝑏</m:t>
                      </m:r>
                      <m:r>
                        <a:rPr lang="en-US" altLang="zh-CN" sz="2000" b="0" i="1" dirty="0" smtClean="0">
                          <a:solidFill>
                            <a:prstClr val="black">
                              <a:lumMod val="85000"/>
                              <a:lumOff val="15000"/>
                            </a:prstClr>
                          </a:solidFill>
                          <a:latin typeface="Cambria Math"/>
                        </a:rPr>
                        <m:t>(</m:t>
                      </m:r>
                      <m:r>
                        <m:rPr>
                          <m:sty m:val="p"/>
                        </m:rPr>
                        <a:rPr lang="en-US" altLang="zh-CN" sz="2000" b="0" i="0" dirty="0" smtClean="0">
                          <a:solidFill>
                            <a:prstClr val="black">
                              <a:lumMod val="85000"/>
                              <a:lumOff val="15000"/>
                            </a:prstClr>
                          </a:solidFill>
                          <a:latin typeface="Cambria Math"/>
                        </a:rPr>
                        <m:t>mod</m:t>
                      </m:r>
                      <m:r>
                        <a:rPr lang="en-US" altLang="zh-CN" sz="2000" b="0" i="1" dirty="0" smtClean="0">
                          <a:solidFill>
                            <a:prstClr val="black">
                              <a:lumMod val="85000"/>
                              <a:lumOff val="15000"/>
                            </a:prstClr>
                          </a:solidFill>
                          <a:latin typeface="Cambria Math"/>
                        </a:rPr>
                        <m:t> </m:t>
                      </m:r>
                      <m:r>
                        <a:rPr lang="en-US" altLang="zh-CN" sz="2000" b="0" i="1" dirty="0" smtClean="0">
                          <a:solidFill>
                            <a:prstClr val="black">
                              <a:lumMod val="85000"/>
                              <a:lumOff val="15000"/>
                            </a:prstClr>
                          </a:solidFill>
                          <a:latin typeface="Cambria Math"/>
                        </a:rPr>
                        <m:t>𝑝</m:t>
                      </m:r>
                      <m:r>
                        <a:rPr lang="en-US" altLang="zh-CN" sz="2000" b="0" i="1" dirty="0" smtClean="0">
                          <a:solidFill>
                            <a:prstClr val="black">
                              <a:lumMod val="85000"/>
                              <a:lumOff val="15000"/>
                            </a:prstClr>
                          </a:solidFill>
                          <a:latin typeface="Cambria Math"/>
                        </a:rPr>
                        <m:t>)</m:t>
                      </m:r>
                    </m:oMath>
                  </m:oMathPara>
                </a14:m>
                <a:endParaRPr lang="en-US" altLang="zh-CN" sz="2000" dirty="0" smtClean="0">
                  <a:solidFill>
                    <a:prstClr val="black">
                      <a:lumMod val="85000"/>
                      <a:lumOff val="15000"/>
                    </a:prstClr>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当 </a:t>
                </a:r>
                <a:r>
                  <a:rPr lang="en-US" altLang="zh-CN" sz="2000" dirty="0" smtClean="0">
                    <a:solidFill>
                      <a:prstClr val="black">
                        <a:lumMod val="85000"/>
                        <a:lumOff val="15000"/>
                      </a:prstClr>
                    </a:solidFill>
                  </a:rPr>
                  <a:t>a, b, p </a:t>
                </a:r>
                <a:r>
                  <a:rPr lang="zh-CN" altLang="en-US" sz="2000" dirty="0" smtClean="0">
                    <a:solidFill>
                      <a:prstClr val="black">
                        <a:lumMod val="85000"/>
                        <a:lumOff val="15000"/>
                      </a:prstClr>
                    </a:solidFill>
                  </a:rPr>
                  <a:t>选定后，就可以确定一个椭圆曲线，再选择一个生成点</a:t>
                </a:r>
                <a:r>
                  <a:rPr lang="en-US" altLang="zh-CN" sz="2000" dirty="0" smtClean="0">
                    <a:solidFill>
                      <a:prstClr val="black">
                        <a:lumMod val="85000"/>
                        <a:lumOff val="15000"/>
                      </a:prstClr>
                    </a:solidFill>
                  </a:rPr>
                  <a:t>G(</a:t>
                </a:r>
                <a:r>
                  <a:rPr lang="en-US" altLang="zh-CN" sz="2000" dirty="0" err="1" smtClean="0">
                    <a:solidFill>
                      <a:prstClr val="black">
                        <a:lumMod val="85000"/>
                        <a:lumOff val="15000"/>
                      </a:prstClr>
                    </a:solidFill>
                  </a:rPr>
                  <a:t>gx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gy</a:t>
                </a:r>
                <a:r>
                  <a:rPr lang="en-US" altLang="zh-CN" sz="2000" dirty="0" smtClean="0">
                    <a:solidFill>
                      <a:prstClr val="black">
                        <a:lumMod val="85000"/>
                        <a:lumOff val="15000"/>
                      </a:prstClr>
                    </a:solidFill>
                  </a:rPr>
                  <a:t>)</a:t>
                </a:r>
                <a:r>
                  <a:rPr lang="zh-CN" altLang="en-US" sz="2000" dirty="0" smtClean="0">
                    <a:solidFill>
                      <a:prstClr val="black">
                        <a:lumMod val="85000"/>
                        <a:lumOff val="15000"/>
                      </a:prstClr>
                    </a:solidFill>
                  </a:rPr>
                  <a:t>，于是存在一个最小的整数 </a:t>
                </a:r>
                <a:r>
                  <a:rPr lang="en-US" altLang="zh-CN" sz="2000" dirty="0" smtClean="0">
                    <a:solidFill>
                      <a:prstClr val="black">
                        <a:lumMod val="85000"/>
                        <a:lumOff val="15000"/>
                      </a:prstClr>
                    </a:solidFill>
                  </a:rPr>
                  <a:t>q </a:t>
                </a:r>
                <a:r>
                  <a:rPr lang="zh-CN" altLang="en-US" sz="2000" dirty="0" smtClean="0">
                    <a:solidFill>
                      <a:prstClr val="black">
                        <a:lumMod val="85000"/>
                        <a:lumOff val="15000"/>
                      </a:prstClr>
                    </a:solidFill>
                  </a:rPr>
                  <a:t>使得 </a:t>
                </a:r>
                <a:r>
                  <a:rPr lang="en-US" altLang="zh-CN" sz="2000" dirty="0" smtClean="0">
                    <a:solidFill>
                      <a:prstClr val="black">
                        <a:lumMod val="85000"/>
                        <a:lumOff val="15000"/>
                      </a:prstClr>
                    </a:solidFill>
                  </a:rPr>
                  <a:t>q * G = O</a:t>
                </a:r>
                <a:r>
                  <a:rPr lang="zh-CN" altLang="en-US" sz="2000" dirty="0" smtClean="0">
                    <a:solidFill>
                      <a:prstClr val="black">
                        <a:lumMod val="85000"/>
                        <a:lumOff val="15000"/>
                      </a:prstClr>
                    </a:solidFill>
                  </a:rPr>
                  <a:t>，然后再任意选择一个整数 </a:t>
                </a:r>
                <a:r>
                  <a:rPr lang="en-US" altLang="zh-CN" sz="2000" dirty="0" smtClean="0">
                    <a:solidFill>
                      <a:prstClr val="black">
                        <a:lumMod val="85000"/>
                        <a:lumOff val="15000"/>
                      </a:prstClr>
                    </a:solidFill>
                  </a:rPr>
                  <a:t>k</a:t>
                </a:r>
                <a:r>
                  <a:rPr lang="zh-CN" altLang="en-US" sz="2000" dirty="0" smtClean="0">
                    <a:solidFill>
                      <a:prstClr val="black">
                        <a:lumMod val="85000"/>
                        <a:lumOff val="15000"/>
                      </a:prstClr>
                    </a:solidFill>
                  </a:rPr>
                  <a:t>，</a:t>
                </a:r>
                <a:r>
                  <a:rPr lang="en-US" altLang="zh-CN" sz="2000" dirty="0" smtClean="0">
                    <a:solidFill>
                      <a:prstClr val="black">
                        <a:lumMod val="85000"/>
                        <a:lumOff val="15000"/>
                      </a:prstClr>
                    </a:solidFill>
                  </a:rPr>
                  <a:t>K(</a:t>
                </a:r>
                <a:r>
                  <a:rPr lang="en-US" altLang="zh-CN" sz="2000" dirty="0" err="1" smtClean="0">
                    <a:solidFill>
                      <a:prstClr val="black">
                        <a:lumMod val="85000"/>
                        <a:lumOff val="15000"/>
                      </a:prstClr>
                    </a:solidFill>
                  </a:rPr>
                  <a:t>kx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ky</a:t>
                </a:r>
                <a:r>
                  <a:rPr lang="en-US" altLang="zh-CN" sz="2000" dirty="0" smtClean="0">
                    <a:solidFill>
                      <a:prstClr val="black">
                        <a:lumMod val="85000"/>
                        <a:lumOff val="15000"/>
                      </a:prstClr>
                    </a:solidFill>
                  </a:rPr>
                  <a:t>) = k * G</a:t>
                </a:r>
                <a:r>
                  <a:rPr lang="zh-CN" altLang="en-US" sz="2000" dirty="0" smtClean="0">
                    <a:solidFill>
                      <a:prstClr val="black">
                        <a:lumMod val="85000"/>
                        <a:lumOff val="15000"/>
                      </a:prstClr>
                    </a:solidFill>
                  </a:rPr>
                  <a:t>，这样椭圆曲线签名算法的 </a:t>
                </a:r>
                <a:r>
                  <a:rPr lang="en-US" altLang="zh-CN" sz="2000" dirty="0" smtClean="0">
                    <a:solidFill>
                      <a:prstClr val="black">
                        <a:lumMod val="85000"/>
                        <a:lumOff val="15000"/>
                      </a:prstClr>
                    </a:solidFill>
                  </a:rPr>
                  <a:t>Key </a:t>
                </a:r>
                <a:r>
                  <a:rPr lang="zh-CN" altLang="en-US" sz="2000" dirty="0" smtClean="0">
                    <a:solidFill>
                      <a:prstClr val="black">
                        <a:lumMod val="85000"/>
                        <a:lumOff val="15000"/>
                      </a:prstClr>
                    </a:solidFill>
                  </a:rPr>
                  <a:t>就全生成了：</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公开密钥：</a:t>
                </a:r>
                <a:r>
                  <a:rPr lang="en-US" altLang="zh-CN" sz="2000" dirty="0" smtClean="0">
                    <a:solidFill>
                      <a:prstClr val="black">
                        <a:lumMod val="85000"/>
                        <a:lumOff val="15000"/>
                      </a:prstClr>
                    </a:solidFill>
                  </a:rPr>
                  <a:t>a, b, p, G(</a:t>
                </a:r>
                <a:r>
                  <a:rPr lang="en-US" altLang="zh-CN" sz="2000" dirty="0" err="1" smtClean="0">
                    <a:solidFill>
                      <a:prstClr val="black">
                        <a:lumMod val="85000"/>
                        <a:lumOff val="15000"/>
                      </a:prstClr>
                    </a:solidFill>
                  </a:rPr>
                  <a:t>gx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gy</a:t>
                </a:r>
                <a:r>
                  <a:rPr lang="en-US" altLang="zh-CN" sz="2000" dirty="0" smtClean="0">
                    <a:solidFill>
                      <a:prstClr val="black">
                        <a:lumMod val="85000"/>
                        <a:lumOff val="15000"/>
                      </a:prstClr>
                    </a:solidFill>
                  </a:rPr>
                  <a:t>), K(</a:t>
                </a:r>
                <a:r>
                  <a:rPr lang="en-US" altLang="zh-CN" sz="2000" dirty="0" err="1" smtClean="0">
                    <a:solidFill>
                      <a:prstClr val="black">
                        <a:lumMod val="85000"/>
                        <a:lumOff val="15000"/>
                      </a:prstClr>
                    </a:solidFill>
                  </a:rPr>
                  <a:t>kx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ky</a:t>
                </a:r>
                <a:r>
                  <a:rPr lang="en-US" altLang="zh-CN" sz="2000" dirty="0" smtClean="0">
                    <a:solidFill>
                      <a:prstClr val="black">
                        <a:lumMod val="85000"/>
                        <a:lumOff val="15000"/>
                      </a:prstClr>
                    </a:solidFill>
                  </a:rPr>
                  <a:t>)</a:t>
                </a:r>
              </a:p>
              <a:p>
                <a:pPr>
                  <a:lnSpc>
                    <a:spcPct val="114000"/>
                  </a:lnSpc>
                </a:pPr>
                <a:r>
                  <a:rPr lang="zh-CN" altLang="en-US" sz="2000" dirty="0" smtClean="0">
                    <a:solidFill>
                      <a:prstClr val="black">
                        <a:lumMod val="85000"/>
                        <a:lumOff val="15000"/>
                      </a:prstClr>
                    </a:solidFill>
                  </a:rPr>
                  <a:t>私有密钥：</a:t>
                </a:r>
                <a:r>
                  <a:rPr lang="en-US" altLang="zh-CN" sz="2000" dirty="0" smtClean="0">
                    <a:solidFill>
                      <a:prstClr val="black">
                        <a:lumMod val="85000"/>
                        <a:lumOff val="15000"/>
                      </a:prstClr>
                    </a:solidFill>
                  </a:rPr>
                  <a:t>q, k</a:t>
                </a:r>
                <a:endParaRPr lang="en-US" altLang="zh-CN" sz="2000" dirty="0">
                  <a:solidFill>
                    <a:prstClr val="black">
                      <a:lumMod val="85000"/>
                      <a:lumOff val="15000"/>
                    </a:prstClr>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395536" y="1124744"/>
                <a:ext cx="4104456" cy="4968552"/>
              </a:xfrm>
              <a:prstGeom prst="rect">
                <a:avLst/>
              </a:prstGeom>
              <a:blipFill rotWithShape="1">
                <a:blip r:embed="rId3"/>
                <a:stretch>
                  <a:fillRect l="-1634" t="-613" r="-1189" b="-1595"/>
                </a:stretch>
              </a:blipFill>
            </p:spPr>
            <p:txBody>
              <a:bodyPr/>
              <a:lstStyle/>
              <a:p>
                <a:r>
                  <a:rPr lang="zh-CN" altLang="en-US">
                    <a:noFill/>
                  </a:rPr>
                  <a:t> </a:t>
                </a:r>
              </a:p>
            </p:txBody>
          </p:sp>
        </mc:Fallback>
      </mc:AlternateContent>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3" y="1340768"/>
            <a:ext cx="3810663" cy="3888432"/>
          </a:xfrm>
          <a:prstGeom prst="rect">
            <a:avLst/>
          </a:prstGeom>
        </p:spPr>
      </p:pic>
    </p:spTree>
    <p:extLst>
      <p:ext uri="{BB962C8B-B14F-4D97-AF65-F5344CB8AC3E}">
        <p14:creationId xmlns:p14="http://schemas.microsoft.com/office/powerpoint/2010/main" val="8317267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sp>
        <p:nvSpPr>
          <p:cNvPr id="13" name="TextBox 12"/>
          <p:cNvSpPr txBox="1"/>
          <p:nvPr/>
        </p:nvSpPr>
        <p:spPr>
          <a:xfrm>
            <a:off x="395536" y="2204864"/>
            <a:ext cx="4104456" cy="3888432"/>
          </a:xfrm>
          <a:prstGeom prst="rect">
            <a:avLst/>
          </a:prstGeom>
          <a:noFill/>
        </p:spPr>
        <p:txBody>
          <a:bodyPr wrap="square" rtlCol="0">
            <a:normAutofit/>
          </a:bodyPr>
          <a:lstStyle/>
          <a:p>
            <a:pPr>
              <a:lnSpc>
                <a:spcPct val="114000"/>
              </a:lnSpc>
            </a:pPr>
            <a:r>
              <a:rPr lang="zh-CN" altLang="en-US" sz="2000" b="1" dirty="0" smtClean="0">
                <a:solidFill>
                  <a:srgbClr val="F48914"/>
                </a:solidFill>
              </a:rPr>
              <a:t>要对 </a:t>
            </a:r>
            <a:r>
              <a:rPr lang="en-US" altLang="zh-CN" sz="2000" b="1" dirty="0" smtClean="0">
                <a:solidFill>
                  <a:srgbClr val="F48914"/>
                </a:solidFill>
              </a:rPr>
              <a:t>Data </a:t>
            </a:r>
            <a:r>
              <a:rPr lang="zh-CN" altLang="en-US" sz="2000" b="1" dirty="0" smtClean="0">
                <a:solidFill>
                  <a:srgbClr val="F48914"/>
                </a:solidFill>
              </a:rPr>
              <a:t>签名时：</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任意选择一个整数 </a:t>
            </a:r>
            <a:r>
              <a:rPr lang="en-US" altLang="zh-CN" sz="2000" dirty="0" smtClean="0">
                <a:solidFill>
                  <a:prstClr val="black">
                    <a:lumMod val="85000"/>
                    <a:lumOff val="15000"/>
                  </a:prstClr>
                </a:solidFill>
              </a:rPr>
              <a:t>r &lt; q</a:t>
            </a:r>
            <a:r>
              <a:rPr lang="zh-CN" altLang="en-US" sz="2000" dirty="0" smtClean="0">
                <a:solidFill>
                  <a:prstClr val="black">
                    <a:lumMod val="85000"/>
                    <a:lumOff val="15000"/>
                  </a:prstClr>
                </a:solidFill>
              </a:rPr>
              <a:t>，</a:t>
            </a:r>
            <a:r>
              <a:rPr lang="zh-CN" altLang="en-US" sz="2000" dirty="0">
                <a:solidFill>
                  <a:prstClr val="black">
                    <a:lumMod val="85000"/>
                    <a:lumOff val="15000"/>
                  </a:prstClr>
                </a:solidFill>
              </a:rPr>
              <a:t>求</a:t>
            </a:r>
            <a:r>
              <a:rPr lang="zh-CN" altLang="en-US" sz="2000" dirty="0" smtClean="0">
                <a:solidFill>
                  <a:prstClr val="black">
                    <a:lumMod val="85000"/>
                    <a:lumOff val="15000"/>
                  </a:prstClr>
                </a:solidFill>
              </a:rPr>
              <a:t>点 </a:t>
            </a:r>
            <a:r>
              <a:rPr lang="en-US" altLang="zh-CN" sz="2000" dirty="0" smtClean="0">
                <a:solidFill>
                  <a:prstClr val="black">
                    <a:lumMod val="85000"/>
                    <a:lumOff val="15000"/>
                  </a:prstClr>
                </a:solidFill>
              </a:rPr>
              <a:t>R(</a:t>
            </a:r>
            <a:r>
              <a:rPr lang="en-US" altLang="zh-CN" sz="2000" dirty="0" err="1" smtClean="0">
                <a:solidFill>
                  <a:prstClr val="black">
                    <a:lumMod val="85000"/>
                    <a:lumOff val="15000"/>
                  </a:prstClr>
                </a:solidFill>
              </a:rPr>
              <a:t>rx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ry</a:t>
            </a:r>
            <a:r>
              <a:rPr lang="en-US" altLang="zh-CN" sz="2000" dirty="0" smtClean="0">
                <a:solidFill>
                  <a:prstClr val="black">
                    <a:lumMod val="85000"/>
                    <a:lumOff val="15000"/>
                  </a:prstClr>
                </a:solidFill>
              </a:rPr>
              <a:t>) = r * G</a:t>
            </a: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将 </a:t>
            </a:r>
            <a:r>
              <a:rPr lang="en-US" altLang="zh-CN" sz="2000" dirty="0" smtClean="0">
                <a:solidFill>
                  <a:prstClr val="black">
                    <a:lumMod val="85000"/>
                    <a:lumOff val="15000"/>
                  </a:prstClr>
                </a:solidFill>
              </a:rPr>
              <a:t>Data, </a:t>
            </a:r>
            <a:r>
              <a:rPr lang="en-US" altLang="zh-CN" sz="2000" dirty="0" err="1" smtClean="0">
                <a:solidFill>
                  <a:prstClr val="black">
                    <a:lumMod val="85000"/>
                    <a:lumOff val="15000"/>
                  </a:prstClr>
                </a:solidFill>
              </a:rPr>
              <a:t>rx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ry</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进行 </a:t>
            </a:r>
            <a:r>
              <a:rPr lang="en-US" altLang="zh-CN" sz="2000" dirty="0" smtClean="0">
                <a:solidFill>
                  <a:prstClr val="black">
                    <a:lumMod val="85000"/>
                    <a:lumOff val="15000"/>
                  </a:prstClr>
                </a:solidFill>
              </a:rPr>
              <a:t>SHA-1 </a:t>
            </a:r>
            <a:r>
              <a:rPr lang="zh-CN" altLang="en-US" sz="2000" dirty="0" smtClean="0">
                <a:solidFill>
                  <a:prstClr val="black">
                    <a:lumMod val="85000"/>
                    <a:lumOff val="15000"/>
                  </a:prstClr>
                </a:solidFill>
              </a:rPr>
              <a:t>运算，取结果中的 </a:t>
            </a:r>
            <a:r>
              <a:rPr lang="en-US" altLang="zh-CN" sz="2000" dirty="0" smtClean="0">
                <a:solidFill>
                  <a:prstClr val="black">
                    <a:lumMod val="85000"/>
                    <a:lumOff val="15000"/>
                  </a:prstClr>
                </a:solidFill>
              </a:rPr>
              <a:t>28 </a:t>
            </a:r>
            <a:r>
              <a:rPr lang="zh-CN" altLang="en-US" sz="2000" dirty="0" smtClean="0">
                <a:solidFill>
                  <a:prstClr val="black">
                    <a:lumMod val="85000"/>
                    <a:lumOff val="15000"/>
                  </a:prstClr>
                </a:solidFill>
              </a:rPr>
              <a:t>位得到 </a:t>
            </a:r>
            <a:r>
              <a:rPr lang="en-US" altLang="zh-CN" sz="2000" dirty="0" smtClean="0">
                <a:solidFill>
                  <a:prstClr val="black">
                    <a:lumMod val="85000"/>
                    <a:lumOff val="15000"/>
                  </a:prstClr>
                </a:solidFill>
              </a:rPr>
              <a:t>Hash</a:t>
            </a: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求 </a:t>
            </a:r>
            <a:r>
              <a:rPr lang="en-US" altLang="zh-CN" sz="2000" dirty="0" smtClean="0">
                <a:solidFill>
                  <a:prstClr val="black">
                    <a:lumMod val="85000"/>
                    <a:lumOff val="15000"/>
                  </a:prstClr>
                </a:solidFill>
              </a:rPr>
              <a:t>Sign = r – Hash * k(mod p)</a:t>
            </a: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把 </a:t>
            </a:r>
            <a:r>
              <a:rPr lang="en-US" altLang="zh-CN" sz="2000" dirty="0" smtClean="0">
                <a:solidFill>
                  <a:prstClr val="black">
                    <a:lumMod val="85000"/>
                    <a:lumOff val="15000"/>
                  </a:prstClr>
                </a:solidFill>
              </a:rPr>
              <a:t>Data, Hash, Sign </a:t>
            </a:r>
            <a:r>
              <a:rPr lang="zh-CN" altLang="en-US" sz="2000" dirty="0" smtClean="0">
                <a:solidFill>
                  <a:prstClr val="black">
                    <a:lumMod val="85000"/>
                    <a:lumOff val="15000"/>
                  </a:prstClr>
                </a:solidFill>
              </a:rPr>
              <a:t>三个数组合编码后得到 </a:t>
            </a:r>
            <a:r>
              <a:rPr lang="en-US" altLang="zh-CN" sz="2000" dirty="0" smtClean="0">
                <a:solidFill>
                  <a:prstClr val="black">
                    <a:lumMod val="85000"/>
                    <a:lumOff val="15000"/>
                  </a:prstClr>
                </a:solidFill>
              </a:rPr>
              <a:t>25 </a:t>
            </a:r>
            <a:r>
              <a:rPr lang="zh-CN" altLang="en-US" sz="2000" dirty="0" smtClean="0">
                <a:solidFill>
                  <a:prstClr val="black">
                    <a:lumMod val="85000"/>
                    <a:lumOff val="15000"/>
                  </a:prstClr>
                </a:solidFill>
              </a:rPr>
              <a:t>位的产品序列号</a:t>
            </a:r>
            <a:endParaRPr lang="en-US" altLang="zh-CN" sz="2000" dirty="0">
              <a:solidFill>
                <a:prstClr val="black">
                  <a:lumMod val="85000"/>
                  <a:lumOff val="15000"/>
                </a:prstClr>
              </a:solidFill>
            </a:endParaRPr>
          </a:p>
        </p:txBody>
      </p:sp>
      <p:sp>
        <p:nvSpPr>
          <p:cNvPr id="5" name="TextBox 4"/>
          <p:cNvSpPr txBox="1"/>
          <p:nvPr/>
        </p:nvSpPr>
        <p:spPr>
          <a:xfrm>
            <a:off x="4644008" y="2204864"/>
            <a:ext cx="4104456" cy="3960440"/>
          </a:xfrm>
          <a:prstGeom prst="rect">
            <a:avLst/>
          </a:prstGeom>
          <a:noFill/>
        </p:spPr>
        <p:txBody>
          <a:bodyPr wrap="square" rtlCol="0">
            <a:normAutofit/>
          </a:bodyPr>
          <a:lstStyle/>
          <a:p>
            <a:pPr>
              <a:lnSpc>
                <a:spcPct val="114000"/>
              </a:lnSpc>
            </a:pPr>
            <a:r>
              <a:rPr lang="zh-CN" altLang="en-US" sz="2000" b="1" dirty="0" smtClean="0">
                <a:solidFill>
                  <a:srgbClr val="F48914"/>
                </a:solidFill>
              </a:rPr>
              <a:t>验证产品序列号时：</a:t>
            </a:r>
            <a:endParaRPr lang="en-US" altLang="zh-CN" sz="2000" b="1" dirty="0" smtClean="0">
              <a:solidFill>
                <a:srgbClr val="F48914"/>
              </a:solidFill>
            </a:endParaRPr>
          </a:p>
          <a:p>
            <a:pPr>
              <a:lnSpc>
                <a:spcPct val="114000"/>
              </a:lnSpc>
            </a:pPr>
            <a:endParaRPr lang="en-US" altLang="zh-CN" sz="2000" b="1" dirty="0">
              <a:solidFill>
                <a:srgbClr val="F48914"/>
              </a:solidFill>
            </a:endParaRP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把 </a:t>
            </a:r>
            <a:r>
              <a:rPr lang="en-US" altLang="zh-CN" sz="2000" dirty="0" smtClean="0">
                <a:solidFill>
                  <a:prstClr val="black">
                    <a:lumMod val="85000"/>
                    <a:lumOff val="15000"/>
                  </a:prstClr>
                </a:solidFill>
              </a:rPr>
              <a:t>25 </a:t>
            </a:r>
            <a:r>
              <a:rPr lang="zh-CN" altLang="en-US" sz="2000" dirty="0" smtClean="0">
                <a:solidFill>
                  <a:prstClr val="black">
                    <a:lumMod val="85000"/>
                    <a:lumOff val="15000"/>
                  </a:prstClr>
                </a:solidFill>
              </a:rPr>
              <a:t>位产品序列号译码后，拆分成 </a:t>
            </a:r>
            <a:r>
              <a:rPr lang="en-US" altLang="zh-CN" sz="2000" dirty="0" smtClean="0">
                <a:solidFill>
                  <a:prstClr val="black">
                    <a:lumMod val="85000"/>
                    <a:lumOff val="15000"/>
                  </a:prstClr>
                </a:solidFill>
              </a:rPr>
              <a:t>Data, Hash, Sign</a:t>
            </a: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求点 </a:t>
            </a:r>
            <a:r>
              <a:rPr lang="en-US" altLang="zh-CN" sz="2000" dirty="0" smtClean="0">
                <a:solidFill>
                  <a:prstClr val="black">
                    <a:lumMod val="85000"/>
                    <a:lumOff val="15000"/>
                  </a:prstClr>
                </a:solidFill>
              </a:rPr>
              <a:t>R(</a:t>
            </a:r>
            <a:r>
              <a:rPr lang="en-US" altLang="zh-CN" sz="2000" dirty="0" err="1" smtClean="0">
                <a:solidFill>
                  <a:prstClr val="black">
                    <a:lumMod val="85000"/>
                    <a:lumOff val="15000"/>
                  </a:prstClr>
                </a:solidFill>
              </a:rPr>
              <a:t>rx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ry</a:t>
            </a:r>
            <a:r>
              <a:rPr lang="en-US" altLang="zh-CN" sz="2000" dirty="0" smtClean="0">
                <a:solidFill>
                  <a:prstClr val="black">
                    <a:lumMod val="85000"/>
                    <a:lumOff val="15000"/>
                  </a:prstClr>
                </a:solidFill>
              </a:rPr>
              <a:t>) = Sign * G + Hash * k(mod p)</a:t>
            </a: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将 </a:t>
            </a:r>
            <a:r>
              <a:rPr lang="en-US" altLang="zh-CN" sz="2000" dirty="0" smtClean="0">
                <a:solidFill>
                  <a:prstClr val="black">
                    <a:lumMod val="85000"/>
                    <a:lumOff val="15000"/>
                  </a:prstClr>
                </a:solidFill>
              </a:rPr>
              <a:t>Data, </a:t>
            </a:r>
            <a:r>
              <a:rPr lang="en-US" altLang="zh-CN" sz="2000" dirty="0" err="1" smtClean="0">
                <a:solidFill>
                  <a:prstClr val="black">
                    <a:lumMod val="85000"/>
                    <a:lumOff val="15000"/>
                  </a:prstClr>
                </a:solidFill>
              </a:rPr>
              <a:t>rx</a:t>
            </a:r>
            <a:r>
              <a:rPr lang="en-US" altLang="zh-CN" sz="2000" dirty="0" smtClean="0">
                <a:solidFill>
                  <a:prstClr val="black">
                    <a:lumMod val="85000"/>
                    <a:lumOff val="15000"/>
                  </a:prstClr>
                </a:solidFill>
              </a:rPr>
              <a:t>, </a:t>
            </a:r>
            <a:r>
              <a:rPr lang="en-US" altLang="zh-CN" sz="2000" dirty="0" err="1" smtClean="0">
                <a:solidFill>
                  <a:prstClr val="black">
                    <a:lumMod val="85000"/>
                    <a:lumOff val="15000"/>
                  </a:prstClr>
                </a:solidFill>
              </a:rPr>
              <a:t>ry</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进行 </a:t>
            </a:r>
            <a:r>
              <a:rPr lang="en-US" altLang="zh-CN" sz="2000" dirty="0" smtClean="0">
                <a:solidFill>
                  <a:prstClr val="black">
                    <a:lumMod val="85000"/>
                    <a:lumOff val="15000"/>
                  </a:prstClr>
                </a:solidFill>
              </a:rPr>
              <a:t>SHA-1 </a:t>
            </a:r>
            <a:r>
              <a:rPr lang="zh-CN" altLang="en-US" sz="2000" dirty="0" smtClean="0">
                <a:solidFill>
                  <a:prstClr val="black">
                    <a:lumMod val="85000"/>
                    <a:lumOff val="15000"/>
                  </a:prstClr>
                </a:solidFill>
              </a:rPr>
              <a:t>运算，取结果中的 </a:t>
            </a:r>
            <a:r>
              <a:rPr lang="en-US" altLang="zh-CN" sz="2000" dirty="0" smtClean="0">
                <a:solidFill>
                  <a:prstClr val="black">
                    <a:lumMod val="85000"/>
                    <a:lumOff val="15000"/>
                  </a:prstClr>
                </a:solidFill>
              </a:rPr>
              <a:t>28 </a:t>
            </a:r>
            <a:r>
              <a:rPr lang="zh-CN" altLang="en-US" sz="2000" dirty="0" smtClean="0">
                <a:solidFill>
                  <a:prstClr val="black">
                    <a:lumMod val="85000"/>
                    <a:lumOff val="15000"/>
                  </a:prstClr>
                </a:solidFill>
              </a:rPr>
              <a:t>位得到 </a:t>
            </a:r>
            <a:r>
              <a:rPr lang="en-US" altLang="zh-CN" sz="2000" dirty="0" smtClean="0">
                <a:solidFill>
                  <a:prstClr val="black">
                    <a:lumMod val="85000"/>
                    <a:lumOff val="15000"/>
                  </a:prstClr>
                </a:solidFill>
              </a:rPr>
              <a:t>Hash’</a:t>
            </a: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如果 </a:t>
            </a:r>
            <a:r>
              <a:rPr lang="en-US" altLang="zh-CN" sz="2000" dirty="0" smtClean="0">
                <a:solidFill>
                  <a:prstClr val="black">
                    <a:lumMod val="85000"/>
                    <a:lumOff val="15000"/>
                  </a:prstClr>
                </a:solidFill>
              </a:rPr>
              <a:t>Hash = Hash’</a:t>
            </a:r>
            <a:r>
              <a:rPr lang="zh-CN" altLang="en-US" sz="2000" dirty="0" smtClean="0">
                <a:solidFill>
                  <a:prstClr val="black">
                    <a:lumMod val="85000"/>
                    <a:lumOff val="15000"/>
                  </a:prstClr>
                </a:solidFill>
              </a:rPr>
              <a:t>，则该产品序列号有效</a:t>
            </a:r>
            <a:endParaRPr lang="en-US" altLang="zh-CN" sz="2000" dirty="0">
              <a:solidFill>
                <a:prstClr val="black">
                  <a:lumMod val="85000"/>
                  <a:lumOff val="15000"/>
                </a:prstClr>
              </a:solidFill>
            </a:endParaRPr>
          </a:p>
        </p:txBody>
      </p:sp>
      <p:sp>
        <p:nvSpPr>
          <p:cNvPr id="6" name="Title 8"/>
          <p:cNvSpPr txBox="1">
            <a:spLocks/>
          </p:cNvSpPr>
          <p:nvPr/>
        </p:nvSpPr>
        <p:spPr>
          <a:xfrm>
            <a:off x="417452" y="1159024"/>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zh-CN" sz="3000" b="0" kern="1200">
                <a:solidFill>
                  <a:schemeClr val="tx1">
                    <a:lumMod val="85000"/>
                    <a:lumOff val="15000"/>
                  </a:schemeClr>
                </a:solidFill>
                <a:latin typeface="+mj-lt"/>
                <a:ea typeface="+mj-ea"/>
                <a:cs typeface="+mj-cs"/>
              </a:defRPr>
            </a:lvl1pPr>
          </a:lstStyle>
          <a:p>
            <a:pPr>
              <a:spcBef>
                <a:spcPts val="0"/>
              </a:spcBef>
            </a:pPr>
            <a:r>
              <a:rPr lang="zh-CN" altLang="en-US" sz="2400" b="1" dirty="0">
                <a:solidFill>
                  <a:srgbClr val="7BCF27"/>
                </a:solidFill>
                <a:latin typeface="+mn-lt"/>
                <a:ea typeface="宋体"/>
                <a:cs typeface="+mn-cs"/>
              </a:rPr>
              <a:t>微软的注册码</a:t>
            </a:r>
            <a:endParaRPr lang="zh-CN" altLang="en-US" sz="2400" b="1" dirty="0">
              <a:solidFill>
                <a:srgbClr val="7BCF27"/>
              </a:solidFill>
              <a:latin typeface="+mn-lt"/>
              <a:ea typeface="宋体"/>
              <a:cs typeface="+mn-cs"/>
            </a:endParaRPr>
          </a:p>
        </p:txBody>
      </p:sp>
    </p:spTree>
    <p:extLst>
      <p:ext uri="{BB962C8B-B14F-4D97-AF65-F5344CB8AC3E}">
        <p14:creationId xmlns:p14="http://schemas.microsoft.com/office/powerpoint/2010/main" val="15006673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sp>
        <p:nvSpPr>
          <p:cNvPr id="13" name="TextBox 12"/>
          <p:cNvSpPr txBox="1"/>
          <p:nvPr/>
        </p:nvSpPr>
        <p:spPr>
          <a:xfrm>
            <a:off x="395536" y="3717032"/>
            <a:ext cx="8208912" cy="2232248"/>
          </a:xfrm>
          <a:prstGeom prst="rect">
            <a:avLst/>
          </a:prstGeom>
          <a:noFill/>
        </p:spPr>
        <p:txBody>
          <a:bodyPr wrap="square" rtlCol="0">
            <a:normAutofit/>
          </a:bodyPr>
          <a:lstStyle/>
          <a:p>
            <a:pPr>
              <a:lnSpc>
                <a:spcPct val="114000"/>
              </a:lnSpc>
            </a:pPr>
            <a:r>
              <a:rPr lang="zh-CN" altLang="en-US" sz="2000" b="1" dirty="0">
                <a:solidFill>
                  <a:srgbClr val="F48914"/>
                </a:solidFill>
              </a:rPr>
              <a:t>王小</a:t>
            </a:r>
            <a:r>
              <a:rPr lang="zh-CN" altLang="en-US" sz="2000" b="1" dirty="0" smtClean="0">
                <a:solidFill>
                  <a:srgbClr val="F48914"/>
                </a:solidFill>
              </a:rPr>
              <a:t>云破译 </a:t>
            </a:r>
            <a:r>
              <a:rPr lang="en-US" altLang="zh-CN" sz="2000" b="1" dirty="0" smtClean="0">
                <a:solidFill>
                  <a:srgbClr val="F48914"/>
                </a:solidFill>
              </a:rPr>
              <a:t>MD5</a:t>
            </a:r>
          </a:p>
          <a:p>
            <a:pPr>
              <a:lnSpc>
                <a:spcPct val="114000"/>
              </a:lnSpc>
            </a:pPr>
            <a:endParaRPr lang="en-US" altLang="zh-CN" sz="2000" b="1" dirty="0">
              <a:solidFill>
                <a:srgbClr val="F48914"/>
              </a:solidFill>
            </a:endParaRPr>
          </a:p>
          <a:p>
            <a:pPr marL="342900" indent="-342900">
              <a:lnSpc>
                <a:spcPct val="114000"/>
              </a:lnSpc>
              <a:buFont typeface="Arial" panose="020B0604020202020204" pitchFamily="34" charset="0"/>
              <a:buChar char="•"/>
            </a:pPr>
            <a:r>
              <a:rPr lang="en-US" altLang="zh-CN" sz="2000" dirty="0" smtClean="0">
                <a:solidFill>
                  <a:prstClr val="black">
                    <a:lumMod val="85000"/>
                    <a:lumOff val="15000"/>
                  </a:prstClr>
                </a:solidFill>
              </a:rPr>
              <a:t>2004 </a:t>
            </a:r>
            <a:r>
              <a:rPr lang="zh-CN" altLang="en-US" sz="2000" dirty="0" smtClean="0">
                <a:solidFill>
                  <a:prstClr val="black">
                    <a:lumMod val="85000"/>
                    <a:lumOff val="15000"/>
                  </a:prstClr>
                </a:solidFill>
              </a:rPr>
              <a:t>年，王小云在国际密码学会上做了破译 </a:t>
            </a:r>
            <a:r>
              <a:rPr lang="en-US" altLang="zh-CN" sz="2000" dirty="0" smtClean="0">
                <a:solidFill>
                  <a:prstClr val="black">
                    <a:lumMod val="85000"/>
                    <a:lumOff val="15000"/>
                  </a:prstClr>
                </a:solidFill>
              </a:rPr>
              <a:t>MD5</a:t>
            </a:r>
            <a:r>
              <a:rPr lang="zh-CN" altLang="en-US" sz="2000" dirty="0" smtClean="0">
                <a:solidFill>
                  <a:prstClr val="black">
                    <a:lumMod val="85000"/>
                    <a:lumOff val="15000"/>
                  </a:prstClr>
                </a:solidFill>
              </a:rPr>
              <a:t>、</a:t>
            </a:r>
            <a:r>
              <a:rPr lang="en-US" altLang="zh-CN" sz="2000" dirty="0"/>
              <a:t>HAVAL-128</a:t>
            </a:r>
            <a:r>
              <a:rPr lang="zh-CN" altLang="en-US" sz="2000" dirty="0"/>
              <a:t>、 </a:t>
            </a:r>
            <a:r>
              <a:rPr lang="en-US" altLang="zh-CN" sz="2000" dirty="0"/>
              <a:t>MD4 </a:t>
            </a:r>
            <a:r>
              <a:rPr lang="zh-CN" altLang="en-US" sz="2000" dirty="0"/>
              <a:t>和 </a:t>
            </a:r>
            <a:r>
              <a:rPr lang="en-US" altLang="zh-CN" sz="2000" dirty="0"/>
              <a:t>RIPEMD </a:t>
            </a:r>
            <a:r>
              <a:rPr lang="zh-CN" altLang="en-US" sz="2000" dirty="0"/>
              <a:t>算法的报告</a:t>
            </a:r>
            <a:endParaRPr lang="en-US" altLang="zh-CN" sz="2000" dirty="0" smtClean="0">
              <a:solidFill>
                <a:prstClr val="black">
                  <a:lumMod val="85000"/>
                  <a:lumOff val="15000"/>
                </a:prstClr>
              </a:solidFill>
            </a:endParaRPr>
          </a:p>
          <a:p>
            <a:pPr marL="342900" indent="-342900">
              <a:lnSpc>
                <a:spcPct val="114000"/>
              </a:lnSpc>
              <a:buFont typeface="Arial" panose="020B0604020202020204" pitchFamily="34" charset="0"/>
              <a:buChar char="•"/>
            </a:pPr>
            <a:r>
              <a:rPr lang="zh-CN" altLang="en-US" sz="2000" dirty="0" smtClean="0">
                <a:solidFill>
                  <a:prstClr val="black">
                    <a:lumMod val="85000"/>
                    <a:lumOff val="15000"/>
                  </a:prstClr>
                </a:solidFill>
              </a:rPr>
              <a:t>注意：并非真正的破解，只是加速杂凑冲撞</a:t>
            </a:r>
            <a:endParaRPr lang="en-US" altLang="zh-CN" sz="2000" dirty="0" smtClean="0">
              <a:solidFill>
                <a:prstClr val="black">
                  <a:lumMod val="85000"/>
                  <a:lumOff val="15000"/>
                </a:prstClr>
              </a:solidFill>
            </a:endParaRPr>
          </a:p>
        </p:txBody>
      </p:sp>
      <p:sp>
        <p:nvSpPr>
          <p:cNvPr id="6" name="Title 8"/>
          <p:cNvSpPr txBox="1">
            <a:spLocks/>
          </p:cNvSpPr>
          <p:nvPr/>
        </p:nvSpPr>
        <p:spPr>
          <a:xfrm>
            <a:off x="179512" y="980728"/>
            <a:ext cx="8784976" cy="2736304"/>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zh-CN" sz="3000" b="0" kern="1200">
                <a:solidFill>
                  <a:schemeClr val="tx1">
                    <a:lumMod val="85000"/>
                    <a:lumOff val="15000"/>
                  </a:schemeClr>
                </a:solidFill>
                <a:latin typeface="+mj-lt"/>
                <a:ea typeface="+mj-ea"/>
                <a:cs typeface="+mj-cs"/>
              </a:defRPr>
            </a:lvl1pPr>
          </a:lstStyle>
          <a:p>
            <a:pPr>
              <a:spcBef>
                <a:spcPts val="0"/>
              </a:spcBef>
            </a:pPr>
            <a:r>
              <a:rPr lang="en-US" altLang="zh-CN" sz="2400" b="1" dirty="0" smtClean="0">
                <a:solidFill>
                  <a:srgbClr val="7BCF27"/>
                </a:solidFill>
                <a:latin typeface="+mn-lt"/>
                <a:ea typeface="宋体"/>
                <a:cs typeface="+mn-cs"/>
              </a:rPr>
              <a:t>MD5 (Message-Digest Algorithm 5)</a:t>
            </a:r>
          </a:p>
          <a:p>
            <a:pPr>
              <a:spcBef>
                <a:spcPts val="0"/>
              </a:spcBef>
            </a:pPr>
            <a:endParaRPr lang="en-US" altLang="zh-CN" sz="2000" dirty="0" smtClean="0">
              <a:solidFill>
                <a:prstClr val="black">
                  <a:lumMod val="85000"/>
                  <a:lumOff val="15000"/>
                </a:prstClr>
              </a:solidFill>
              <a:latin typeface="+mn-lt"/>
              <a:ea typeface="+mn-ea"/>
              <a:cs typeface="+mn-cs"/>
            </a:endParaRPr>
          </a:p>
          <a:p>
            <a:pPr marL="342900" indent="-342900">
              <a:spcBef>
                <a:spcPts val="0"/>
              </a:spcBef>
              <a:buFont typeface="Arial" panose="020B0604020202020204" pitchFamily="34" charset="0"/>
              <a:buChar char="•"/>
            </a:pPr>
            <a:r>
              <a:rPr lang="zh-CN" altLang="en-US" sz="2000" dirty="0" smtClean="0">
                <a:solidFill>
                  <a:prstClr val="black">
                    <a:lumMod val="85000"/>
                    <a:lumOff val="15000"/>
                  </a:prstClr>
                </a:solidFill>
                <a:latin typeface="+mn-lt"/>
                <a:ea typeface="+mn-ea"/>
                <a:cs typeface="+mn-cs"/>
              </a:rPr>
              <a:t>让大容量信息在数字签名软件签署私人密钥前被“压缩”成一种保密格式</a:t>
            </a:r>
            <a:endParaRPr lang="en-US" altLang="zh-CN" sz="2000" dirty="0" smtClean="0">
              <a:solidFill>
                <a:prstClr val="black">
                  <a:lumMod val="85000"/>
                  <a:lumOff val="15000"/>
                </a:prstClr>
              </a:solidFill>
              <a:latin typeface="+mn-lt"/>
              <a:ea typeface="+mn-ea"/>
              <a:cs typeface="+mn-cs"/>
            </a:endParaRPr>
          </a:p>
          <a:p>
            <a:pPr marL="342900" indent="-342900">
              <a:spcBef>
                <a:spcPts val="0"/>
              </a:spcBef>
              <a:buFont typeface="Arial" panose="020B0604020202020204" pitchFamily="34" charset="0"/>
              <a:buChar char="•"/>
            </a:pPr>
            <a:r>
              <a:rPr lang="zh-CN" altLang="en-US" sz="2000" dirty="0" smtClean="0">
                <a:solidFill>
                  <a:prstClr val="black">
                    <a:lumMod val="85000"/>
                    <a:lumOff val="15000"/>
                  </a:prstClr>
                </a:solidFill>
                <a:latin typeface="+mn-lt"/>
                <a:ea typeface="+mn-ea"/>
                <a:cs typeface="+mn-cs"/>
              </a:rPr>
              <a:t>对一段信息产生信息摘要，以防止被篡改，如 </a:t>
            </a:r>
            <a:r>
              <a:rPr lang="en-US" altLang="zh-CN" sz="2000" dirty="0" smtClean="0">
                <a:solidFill>
                  <a:prstClr val="black">
                    <a:lumMod val="85000"/>
                    <a:lumOff val="15000"/>
                  </a:prstClr>
                </a:solidFill>
                <a:latin typeface="+mn-lt"/>
                <a:ea typeface="+mn-ea"/>
                <a:cs typeface="+mn-cs"/>
              </a:rPr>
              <a:t>Unix </a:t>
            </a:r>
            <a:r>
              <a:rPr lang="zh-CN" altLang="en-US" sz="2000" dirty="0" smtClean="0">
                <a:solidFill>
                  <a:prstClr val="black">
                    <a:lumMod val="85000"/>
                    <a:lumOff val="15000"/>
                  </a:prstClr>
                </a:solidFill>
                <a:latin typeface="+mn-lt"/>
                <a:ea typeface="+mn-ea"/>
                <a:cs typeface="+mn-cs"/>
              </a:rPr>
              <a:t>下有很多软件带有 </a:t>
            </a:r>
            <a:r>
              <a:rPr lang="en-US" altLang="zh-CN" sz="2000" dirty="0" smtClean="0">
                <a:solidFill>
                  <a:prstClr val="black">
                    <a:lumMod val="85000"/>
                    <a:lumOff val="15000"/>
                  </a:prstClr>
                </a:solidFill>
                <a:latin typeface="+mn-lt"/>
                <a:ea typeface="+mn-ea"/>
                <a:cs typeface="+mn-cs"/>
              </a:rPr>
              <a:t>.md5 </a:t>
            </a:r>
            <a:r>
              <a:rPr lang="zh-CN" altLang="en-US" sz="2000" dirty="0" smtClean="0">
                <a:solidFill>
                  <a:prstClr val="black">
                    <a:lumMod val="85000"/>
                    <a:lumOff val="15000"/>
                  </a:prstClr>
                </a:solidFill>
                <a:latin typeface="+mn-lt"/>
                <a:ea typeface="+mn-ea"/>
                <a:cs typeface="+mn-cs"/>
              </a:rPr>
              <a:t>文件，只有一行文本：</a:t>
            </a:r>
            <a:endParaRPr lang="en-US" altLang="zh-CN" sz="2000" dirty="0" smtClean="0">
              <a:solidFill>
                <a:prstClr val="black">
                  <a:lumMod val="85000"/>
                  <a:lumOff val="15000"/>
                </a:prstClr>
              </a:solidFill>
              <a:latin typeface="+mn-lt"/>
              <a:ea typeface="+mn-ea"/>
              <a:cs typeface="+mn-cs"/>
            </a:endParaRPr>
          </a:p>
          <a:p>
            <a:pPr>
              <a:spcBef>
                <a:spcPts val="0"/>
              </a:spcBef>
            </a:pPr>
            <a:r>
              <a:rPr lang="en-US" altLang="zh-CN" sz="2000" dirty="0">
                <a:solidFill>
                  <a:prstClr val="black">
                    <a:lumMod val="85000"/>
                    <a:lumOff val="15000"/>
                  </a:prstClr>
                </a:solidFill>
                <a:latin typeface="+mn-lt"/>
                <a:ea typeface="+mn-ea"/>
                <a:cs typeface="+mn-cs"/>
              </a:rPr>
              <a:t> </a:t>
            </a:r>
            <a:r>
              <a:rPr lang="en-US" altLang="zh-CN" sz="2000" dirty="0" smtClean="0">
                <a:solidFill>
                  <a:prstClr val="black">
                    <a:lumMod val="85000"/>
                    <a:lumOff val="15000"/>
                  </a:prstClr>
                </a:solidFill>
                <a:latin typeface="+mn-lt"/>
                <a:ea typeface="+mn-ea"/>
                <a:cs typeface="+mn-cs"/>
              </a:rPr>
              <a:t>     MD5(tanajiya.tar.gz) = </a:t>
            </a:r>
            <a:r>
              <a:rPr lang="en-US" altLang="zh-CN" sz="2000" dirty="0" smtClean="0"/>
              <a:t>0ca175b9c0f726a831d895e269332461</a:t>
            </a:r>
          </a:p>
          <a:p>
            <a:pPr>
              <a:spcBef>
                <a:spcPts val="0"/>
              </a:spcBef>
            </a:pPr>
            <a:r>
              <a:rPr lang="en-US" altLang="zh-CN" sz="2000" dirty="0">
                <a:solidFill>
                  <a:prstClr val="black">
                    <a:lumMod val="85000"/>
                    <a:lumOff val="15000"/>
                  </a:prstClr>
                </a:solidFill>
                <a:latin typeface="+mn-lt"/>
                <a:ea typeface="+mn-ea"/>
                <a:cs typeface="+mn-cs"/>
              </a:rPr>
              <a:t> </a:t>
            </a:r>
            <a:r>
              <a:rPr lang="en-US" altLang="zh-CN" sz="2000" dirty="0" smtClean="0">
                <a:solidFill>
                  <a:prstClr val="black">
                    <a:lumMod val="85000"/>
                    <a:lumOff val="15000"/>
                  </a:prstClr>
                </a:solidFill>
                <a:latin typeface="+mn-lt"/>
                <a:ea typeface="+mn-ea"/>
                <a:cs typeface="+mn-cs"/>
              </a:rPr>
              <a:t>     </a:t>
            </a:r>
            <a:r>
              <a:rPr lang="zh-CN" altLang="en-US" sz="2000" dirty="0" smtClean="0">
                <a:solidFill>
                  <a:prstClr val="black">
                    <a:lumMod val="85000"/>
                    <a:lumOff val="15000"/>
                  </a:prstClr>
                </a:solidFill>
                <a:latin typeface="+mn-lt"/>
                <a:ea typeface="+mn-ea"/>
                <a:cs typeface="+mn-cs"/>
              </a:rPr>
              <a:t>这就是 </a:t>
            </a:r>
            <a:r>
              <a:rPr lang="en-US" altLang="zh-CN" sz="2000" dirty="0" smtClean="0">
                <a:solidFill>
                  <a:prstClr val="black">
                    <a:lumMod val="85000"/>
                    <a:lumOff val="15000"/>
                  </a:prstClr>
                </a:solidFill>
                <a:latin typeface="+mn-lt"/>
                <a:ea typeface="+mn-ea"/>
                <a:cs typeface="+mn-cs"/>
              </a:rPr>
              <a:t>tanajiya.tar.gz </a:t>
            </a:r>
            <a:r>
              <a:rPr lang="zh-CN" altLang="en-US" sz="2000" dirty="0" smtClean="0">
                <a:solidFill>
                  <a:prstClr val="black">
                    <a:lumMod val="85000"/>
                    <a:lumOff val="15000"/>
                  </a:prstClr>
                </a:solidFill>
                <a:latin typeface="+mn-lt"/>
                <a:ea typeface="+mn-ea"/>
                <a:cs typeface="+mn-cs"/>
              </a:rPr>
              <a:t>文件的数字签名</a:t>
            </a:r>
            <a:endParaRPr lang="zh-CN" altLang="en-US" sz="2000" dirty="0">
              <a:solidFill>
                <a:prstClr val="black">
                  <a:lumMod val="85000"/>
                  <a:lumOff val="15000"/>
                </a:prstClr>
              </a:solidFill>
              <a:latin typeface="+mn-lt"/>
              <a:ea typeface="+mn-ea"/>
              <a:cs typeface="+mn-cs"/>
            </a:endParaRPr>
          </a:p>
        </p:txBody>
      </p:sp>
    </p:spTree>
    <p:extLst>
      <p:ext uri="{BB962C8B-B14F-4D97-AF65-F5344CB8AC3E}">
        <p14:creationId xmlns:p14="http://schemas.microsoft.com/office/powerpoint/2010/main" val="3195764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a:solidFill>
                  <a:prstClr val="black">
                    <a:lumMod val="50000"/>
                    <a:lumOff val="50000"/>
                  </a:prstClr>
                </a:solidFill>
              </a:rPr>
              <a:t>反</a:t>
            </a:r>
            <a:r>
              <a:rPr lang="zh-CN" altLang="en-US" sz="2800" dirty="0" smtClean="0">
                <a:solidFill>
                  <a:prstClr val="black">
                    <a:lumMod val="50000"/>
                    <a:lumOff val="50000"/>
                  </a:prstClr>
                </a:solidFill>
                <a:latin typeface="+mn-lt"/>
                <a:ea typeface="+mn-ea"/>
                <a:cs typeface="+mn-cs"/>
              </a:rPr>
              <a:t>破解</a:t>
            </a:r>
            <a:endParaRPr lang="zh-CN" dirty="0">
              <a:latin typeface="+mn-lt"/>
            </a:endParaRPr>
          </a:p>
        </p:txBody>
      </p:sp>
      <p:sp>
        <p:nvSpPr>
          <p:cNvPr id="13" name="TextBox 12"/>
          <p:cNvSpPr txBox="1"/>
          <p:nvPr/>
        </p:nvSpPr>
        <p:spPr>
          <a:xfrm>
            <a:off x="395536" y="3717032"/>
            <a:ext cx="8208912" cy="2232248"/>
          </a:xfrm>
          <a:prstGeom prst="rect">
            <a:avLst/>
          </a:prstGeom>
          <a:noFill/>
        </p:spPr>
        <p:txBody>
          <a:bodyPr wrap="square" rtlCol="0">
            <a:normAutofit/>
          </a:bodyPr>
          <a:lstStyle/>
          <a:p>
            <a:pPr>
              <a:lnSpc>
                <a:spcPct val="114000"/>
              </a:lnSpc>
            </a:pPr>
            <a:r>
              <a:rPr lang="zh-CN" altLang="en-US" sz="2000" b="1" dirty="0">
                <a:solidFill>
                  <a:srgbClr val="F48914"/>
                </a:solidFill>
              </a:rPr>
              <a:t>王小</a:t>
            </a:r>
            <a:r>
              <a:rPr lang="zh-CN" altLang="en-US" sz="2000" b="1" dirty="0" smtClean="0">
                <a:solidFill>
                  <a:srgbClr val="F48914"/>
                </a:solidFill>
              </a:rPr>
              <a:t>云破译 </a:t>
            </a:r>
            <a:r>
              <a:rPr lang="en-US" altLang="zh-CN" sz="2000" b="1" dirty="0">
                <a:solidFill>
                  <a:srgbClr val="F48914"/>
                </a:solidFill>
              </a:rPr>
              <a:t> </a:t>
            </a:r>
            <a:r>
              <a:rPr lang="en-US" altLang="zh-CN" sz="2000" b="1" dirty="0" smtClean="0">
                <a:solidFill>
                  <a:srgbClr val="F48914"/>
                </a:solidFill>
              </a:rPr>
              <a:t>SHA-1</a:t>
            </a:r>
          </a:p>
          <a:p>
            <a:pPr>
              <a:lnSpc>
                <a:spcPct val="114000"/>
              </a:lnSpc>
            </a:pPr>
            <a:endParaRPr lang="en-US" altLang="zh-CN" sz="2000" b="1" dirty="0">
              <a:solidFill>
                <a:srgbClr val="F48914"/>
              </a:solidFill>
            </a:endParaRPr>
          </a:p>
          <a:p>
            <a:pPr marL="342900" indent="-342900">
              <a:lnSpc>
                <a:spcPct val="114000"/>
              </a:lnSpc>
              <a:buFont typeface="Arial" panose="020B0604020202020204" pitchFamily="34" charset="0"/>
              <a:buChar char="•"/>
            </a:pPr>
            <a:r>
              <a:rPr lang="en-US" altLang="zh-CN" sz="2000" dirty="0" smtClean="0">
                <a:solidFill>
                  <a:prstClr val="black">
                    <a:lumMod val="85000"/>
                    <a:lumOff val="15000"/>
                  </a:prstClr>
                </a:solidFill>
              </a:rPr>
              <a:t>2005 </a:t>
            </a:r>
            <a:r>
              <a:rPr lang="zh-CN" altLang="en-US" sz="2000" dirty="0" smtClean="0">
                <a:solidFill>
                  <a:prstClr val="black">
                    <a:lumMod val="85000"/>
                    <a:lumOff val="15000"/>
                  </a:prstClr>
                </a:solidFill>
              </a:rPr>
              <a:t>年，王小云</a:t>
            </a:r>
            <a:r>
              <a:rPr lang="zh-CN" altLang="en-US" sz="2000" dirty="0"/>
              <a:t>和她的研究小组宣布，成功破解 </a:t>
            </a:r>
            <a:r>
              <a:rPr lang="en-US" altLang="zh-CN" sz="2000" dirty="0" smtClean="0"/>
              <a:t>SHA-1</a:t>
            </a:r>
          </a:p>
          <a:p>
            <a:pPr marL="342900" indent="-342900">
              <a:lnSpc>
                <a:spcPct val="114000"/>
              </a:lnSpc>
              <a:buFont typeface="Arial" panose="020B0604020202020204" pitchFamily="34" charset="0"/>
              <a:buChar char="•"/>
            </a:pPr>
            <a:r>
              <a:rPr lang="zh-CN" altLang="en-US" sz="2000" dirty="0"/>
              <a:t>这</a:t>
            </a:r>
            <a:r>
              <a:rPr lang="zh-CN" altLang="en-US" sz="2000" dirty="0" smtClean="0"/>
              <a:t>表明</a:t>
            </a:r>
            <a:r>
              <a:rPr lang="zh-CN" altLang="en-US" sz="2000" dirty="0"/>
              <a:t>了从理论上讲电子签名可以伪造，必须及时添加限制条件，或者重新选用更为安全的密码标准，以保证电子商务的安全</a:t>
            </a:r>
            <a:endParaRPr lang="en-US" altLang="zh-CN" sz="2000" dirty="0" smtClean="0">
              <a:solidFill>
                <a:prstClr val="black">
                  <a:lumMod val="85000"/>
                  <a:lumOff val="15000"/>
                </a:prstClr>
              </a:solidFill>
            </a:endParaRPr>
          </a:p>
        </p:txBody>
      </p:sp>
      <p:sp>
        <p:nvSpPr>
          <p:cNvPr id="6" name="Title 8"/>
          <p:cNvSpPr txBox="1">
            <a:spLocks/>
          </p:cNvSpPr>
          <p:nvPr/>
        </p:nvSpPr>
        <p:spPr>
          <a:xfrm>
            <a:off x="467544" y="548680"/>
            <a:ext cx="4176464" cy="316835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zh-CN" sz="3000" b="0" kern="1200">
                <a:solidFill>
                  <a:schemeClr val="tx1">
                    <a:lumMod val="85000"/>
                    <a:lumOff val="15000"/>
                  </a:schemeClr>
                </a:solidFill>
                <a:latin typeface="+mj-lt"/>
                <a:ea typeface="+mj-ea"/>
                <a:cs typeface="+mj-cs"/>
              </a:defRPr>
            </a:lvl1pPr>
          </a:lstStyle>
          <a:p>
            <a:pPr>
              <a:spcBef>
                <a:spcPts val="0"/>
              </a:spcBef>
            </a:pPr>
            <a:r>
              <a:rPr lang="en-US" altLang="zh-CN" sz="2400" b="1" dirty="0">
                <a:solidFill>
                  <a:srgbClr val="7BCF27"/>
                </a:solidFill>
                <a:latin typeface="+mn-lt"/>
                <a:cs typeface="+mn-cs"/>
              </a:rPr>
              <a:t>SHA(Secure Hash Algorithm)</a:t>
            </a:r>
            <a:endParaRPr lang="en-US" altLang="zh-CN" sz="2400" b="1" dirty="0" smtClean="0">
              <a:solidFill>
                <a:srgbClr val="7BCF27"/>
              </a:solidFill>
              <a:latin typeface="+mn-lt"/>
              <a:ea typeface="宋体"/>
              <a:cs typeface="+mn-cs"/>
            </a:endParaRPr>
          </a:p>
          <a:p>
            <a:pPr>
              <a:spcBef>
                <a:spcPts val="0"/>
              </a:spcBef>
            </a:pPr>
            <a:endParaRPr lang="en-US" altLang="zh-CN" sz="2000" dirty="0" smtClean="0">
              <a:solidFill>
                <a:prstClr val="black">
                  <a:lumMod val="85000"/>
                  <a:lumOff val="15000"/>
                </a:prstClr>
              </a:solidFill>
              <a:latin typeface="+mn-lt"/>
              <a:ea typeface="+mn-ea"/>
              <a:cs typeface="+mn-cs"/>
            </a:endParaRPr>
          </a:p>
          <a:p>
            <a:pPr>
              <a:spcBef>
                <a:spcPts val="0"/>
              </a:spcBef>
            </a:pPr>
            <a:r>
              <a:rPr lang="zh-CN" altLang="en-US" sz="2000" dirty="0" smtClean="0">
                <a:solidFill>
                  <a:prstClr val="black">
                    <a:lumMod val="85000"/>
                    <a:lumOff val="15000"/>
                  </a:prstClr>
                </a:solidFill>
                <a:latin typeface="+mn-lt"/>
                <a:ea typeface="+mn-ea"/>
                <a:cs typeface="+mn-cs"/>
              </a:rPr>
              <a:t>安全</a:t>
            </a:r>
            <a:r>
              <a:rPr lang="zh-CN" altLang="en-US" sz="2000" dirty="0">
                <a:solidFill>
                  <a:prstClr val="black">
                    <a:lumMod val="85000"/>
                    <a:lumOff val="15000"/>
                  </a:prstClr>
                </a:solidFill>
                <a:latin typeface="+mn-lt"/>
                <a:ea typeface="+mn-ea"/>
                <a:cs typeface="+mn-cs"/>
              </a:rPr>
              <a:t>散列</a:t>
            </a:r>
            <a:r>
              <a:rPr lang="zh-CN" altLang="en-US" sz="2000" dirty="0" smtClean="0">
                <a:solidFill>
                  <a:prstClr val="black">
                    <a:lumMod val="85000"/>
                    <a:lumOff val="15000"/>
                  </a:prstClr>
                </a:solidFill>
                <a:latin typeface="+mn-lt"/>
                <a:ea typeface="+mn-ea"/>
                <a:cs typeface="+mn-cs"/>
              </a:rPr>
              <a:t>算法</a:t>
            </a:r>
            <a:r>
              <a:rPr lang="en-US" altLang="zh-CN" sz="2000" dirty="0">
                <a:solidFill>
                  <a:prstClr val="black">
                    <a:lumMod val="85000"/>
                    <a:lumOff val="15000"/>
                  </a:prstClr>
                </a:solidFill>
                <a:latin typeface="+mn-lt"/>
                <a:ea typeface="+mn-ea"/>
                <a:cs typeface="+mn-cs"/>
              </a:rPr>
              <a:t> </a:t>
            </a:r>
            <a:r>
              <a:rPr lang="en-US" altLang="zh-CN" sz="2000" dirty="0" smtClean="0">
                <a:solidFill>
                  <a:prstClr val="black">
                    <a:lumMod val="85000"/>
                    <a:lumOff val="15000"/>
                  </a:prstClr>
                </a:solidFill>
                <a:latin typeface="+mn-lt"/>
                <a:ea typeface="+mn-ea"/>
                <a:cs typeface="+mn-cs"/>
              </a:rPr>
              <a:t>SHA </a:t>
            </a:r>
            <a:r>
              <a:rPr lang="zh-CN" altLang="en-US" sz="2000" dirty="0" smtClean="0">
                <a:solidFill>
                  <a:prstClr val="black">
                    <a:lumMod val="85000"/>
                    <a:lumOff val="15000"/>
                  </a:prstClr>
                </a:solidFill>
                <a:latin typeface="+mn-lt"/>
                <a:ea typeface="+mn-ea"/>
                <a:cs typeface="+mn-cs"/>
              </a:rPr>
              <a:t>是</a:t>
            </a:r>
            <a:r>
              <a:rPr lang="zh-CN" altLang="en-US" sz="2000" dirty="0">
                <a:solidFill>
                  <a:prstClr val="black">
                    <a:lumMod val="85000"/>
                    <a:lumOff val="15000"/>
                  </a:prstClr>
                </a:solidFill>
                <a:latin typeface="+mn-lt"/>
                <a:ea typeface="+mn-ea"/>
                <a:cs typeface="+mn-cs"/>
              </a:rPr>
              <a:t>美国国家安全局 </a:t>
            </a:r>
            <a:r>
              <a:rPr lang="zh-CN" altLang="en-US" sz="2000" dirty="0" smtClean="0">
                <a:solidFill>
                  <a:prstClr val="black">
                    <a:lumMod val="85000"/>
                    <a:lumOff val="15000"/>
                  </a:prstClr>
                </a:solidFill>
                <a:latin typeface="+mn-lt"/>
                <a:ea typeface="+mn-ea"/>
                <a:cs typeface="+mn-cs"/>
              </a:rPr>
              <a:t> </a:t>
            </a:r>
            <a:r>
              <a:rPr lang="en-US" altLang="zh-CN" sz="2000" dirty="0" smtClean="0">
                <a:solidFill>
                  <a:prstClr val="black">
                    <a:lumMod val="85000"/>
                    <a:lumOff val="15000"/>
                  </a:prstClr>
                </a:solidFill>
                <a:latin typeface="+mn-lt"/>
                <a:ea typeface="+mn-ea"/>
                <a:cs typeface="+mn-cs"/>
              </a:rPr>
              <a:t>(NSA</a:t>
            </a:r>
            <a:r>
              <a:rPr lang="en-US" altLang="zh-CN" sz="2000" dirty="0">
                <a:solidFill>
                  <a:prstClr val="black">
                    <a:lumMod val="85000"/>
                    <a:lumOff val="15000"/>
                  </a:prstClr>
                </a:solidFill>
                <a:latin typeface="+mn-lt"/>
                <a:ea typeface="+mn-ea"/>
                <a:cs typeface="+mn-cs"/>
              </a:rPr>
              <a:t>) </a:t>
            </a:r>
            <a:r>
              <a:rPr lang="zh-CN" altLang="en-US" sz="2000" dirty="0">
                <a:solidFill>
                  <a:prstClr val="black">
                    <a:lumMod val="85000"/>
                    <a:lumOff val="15000"/>
                  </a:prstClr>
                </a:solidFill>
                <a:latin typeface="+mn-lt"/>
                <a:ea typeface="+mn-ea"/>
                <a:cs typeface="+mn-cs"/>
              </a:rPr>
              <a:t>设计，美国国家标准与技术</a:t>
            </a:r>
            <a:r>
              <a:rPr lang="zh-CN" altLang="en-US" sz="2000" dirty="0" smtClean="0">
                <a:solidFill>
                  <a:prstClr val="black">
                    <a:lumMod val="85000"/>
                    <a:lumOff val="15000"/>
                  </a:prstClr>
                </a:solidFill>
                <a:latin typeface="+mn-lt"/>
                <a:ea typeface="+mn-ea"/>
                <a:cs typeface="+mn-cs"/>
              </a:rPr>
              <a:t>研究院 </a:t>
            </a:r>
            <a:r>
              <a:rPr lang="en-US" altLang="zh-CN" sz="2000" dirty="0" smtClean="0">
                <a:solidFill>
                  <a:prstClr val="black">
                    <a:lumMod val="85000"/>
                    <a:lumOff val="15000"/>
                  </a:prstClr>
                </a:solidFill>
                <a:latin typeface="+mn-lt"/>
                <a:ea typeface="+mn-ea"/>
                <a:cs typeface="+mn-cs"/>
              </a:rPr>
              <a:t>(</a:t>
            </a:r>
            <a:r>
              <a:rPr lang="en-US" altLang="zh-CN" sz="2000" dirty="0">
                <a:solidFill>
                  <a:prstClr val="black">
                    <a:lumMod val="85000"/>
                    <a:lumOff val="15000"/>
                  </a:prstClr>
                </a:solidFill>
                <a:latin typeface="+mn-lt"/>
                <a:ea typeface="+mn-ea"/>
                <a:cs typeface="+mn-cs"/>
              </a:rPr>
              <a:t>NIST) </a:t>
            </a:r>
            <a:r>
              <a:rPr lang="zh-CN" altLang="en-US" sz="2000" dirty="0">
                <a:solidFill>
                  <a:prstClr val="black">
                    <a:lumMod val="85000"/>
                    <a:lumOff val="15000"/>
                  </a:prstClr>
                </a:solidFill>
                <a:latin typeface="+mn-lt"/>
                <a:ea typeface="+mn-ea"/>
                <a:cs typeface="+mn-cs"/>
              </a:rPr>
              <a:t>发布的一系列密码散列</a:t>
            </a:r>
            <a:r>
              <a:rPr lang="zh-CN" altLang="en-US" sz="2000" dirty="0" smtClean="0">
                <a:solidFill>
                  <a:prstClr val="black">
                    <a:lumMod val="85000"/>
                    <a:lumOff val="15000"/>
                  </a:prstClr>
                </a:solidFill>
                <a:latin typeface="+mn-lt"/>
                <a:ea typeface="+mn-ea"/>
                <a:cs typeface="+mn-cs"/>
              </a:rPr>
              <a:t>函数</a:t>
            </a:r>
            <a:endParaRPr lang="en-US" altLang="zh-CN" sz="2000" dirty="0" smtClean="0">
              <a:solidFill>
                <a:prstClr val="black">
                  <a:lumMod val="85000"/>
                  <a:lumOff val="15000"/>
                </a:prstClr>
              </a:solidFill>
              <a:latin typeface="+mn-lt"/>
              <a:ea typeface="+mn-ea"/>
              <a:cs typeface="+mn-cs"/>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61155"/>
            <a:ext cx="2761649" cy="2917234"/>
          </a:xfrm>
          <a:prstGeom prst="rect">
            <a:avLst/>
          </a:prstGeom>
        </p:spPr>
      </p:pic>
    </p:spTree>
    <p:extLst>
      <p:ext uri="{BB962C8B-B14F-4D97-AF65-F5344CB8AC3E}">
        <p14:creationId xmlns:p14="http://schemas.microsoft.com/office/powerpoint/2010/main" val="8385789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zh-CN" altLang="en-US" sz="4000" cap="none" dirty="0" smtClean="0">
                <a:solidFill>
                  <a:prstClr val="black">
                    <a:lumMod val="85000"/>
                    <a:lumOff val="15000"/>
                  </a:prstClr>
                </a:solidFill>
                <a:ea typeface="+mn-ea"/>
                <a:cs typeface="+mn-cs"/>
              </a:rPr>
              <a:t>注册码生成</a:t>
            </a:r>
            <a:endParaRPr lang="zh-CN" sz="2800" dirty="0"/>
          </a:p>
        </p:txBody>
      </p:sp>
      <p:sp>
        <p:nvSpPr>
          <p:cNvPr id="5" name="Text Placeholder 4"/>
          <p:cNvSpPr>
            <a:spLocks noGrp="1"/>
          </p:cNvSpPr>
          <p:nvPr>
            <p:ph type="body" idx="1"/>
          </p:nvPr>
        </p:nvSpPr>
        <p:spPr/>
        <p:txBody>
          <a:bodyPr/>
          <a:lstStyle/>
          <a:p>
            <a:pPr lvl="0">
              <a:spcBef>
                <a:spcPts val="0"/>
              </a:spcBef>
            </a:pPr>
            <a:r>
              <a:rPr lang="zh-CN" altLang="en-US" sz="1700" b="1" dirty="0">
                <a:solidFill>
                  <a:prstClr val="black">
                    <a:lumMod val="75000"/>
                    <a:lumOff val="25000"/>
                  </a:prstClr>
                </a:solidFill>
              </a:rPr>
              <a:t>概念</a:t>
            </a:r>
            <a:r>
              <a:rPr lang="zh-CN" sz="1700" b="1" dirty="0" smtClean="0">
                <a:solidFill>
                  <a:prstClr val="black">
                    <a:lumMod val="75000"/>
                    <a:lumOff val="25000"/>
                  </a:prstClr>
                </a:solidFill>
              </a:rPr>
              <a:t>、</a:t>
            </a:r>
            <a:r>
              <a:rPr lang="zh-CN" altLang="en-US" sz="1700" b="1" dirty="0" smtClean="0">
                <a:solidFill>
                  <a:prstClr val="black">
                    <a:lumMod val="75000"/>
                    <a:lumOff val="25000"/>
                  </a:prstClr>
                </a:solidFill>
              </a:rPr>
              <a:t>限制</a:t>
            </a:r>
            <a:r>
              <a:rPr lang="zh-CN" sz="1700" b="1" dirty="0" smtClean="0">
                <a:solidFill>
                  <a:prstClr val="black">
                    <a:lumMod val="75000"/>
                    <a:lumOff val="25000"/>
                  </a:prstClr>
                </a:solidFill>
              </a:rPr>
              <a:t>和</a:t>
            </a:r>
            <a:r>
              <a:rPr lang="zh-CN" altLang="en-US" sz="1700" b="1" dirty="0" smtClean="0">
                <a:solidFill>
                  <a:prstClr val="black">
                    <a:lumMod val="75000"/>
                    <a:lumOff val="25000"/>
                  </a:prstClr>
                </a:solidFill>
              </a:rPr>
              <a:t>算法</a:t>
            </a:r>
            <a:endParaRPr lang="zh-CN"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zh-CN" sz="17000" b="1">
                <a:solidFill>
                  <a:srgbClr val="F26200">
                    <a:alpha val="40000"/>
                  </a:srgbClr>
                </a:solidFill>
                <a:cs typeface="Arial" pitchFamily="34" charset="0"/>
              </a:rPr>
              <a:t>1</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prstClr val="white"/>
                </a:solidFill>
              </a:rPr>
              <a:t>             </a:t>
            </a:r>
          </a:p>
        </p:txBody>
      </p:sp>
      <p:sp>
        <p:nvSpPr>
          <p:cNvPr id="3" name="Oval 2"/>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solidFill>
                  <a:prstClr val="white"/>
                </a:solidFill>
              </a:rPr>
              <a:t>       </a:t>
            </a:r>
          </a:p>
        </p:txBody>
      </p:sp>
      <p:sp>
        <p:nvSpPr>
          <p:cNvPr id="4" name="TextBox 3"/>
          <p:cNvSpPr txBox="1"/>
          <p:nvPr/>
        </p:nvSpPr>
        <p:spPr>
          <a:xfrm>
            <a:off x="1216878" y="1755852"/>
            <a:ext cx="1219200" cy="2400657"/>
          </a:xfrm>
          <a:prstGeom prst="rect">
            <a:avLst/>
          </a:prstGeom>
          <a:noFill/>
        </p:spPr>
        <p:txBody>
          <a:bodyPr wrap="square" rtlCol="0">
            <a:spAutoFit/>
          </a:bodyPr>
          <a:lstStyle/>
          <a:p>
            <a:r>
              <a:rPr lang="zh-CN" sz="15000" b="1">
                <a:solidFill>
                  <a:prstClr val="white">
                    <a:lumMod val="65000"/>
                  </a:prstClr>
                </a:solidFill>
                <a:latin typeface="Georgia" pitchFamily="18" charset="0"/>
                <a:cs typeface="Arial" pitchFamily="34" charset="0"/>
              </a:rPr>
              <a:t>?</a:t>
            </a:r>
          </a:p>
        </p:txBody>
      </p:sp>
      <p:sp>
        <p:nvSpPr>
          <p:cNvPr id="9" name="Title 8"/>
          <p:cNvSpPr>
            <a:spLocks noGrp="1"/>
          </p:cNvSpPr>
          <p:nvPr>
            <p:ph type="title"/>
          </p:nvPr>
        </p:nvSpPr>
        <p:spPr>
          <a:xfrm>
            <a:off x="2971800" y="1755851"/>
            <a:ext cx="5867400" cy="2247757"/>
          </a:xfrm>
        </p:spPr>
        <p:txBody>
          <a:bodyPr>
            <a:normAutofit/>
          </a:bodyPr>
          <a:lstStyle/>
          <a:p>
            <a:pPr lvl="0">
              <a:spcBef>
                <a:spcPts val="0"/>
              </a:spcBef>
            </a:pPr>
            <a:r>
              <a:rPr lang="zh-CN" altLang="en-US" sz="4000" cap="none" dirty="0" smtClean="0">
                <a:solidFill>
                  <a:prstClr val="black">
                    <a:lumMod val="85000"/>
                    <a:lumOff val="15000"/>
                  </a:prstClr>
                </a:solidFill>
                <a:ea typeface="+mn-ea"/>
                <a:cs typeface="+mn-cs"/>
              </a:rPr>
              <a:t>请大家提问</a:t>
            </a:r>
            <a:r>
              <a:rPr lang="en-US" altLang="zh-CN" sz="4000" cap="none" dirty="0" smtClean="0">
                <a:solidFill>
                  <a:prstClr val="black">
                    <a:lumMod val="85000"/>
                    <a:lumOff val="15000"/>
                  </a:prstClr>
                </a:solidFill>
                <a:ea typeface="+mn-ea"/>
                <a:cs typeface="+mn-cs"/>
              </a:rPr>
              <a:t>!</a:t>
            </a:r>
            <a:br>
              <a:rPr lang="en-US" altLang="zh-CN" sz="4000" cap="none" dirty="0" smtClean="0">
                <a:solidFill>
                  <a:prstClr val="black">
                    <a:lumMod val="85000"/>
                    <a:lumOff val="15000"/>
                  </a:prstClr>
                </a:solidFill>
                <a:ea typeface="+mn-ea"/>
                <a:cs typeface="+mn-cs"/>
              </a:rPr>
            </a:br>
            <a:r>
              <a:rPr lang="zh-CN" sz="4000" b="0" cap="none" dirty="0" smtClean="0">
                <a:solidFill>
                  <a:prstClr val="black"/>
                </a:solidFill>
                <a:ea typeface="+mn-ea"/>
                <a:cs typeface="+mn-cs"/>
              </a:rPr>
              <a:t/>
            </a:r>
            <a:br>
              <a:rPr lang="zh-CN" sz="4000" b="0" cap="none" dirty="0" smtClean="0">
                <a:solidFill>
                  <a:prstClr val="black"/>
                </a:solidFill>
                <a:ea typeface="+mn-ea"/>
                <a:cs typeface="+mn-cs"/>
              </a:rPr>
            </a:br>
            <a:r>
              <a:rPr lang="zh-CN" altLang="en-US" sz="4000" b="0" cap="none" dirty="0" smtClean="0">
                <a:solidFill>
                  <a:prstClr val="black">
                    <a:lumMod val="50000"/>
                    <a:lumOff val="50000"/>
                  </a:prstClr>
                </a:solidFill>
                <a:ea typeface="+mn-ea"/>
                <a:cs typeface="+mn-cs"/>
              </a:rPr>
              <a:t>谢谢大家</a:t>
            </a:r>
            <a:r>
              <a:rPr lang="en-US" altLang="zh-CN" sz="4000" b="0" cap="none" dirty="0" smtClean="0">
                <a:solidFill>
                  <a:prstClr val="black">
                    <a:lumMod val="50000"/>
                    <a:lumOff val="50000"/>
                  </a:prstClr>
                </a:solidFill>
                <a:ea typeface="+mn-ea"/>
                <a:cs typeface="+mn-cs"/>
              </a:rPr>
              <a:t>!</a:t>
            </a:r>
            <a:endParaRPr lang="zh-CN" sz="2800" dirty="0"/>
          </a:p>
        </p:txBody>
      </p:sp>
      <p:sp>
        <p:nvSpPr>
          <p:cNvPr id="10" name="Text Placeholder 9"/>
          <p:cNvSpPr>
            <a:spLocks noGrp="1"/>
          </p:cNvSpPr>
          <p:nvPr>
            <p:ph type="body" idx="1"/>
          </p:nvPr>
        </p:nvSpPr>
        <p:spPr/>
        <p:txBody>
          <a:bodyPr/>
          <a:lstStyle/>
          <a:p>
            <a:pPr lvl="0">
              <a:spcBef>
                <a:spcPts val="0"/>
              </a:spcBef>
            </a:pPr>
            <a:r>
              <a:rPr lang="zh-CN" altLang="en-US" sz="1700" b="1" dirty="0" smtClean="0">
                <a:solidFill>
                  <a:prstClr val="black">
                    <a:lumMod val="75000"/>
                    <a:lumOff val="25000"/>
                  </a:prstClr>
                </a:solidFill>
              </a:rPr>
              <a:t>软件保护机制与破解</a:t>
            </a:r>
            <a:endParaRPr lang="zh-CN" sz="1700" b="1"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4115966"/>
            <a:ext cx="3946416" cy="2337370"/>
          </a:xfrm>
          <a:prstGeom prst="rect">
            <a:avLst/>
          </a:prstGeom>
          <a:noFill/>
        </p:spPr>
        <p:txBody>
          <a:bodyPr wrap="square" rtlCol="0">
            <a:normAutofit/>
          </a:bodyPr>
          <a:lstStyle/>
          <a:p>
            <a:pPr>
              <a:lnSpc>
                <a:spcPct val="114000"/>
              </a:lnSpc>
            </a:pPr>
            <a:r>
              <a:rPr lang="zh-CN" altLang="en-US" sz="2000" b="1" dirty="0" smtClean="0">
                <a:solidFill>
                  <a:srgbClr val="F48914"/>
                </a:solidFill>
              </a:rPr>
              <a:t>注册码</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正版测试</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合法软件 </a:t>
            </a:r>
            <a:r>
              <a:rPr lang="en-US" altLang="zh-CN" sz="2000" b="1" dirty="0">
                <a:solidFill>
                  <a:schemeClr val="accent2"/>
                </a:solidFill>
              </a:rPr>
              <a:t>VS</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非法软件</a:t>
            </a:r>
            <a:endParaRPr lang="zh-CN" sz="2000" dirty="0" smtClean="0">
              <a:solidFill>
                <a:prstClr val="black">
                  <a:lumMod val="85000"/>
                  <a:lumOff val="15000"/>
                </a:prstClr>
              </a:solidFill>
            </a:endParaRPr>
          </a:p>
          <a:p>
            <a:endParaRPr lang="zh-CN" dirty="0">
              <a:solidFill>
                <a:prstClr val="black">
                  <a:lumMod val="85000"/>
                  <a:lumOff val="15000"/>
                </a:prstClr>
              </a:solidFill>
            </a:endParaRPr>
          </a:p>
        </p:txBody>
      </p:sp>
      <p:sp>
        <p:nvSpPr>
          <p:cNvPr id="11" name="TextBox 10"/>
          <p:cNvSpPr txBox="1"/>
          <p:nvPr/>
        </p:nvSpPr>
        <p:spPr>
          <a:xfrm>
            <a:off x="4373880" y="1556792"/>
            <a:ext cx="3962400" cy="2474524"/>
          </a:xfrm>
          <a:prstGeom prst="rect">
            <a:avLst/>
          </a:prstGeom>
          <a:noFill/>
        </p:spPr>
        <p:txBody>
          <a:bodyPr wrap="square" rtlCol="0">
            <a:normAutofit/>
          </a:bodyPr>
          <a:lstStyle/>
          <a:p>
            <a:pPr>
              <a:lnSpc>
                <a:spcPct val="114000"/>
              </a:lnSpc>
            </a:pPr>
            <a:r>
              <a:rPr lang="zh-CN" altLang="en-US" sz="2000" b="1" dirty="0">
                <a:solidFill>
                  <a:srgbClr val="F48914"/>
                </a:solidFill>
              </a:rPr>
              <a:t>验证码</a:t>
            </a:r>
            <a:endParaRPr lang="en-US" altLang="zh-CN" sz="2000" b="1" dirty="0">
              <a:solidFill>
                <a:srgbClr val="F48914"/>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图灵测试</a:t>
            </a:r>
            <a:endParaRPr lang="en-US" altLang="zh-CN" sz="2000" dirty="0" smtClean="0">
              <a:solidFill>
                <a:prstClr val="black">
                  <a:lumMod val="85000"/>
                  <a:lumOff val="15000"/>
                </a:prstClr>
              </a:solidFill>
            </a:endParaRPr>
          </a:p>
          <a:p>
            <a:pPr>
              <a:lnSpc>
                <a:spcPct val="114000"/>
              </a:lnSpc>
            </a:pPr>
            <a:endParaRPr lang="en-US" altLang="zh-CN" sz="2000" dirty="0" smtClean="0">
              <a:solidFill>
                <a:prstClr val="black">
                  <a:lumMod val="85000"/>
                  <a:lumOff val="15000"/>
                </a:prstClr>
              </a:solidFill>
            </a:endParaRPr>
          </a:p>
          <a:p>
            <a:pPr>
              <a:lnSpc>
                <a:spcPct val="114000"/>
              </a:lnSpc>
            </a:pPr>
            <a:r>
              <a:rPr lang="zh-CN" altLang="en-US" sz="2000" dirty="0" smtClean="0">
                <a:solidFill>
                  <a:prstClr val="black">
                    <a:lumMod val="85000"/>
                    <a:lumOff val="15000"/>
                  </a:prstClr>
                </a:solidFill>
              </a:rPr>
              <a:t>计算机 </a:t>
            </a:r>
            <a:r>
              <a:rPr lang="en-US" altLang="zh-CN" sz="2000" b="1" dirty="0">
                <a:solidFill>
                  <a:schemeClr val="accent2"/>
                </a:solidFill>
              </a:rPr>
              <a:t>VS</a:t>
            </a:r>
            <a:r>
              <a:rPr lang="en-US" altLang="zh-CN" sz="2000" dirty="0" smtClean="0">
                <a:solidFill>
                  <a:prstClr val="black">
                    <a:lumMod val="85000"/>
                    <a:lumOff val="15000"/>
                  </a:prstClr>
                </a:solidFill>
              </a:rPr>
              <a:t> </a:t>
            </a:r>
            <a:r>
              <a:rPr lang="zh-CN" altLang="en-US" sz="2000" dirty="0" smtClean="0">
                <a:solidFill>
                  <a:prstClr val="black">
                    <a:lumMod val="85000"/>
                    <a:lumOff val="15000"/>
                  </a:prstClr>
                </a:solidFill>
              </a:rPr>
              <a:t>人类</a:t>
            </a:r>
            <a:endParaRPr lang="zh-CN" sz="2000"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概念</a:t>
            </a:r>
            <a:endParaRPr lang="zh-CN" dirty="0">
              <a:latin typeface="+mn-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962230"/>
            <a:ext cx="3744416" cy="2569967"/>
          </a:xfrm>
          <a:prstGeom prst="rect">
            <a:avLst/>
          </a:prstGeom>
          <a:ln w="15875">
            <a:solidFill>
              <a:schemeClr val="bg1"/>
            </a:solidFill>
            <a:miter lim="800000"/>
            <a:headEnd/>
            <a:tailEnd/>
          </a:ln>
          <a:effectLst>
            <a:glow rad="38100">
              <a:schemeClr val="tx1">
                <a:lumMod val="95000"/>
                <a:lumOff val="5000"/>
                <a:alpha val="27000"/>
              </a:schemeClr>
            </a:glow>
            <a:outerShdw dist="35921" dir="2700000" algn="ctr" rotWithShape="0">
              <a:schemeClr val="bg2"/>
            </a:outerShdw>
          </a:effec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539552" y="1340768"/>
            <a:ext cx="3744416" cy="2352956"/>
          </a:xfrm>
          <a:prstGeom prst="rect">
            <a:avLst/>
          </a:prstGeom>
          <a:effectLst>
            <a:outerShdw blurRad="38100" sx="101000" sy="101000" algn="ctr" rotWithShape="0">
              <a:prstClr val="black">
                <a:alpha val="20000"/>
              </a:prstClr>
            </a:outerShdw>
          </a:effectLst>
        </p:spPr>
      </p:pic>
      <p:pic>
        <p:nvPicPr>
          <p:cNvPr id="7" name="Picture 1"/>
          <p:cNvPicPr>
            <a:picLocks/>
          </p:cNvPicPr>
          <p:nvPr/>
        </p:nvPicPr>
        <p:blipFill>
          <a:blip r:embed="rId6" cstate="email">
            <a:extLst>
              <a:ext uri="{28A0092B-C50C-407E-A947-70E740481C1C}">
                <a14:useLocalDpi xmlns:a14="http://schemas.microsoft.com/office/drawing/2010/main" val="0"/>
              </a:ext>
            </a:extLst>
          </a:blip>
          <a:stretch>
            <a:fillRect/>
          </a:stretch>
        </p:blipFill>
        <p:spPr>
          <a:xfrm>
            <a:off x="6398840" y="1314078"/>
            <a:ext cx="2133600" cy="1466850"/>
          </a:xfrm>
          <a:prstGeom prst="rect">
            <a:avLst/>
          </a:prstGeom>
          <a:effectLst>
            <a:outerShdw blurRad="38100" sx="101000" sy="101000" algn="ctr" rotWithShape="0">
              <a:prstClr val="black">
                <a:alpha val="20000"/>
              </a:prstClr>
            </a:outerShdw>
          </a:effectLst>
        </p:spPr>
      </p:pic>
      <p:pic>
        <p:nvPicPr>
          <p:cNvPr id="10"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68144" y="4082772"/>
            <a:ext cx="2926080" cy="1074420"/>
          </a:xfrm>
          <a:prstGeom prst="rect">
            <a:avLst/>
          </a:prstGeom>
          <a:ln w="15875">
            <a:solidFill>
              <a:schemeClr val="bg1"/>
            </a:solidFill>
            <a:miter lim="800000"/>
            <a:headEnd/>
            <a:tailEnd/>
          </a:ln>
          <a:effectLst>
            <a:glow rad="38100">
              <a:schemeClr val="tx1">
                <a:lumMod val="95000"/>
                <a:lumOff val="5000"/>
                <a:alpha val="27000"/>
              </a:schemeClr>
            </a:glow>
            <a:outerShdw dist="35921" dir="2700000" algn="ctr" rotWithShape="0">
              <a:schemeClr val="bg2"/>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39552" y="4115966"/>
            <a:ext cx="7796728" cy="2337370"/>
          </a:xfrm>
          <a:prstGeom prst="rect">
            <a:avLst/>
          </a:prstGeom>
          <a:noFill/>
        </p:spPr>
        <p:txBody>
          <a:bodyPr wrap="square" rtlCol="0">
            <a:normAutofit/>
          </a:bodyPr>
          <a:lstStyle/>
          <a:p>
            <a:pPr>
              <a:lnSpc>
                <a:spcPct val="114000"/>
              </a:lnSpc>
            </a:pPr>
            <a:r>
              <a:rPr lang="zh-CN" altLang="en-US" sz="2000" dirty="0" smtClean="0">
                <a:solidFill>
                  <a:prstClr val="black">
                    <a:lumMod val="85000"/>
                    <a:lumOff val="15000"/>
                  </a:prstClr>
                </a:solidFill>
              </a:rPr>
              <a:t>计算机</a:t>
            </a:r>
            <a:r>
              <a:rPr lang="zh-CN" altLang="en-US" sz="2000" dirty="0">
                <a:solidFill>
                  <a:prstClr val="black">
                    <a:lumMod val="85000"/>
                    <a:lumOff val="15000"/>
                  </a:prstClr>
                </a:solidFill>
              </a:rPr>
              <a:t>软件注册码是指为了</a:t>
            </a:r>
            <a:r>
              <a:rPr lang="zh-CN" altLang="en-US" sz="2200" b="1" dirty="0">
                <a:solidFill>
                  <a:srgbClr val="F48914"/>
                </a:solidFill>
              </a:rPr>
              <a:t>不受限制</a:t>
            </a:r>
            <a:r>
              <a:rPr lang="zh-CN" altLang="en-US" sz="2000" dirty="0">
                <a:solidFill>
                  <a:prstClr val="black">
                    <a:lumMod val="85000"/>
                    <a:lumOff val="15000"/>
                  </a:prstClr>
                </a:solidFill>
              </a:rPr>
              <a:t>地实现计算机软件的功能，而在软件安装或使用的过程中，按照指定的要求所输入的、由字母、数字或其它符号所组成的序列，因此，</a:t>
            </a:r>
            <a:r>
              <a:rPr lang="zh-CN" altLang="en-US" sz="2200" b="1" dirty="0">
                <a:solidFill>
                  <a:srgbClr val="F48914"/>
                </a:solidFill>
              </a:rPr>
              <a:t>注册码</a:t>
            </a:r>
            <a:r>
              <a:rPr lang="zh-CN" altLang="en-US" sz="2000" dirty="0">
                <a:solidFill>
                  <a:prstClr val="black">
                    <a:lumMod val="85000"/>
                    <a:lumOff val="15000"/>
                  </a:prstClr>
                </a:solidFill>
              </a:rPr>
              <a:t>有时又可称为</a:t>
            </a:r>
            <a:r>
              <a:rPr lang="zh-CN" altLang="en-US" sz="2200" b="1" dirty="0">
                <a:solidFill>
                  <a:srgbClr val="F48914"/>
                </a:solidFill>
              </a:rPr>
              <a:t>序列号</a:t>
            </a:r>
            <a:r>
              <a:rPr lang="zh-CN" altLang="en-US" sz="2000" dirty="0">
                <a:solidFill>
                  <a:prstClr val="black">
                    <a:lumMod val="85000"/>
                    <a:lumOff val="15000"/>
                  </a:prstClr>
                </a:solidFill>
              </a:rPr>
              <a:t>，只是在特定的条件下，两者会有所</a:t>
            </a:r>
            <a:r>
              <a:rPr lang="zh-CN" altLang="en-US" sz="2000" dirty="0" smtClean="0">
                <a:solidFill>
                  <a:prstClr val="black">
                    <a:lumMod val="85000"/>
                    <a:lumOff val="15000"/>
                  </a:prstClr>
                </a:solidFill>
              </a:rPr>
              <a:t>区别</a:t>
            </a:r>
            <a:endParaRPr lang="en-US" altLang="zh-CN" sz="2000" dirty="0" smtClean="0">
              <a:solidFill>
                <a:prstClr val="black">
                  <a:lumMod val="85000"/>
                  <a:lumOff val="15000"/>
                </a:prstClr>
              </a:solidFill>
            </a:endParaRPr>
          </a:p>
          <a:p>
            <a:pPr>
              <a:lnSpc>
                <a:spcPct val="114000"/>
              </a:lnSpc>
            </a:pPr>
            <a:endParaRPr lang="en-US" altLang="zh-CN" sz="2000" dirty="0">
              <a:solidFill>
                <a:prstClr val="black">
                  <a:lumMod val="85000"/>
                  <a:lumOff val="15000"/>
                </a:prstClr>
              </a:solidFill>
            </a:endParaRPr>
          </a:p>
          <a:p>
            <a:pPr>
              <a:lnSpc>
                <a:spcPct val="114000"/>
              </a:lnSpc>
            </a:pPr>
            <a:r>
              <a:rPr lang="zh-CN" altLang="en-US" sz="2000" dirty="0" smtClean="0"/>
              <a:t>设置注册码的</a:t>
            </a:r>
            <a:r>
              <a:rPr lang="zh-CN" altLang="en-US" sz="2200" b="1" dirty="0">
                <a:solidFill>
                  <a:srgbClr val="F48914"/>
                </a:solidFill>
              </a:rPr>
              <a:t>初衷</a:t>
            </a:r>
            <a:r>
              <a:rPr lang="zh-CN" altLang="en-US" sz="2000" dirty="0"/>
              <a:t>在于</a:t>
            </a:r>
            <a:r>
              <a:rPr lang="zh-CN" altLang="en-US" sz="2200" b="1" dirty="0">
                <a:solidFill>
                  <a:srgbClr val="FF0000"/>
                </a:solidFill>
              </a:rPr>
              <a:t>防止</a:t>
            </a:r>
            <a:r>
              <a:rPr lang="zh-CN" altLang="en-US" sz="2000" dirty="0"/>
              <a:t>用户使用</a:t>
            </a:r>
            <a:r>
              <a:rPr lang="zh-CN" altLang="en-US" sz="2200" b="1" dirty="0">
                <a:solidFill>
                  <a:srgbClr val="F48914"/>
                </a:solidFill>
              </a:rPr>
              <a:t>盗版软件</a:t>
            </a:r>
            <a:endParaRPr lang="zh-CN" sz="2200" b="1" dirty="0">
              <a:solidFill>
                <a:srgbClr val="F48914"/>
              </a:solidFill>
            </a:endParaRPr>
          </a:p>
        </p:txBody>
      </p:sp>
      <p:sp>
        <p:nvSpPr>
          <p:cNvPr id="9" name="Title 8"/>
          <p:cNvSpPr>
            <a:spLocks noGrp="1"/>
          </p:cNvSpPr>
          <p:nvPr>
            <p:ph type="title"/>
          </p:nvPr>
        </p:nvSpPr>
        <p:spPr/>
        <p:txBody>
          <a:bodyPr/>
          <a:lstStyle/>
          <a:p>
            <a:pPr lvl="0">
              <a:spcBef>
                <a:spcPts val="0"/>
              </a:spcBef>
            </a:pPr>
            <a:r>
              <a:rPr lang="zh-CN" altLang="en-US" sz="2800" b="1" dirty="0" smtClean="0">
                <a:solidFill>
                  <a:prstClr val="black">
                    <a:lumMod val="85000"/>
                    <a:lumOff val="15000"/>
                  </a:prstClr>
                </a:solidFill>
                <a:latin typeface="+mn-lt"/>
                <a:ea typeface="+mn-ea"/>
                <a:cs typeface="+mn-cs"/>
              </a:rPr>
              <a:t>注册码</a:t>
            </a:r>
            <a:r>
              <a:rPr lang="zh-CN" altLang="en-US" sz="2800" dirty="0" smtClean="0">
                <a:solidFill>
                  <a:prstClr val="black">
                    <a:lumMod val="50000"/>
                    <a:lumOff val="50000"/>
                  </a:prstClr>
                </a:solidFill>
                <a:latin typeface="+mn-lt"/>
                <a:ea typeface="+mn-ea"/>
                <a:cs typeface="+mn-cs"/>
              </a:rPr>
              <a:t>概念</a:t>
            </a:r>
            <a:endParaRPr lang="zh-CN" dirty="0">
              <a:latin typeface="+mn-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196752"/>
            <a:ext cx="3744416" cy="2569967"/>
          </a:xfrm>
          <a:prstGeom prst="rect">
            <a:avLst/>
          </a:prstGeom>
          <a:ln w="15875">
            <a:solidFill>
              <a:schemeClr val="bg1"/>
            </a:solidFill>
            <a:miter lim="800000"/>
            <a:headEnd/>
            <a:tailEnd/>
          </a:ln>
          <a:effectLst>
            <a:glow rad="38100">
              <a:schemeClr val="tx1">
                <a:lumMod val="95000"/>
                <a:lumOff val="5000"/>
                <a:alpha val="27000"/>
              </a:schemeClr>
            </a:glow>
            <a:outerShdw dist="35921" dir="2700000" algn="ctr" rotWithShape="0">
              <a:schemeClr val="bg2"/>
            </a:outerShdw>
          </a:effectLst>
        </p:spPr>
      </p:pic>
      <p:pic>
        <p:nvPicPr>
          <p:cNvPr id="10"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20072" y="2060848"/>
            <a:ext cx="2926080" cy="1074420"/>
          </a:xfrm>
          <a:prstGeom prst="rect">
            <a:avLst/>
          </a:prstGeom>
          <a:ln w="15875">
            <a:solidFill>
              <a:schemeClr val="bg1"/>
            </a:solidFill>
            <a:miter lim="800000"/>
            <a:headEnd/>
            <a:tailEnd/>
          </a:ln>
          <a:effectLst>
            <a:glow rad="38100">
              <a:schemeClr val="tx1">
                <a:lumMod val="95000"/>
                <a:lumOff val="5000"/>
                <a:alpha val="27000"/>
              </a:schemeClr>
            </a:glow>
            <a:outerShdw dist="35921" dir="2700000" algn="ctr" rotWithShape="0">
              <a:schemeClr val="bg2"/>
            </a:outerShdw>
          </a:effectLst>
        </p:spPr>
      </p:pic>
    </p:spTree>
    <p:extLst>
      <p:ext uri="{BB962C8B-B14F-4D97-AF65-F5344CB8AC3E}">
        <p14:creationId xmlns:p14="http://schemas.microsoft.com/office/powerpoint/2010/main" val="2189710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3999" y="685800"/>
            <a:ext cx="7391401" cy="1349828"/>
          </a:xfrm>
          <a:prstGeom prst="rect">
            <a:avLst/>
          </a:prstGeom>
          <a:noFill/>
        </p:spPr>
        <p:txBody>
          <a:bodyPr wrap="square" rtlCol="0">
            <a:normAutofit/>
          </a:bodyPr>
          <a:lstStyle/>
          <a:p>
            <a:r>
              <a:rPr lang="zh-CN" altLang="en-US" sz="3000" b="1" dirty="0">
                <a:solidFill>
                  <a:srgbClr val="7BCF27"/>
                </a:solidFill>
              </a:rPr>
              <a:t>软件保护的手段</a:t>
            </a:r>
            <a:endParaRPr lang="zh-CN" sz="3000" b="1" dirty="0">
              <a:solidFill>
                <a:srgbClr val="7BCF27"/>
              </a:solidFill>
            </a:endParaRPr>
          </a:p>
          <a:p>
            <a:pPr>
              <a:lnSpc>
                <a:spcPct val="30000"/>
              </a:lnSpc>
            </a:pPr>
            <a:endParaRPr lang="zh-CN" dirty="0">
              <a:solidFill>
                <a:prstClr val="black"/>
              </a:solidFill>
            </a:endParaRPr>
          </a:p>
          <a:p>
            <a:r>
              <a:rPr lang="zh-CN" altLang="en-US" sz="2200" dirty="0" smtClean="0">
                <a:solidFill>
                  <a:prstClr val="black">
                    <a:lumMod val="85000"/>
                    <a:lumOff val="15000"/>
                  </a:prstClr>
                </a:solidFill>
              </a:rPr>
              <a:t>未经注册的软件如何限制用户的使用</a:t>
            </a:r>
            <a:r>
              <a:rPr lang="en-US" altLang="zh-CN" sz="2200" dirty="0" smtClean="0">
                <a:solidFill>
                  <a:prstClr val="black">
                    <a:lumMod val="85000"/>
                    <a:lumOff val="15000"/>
                  </a:prstClr>
                </a:solidFill>
              </a:rPr>
              <a:t>?</a:t>
            </a:r>
          </a:p>
          <a:p>
            <a:r>
              <a:rPr lang="zh-CN" altLang="en-US" sz="2200" dirty="0" smtClean="0">
                <a:solidFill>
                  <a:prstClr val="black">
                    <a:lumMod val="85000"/>
                    <a:lumOff val="15000"/>
                  </a:prstClr>
                </a:solidFill>
              </a:rPr>
              <a:t>软件开发商如何保护软件</a:t>
            </a:r>
            <a:r>
              <a:rPr lang="en-US" altLang="zh-CN" sz="2200" dirty="0" smtClean="0">
                <a:solidFill>
                  <a:prstClr val="black">
                    <a:lumMod val="85000"/>
                    <a:lumOff val="15000"/>
                  </a:prstClr>
                </a:solidFill>
              </a:rPr>
              <a:t>?</a:t>
            </a:r>
            <a:endParaRPr lang="zh-CN" sz="2200" dirty="0" smtClean="0">
              <a:solidFill>
                <a:srgbClr val="2C99FC"/>
              </a:solidFill>
            </a:endParaRPr>
          </a:p>
          <a:p>
            <a:endParaRPr lang="zh-CN" sz="1900" dirty="0" smtClean="0">
              <a:solidFill>
                <a:srgbClr val="2C99FC"/>
              </a:solidFill>
            </a:endParaRPr>
          </a:p>
          <a:p>
            <a:endParaRPr lang="zh-CN" dirty="0">
              <a:solidFill>
                <a:prstClr val="black"/>
              </a:solidFill>
            </a:endParaRPr>
          </a:p>
        </p:txBody>
      </p:sp>
      <p:grpSp>
        <p:nvGrpSpPr>
          <p:cNvPr id="4" name="Group 3"/>
          <p:cNvGrpSpPr/>
          <p:nvPr/>
        </p:nvGrpSpPr>
        <p:grpSpPr>
          <a:xfrm>
            <a:off x="1398129" y="2014148"/>
            <a:ext cx="7391403" cy="4561724"/>
            <a:chOff x="6740294" y="3701144"/>
            <a:chExt cx="2318658"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prstClr val="white"/>
                </a:solidFill>
              </a:endParaRPr>
            </a:p>
          </p:txBody>
        </p:sp>
        <p:sp>
          <p:nvSpPr>
            <p:cNvPr id="8" name="TextBox 7"/>
            <p:cNvSpPr txBox="1"/>
            <p:nvPr/>
          </p:nvSpPr>
          <p:spPr>
            <a:xfrm>
              <a:off x="6816493" y="3761591"/>
              <a:ext cx="2166258" cy="1002223"/>
            </a:xfrm>
            <a:prstGeom prst="rect">
              <a:avLst/>
            </a:prstGeom>
            <a:noFill/>
          </p:spPr>
          <p:txBody>
            <a:bodyPr wrap="square" rtlCol="0" anchor="ctr">
              <a:normAutofit/>
            </a:bodyPr>
            <a:lstStyle/>
            <a:p>
              <a:endParaRPr lang="zh-CN" sz="1500" dirty="0">
                <a:solidFill>
                  <a:prstClr val="black">
                    <a:lumMod val="65000"/>
                    <a:lumOff val="35000"/>
                  </a:prstClr>
                </a:solidFill>
              </a:endParaRPr>
            </a:p>
          </p:txBody>
        </p:sp>
      </p:grpSp>
      <p:sp>
        <p:nvSpPr>
          <p:cNvPr id="5" name="矩形 4"/>
          <p:cNvSpPr/>
          <p:nvPr/>
        </p:nvSpPr>
        <p:spPr>
          <a:xfrm>
            <a:off x="1766905" y="2420888"/>
            <a:ext cx="3093127" cy="3477875"/>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rPr>
              <a:t>序列</a:t>
            </a:r>
            <a:r>
              <a:rPr lang="zh-CN" altLang="en-US" sz="2200" b="1" dirty="0">
                <a:solidFill>
                  <a:srgbClr val="F48914"/>
                </a:solidFill>
              </a:rPr>
              <a:t>号</a:t>
            </a:r>
            <a:endParaRPr lang="en-US" altLang="zh-CN" sz="2200" b="1" dirty="0">
              <a:solidFill>
                <a:srgbClr val="F48914"/>
              </a:solidFill>
            </a:endParaRPr>
          </a:p>
          <a:p>
            <a:r>
              <a:rPr lang="zh-CN" altLang="en-US" sz="2200" dirty="0" smtClean="0">
                <a:solidFill>
                  <a:prstClr val="black">
                    <a:lumMod val="85000"/>
                    <a:lumOff val="15000"/>
                  </a:prstClr>
                </a:solidFill>
              </a:rPr>
              <a:t>以复杂数学算法为核心的软件加密技术</a:t>
            </a:r>
            <a:endParaRPr lang="en-US" altLang="zh-CN" sz="2200" dirty="0" smtClean="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rPr>
              <a:t>警告窗口</a:t>
            </a:r>
            <a:endParaRPr lang="en-US" altLang="zh-CN" sz="2200" b="1" dirty="0">
              <a:solidFill>
                <a:srgbClr val="F48914"/>
              </a:solidFill>
            </a:endParaRPr>
          </a:p>
          <a:p>
            <a:r>
              <a:rPr lang="zh-CN" altLang="en-US" sz="2200" dirty="0" smtClean="0">
                <a:solidFill>
                  <a:prstClr val="black">
                    <a:lumMod val="85000"/>
                    <a:lumOff val="15000"/>
                  </a:prstClr>
                </a:solidFill>
              </a:rPr>
              <a:t>软件按照一定时间段来不定时弹出一些窗口，提示用户注册软件</a:t>
            </a:r>
            <a:endParaRPr lang="en-US" altLang="zh-CN" sz="2200" dirty="0" smtClean="0">
              <a:solidFill>
                <a:prstClr val="black">
                  <a:lumMod val="85000"/>
                  <a:lumOff val="15000"/>
                </a:prstClr>
              </a:solidFill>
            </a:endParaRPr>
          </a:p>
          <a:p>
            <a:endParaRPr lang="en-US" altLang="zh-CN" sz="2200" dirty="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p:txBody>
      </p:sp>
      <p:sp>
        <p:nvSpPr>
          <p:cNvPr id="13" name="矩形 12"/>
          <p:cNvSpPr/>
          <p:nvPr/>
        </p:nvSpPr>
        <p:spPr>
          <a:xfrm>
            <a:off x="5151281" y="2420888"/>
            <a:ext cx="3395338" cy="3477875"/>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rPr>
              <a:t>时间限制</a:t>
            </a:r>
            <a:endParaRPr lang="en-US" altLang="zh-CN" sz="2200" b="1" dirty="0">
              <a:solidFill>
                <a:srgbClr val="F48914"/>
              </a:solidFill>
            </a:endParaRPr>
          </a:p>
          <a:p>
            <a:r>
              <a:rPr lang="zh-CN" altLang="en-US" sz="2200" dirty="0" smtClean="0">
                <a:solidFill>
                  <a:prstClr val="black">
                    <a:lumMod val="85000"/>
                    <a:lumOff val="15000"/>
                  </a:prstClr>
                </a:solidFill>
              </a:rPr>
              <a:t>软件的试用版的运行有时间限制，如</a:t>
            </a:r>
            <a:r>
              <a:rPr lang="en-US" altLang="zh-CN" sz="2200" dirty="0">
                <a:solidFill>
                  <a:prstClr val="black">
                    <a:lumMod val="85000"/>
                    <a:lumOff val="15000"/>
                  </a:prstClr>
                </a:solidFill>
              </a:rPr>
              <a:t> </a:t>
            </a:r>
            <a:r>
              <a:rPr lang="en-US" altLang="zh-CN" sz="2200" dirty="0" smtClean="0">
                <a:solidFill>
                  <a:prstClr val="black">
                    <a:lumMod val="85000"/>
                    <a:lumOff val="15000"/>
                  </a:prstClr>
                </a:solidFill>
              </a:rPr>
              <a:t>7 </a:t>
            </a:r>
            <a:r>
              <a:rPr lang="zh-CN" altLang="en-US" sz="2200" dirty="0" smtClean="0">
                <a:solidFill>
                  <a:prstClr val="black">
                    <a:lumMod val="85000"/>
                    <a:lumOff val="15000"/>
                  </a:prstClr>
                </a:solidFill>
              </a:rPr>
              <a:t>天、</a:t>
            </a:r>
            <a:r>
              <a:rPr lang="en-US" altLang="zh-CN" sz="2200" dirty="0" smtClean="0">
                <a:solidFill>
                  <a:prstClr val="black">
                    <a:lumMod val="85000"/>
                    <a:lumOff val="15000"/>
                  </a:prstClr>
                </a:solidFill>
              </a:rPr>
              <a:t>15 </a:t>
            </a:r>
            <a:r>
              <a:rPr lang="zh-CN" altLang="en-US" sz="2200" dirty="0" smtClean="0">
                <a:solidFill>
                  <a:prstClr val="black">
                    <a:lumMod val="85000"/>
                    <a:lumOff val="15000"/>
                  </a:prstClr>
                </a:solidFill>
              </a:rPr>
              <a:t>天、</a:t>
            </a:r>
            <a:r>
              <a:rPr lang="en-US" altLang="zh-CN" sz="2200" dirty="0" smtClean="0">
                <a:solidFill>
                  <a:prstClr val="black">
                    <a:lumMod val="85000"/>
                    <a:lumOff val="15000"/>
                  </a:prstClr>
                </a:solidFill>
              </a:rPr>
              <a:t>30 </a:t>
            </a:r>
            <a:r>
              <a:rPr lang="zh-CN" altLang="en-US" sz="2200" dirty="0" smtClean="0">
                <a:solidFill>
                  <a:prstClr val="black">
                    <a:lumMod val="85000"/>
                    <a:lumOff val="15000"/>
                  </a:prstClr>
                </a:solidFill>
              </a:rPr>
              <a:t>天，要求用户注册</a:t>
            </a:r>
            <a:endParaRPr lang="en-US" altLang="zh-CN" sz="2200" dirty="0" smtClean="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rPr>
              <a:t>功能限制</a:t>
            </a:r>
            <a:endParaRPr lang="en-US" altLang="zh-CN" sz="2200" b="1" dirty="0">
              <a:solidFill>
                <a:srgbClr val="F48914"/>
              </a:solidFill>
            </a:endParaRPr>
          </a:p>
          <a:p>
            <a:r>
              <a:rPr lang="zh-CN" altLang="en-US" sz="2200" dirty="0" smtClean="0">
                <a:solidFill>
                  <a:prstClr val="black">
                    <a:lumMod val="85000"/>
                    <a:lumOff val="15000"/>
                  </a:prstClr>
                </a:solidFill>
              </a:rPr>
              <a:t>限制部分软件功能来促使用户购买软件授权</a:t>
            </a:r>
            <a:endParaRPr lang="en-US" altLang="zh-CN" sz="2200" dirty="0" smtClean="0">
              <a:solidFill>
                <a:prstClr val="black">
                  <a:lumMod val="85000"/>
                  <a:lumOff val="15000"/>
                </a:prstClr>
              </a:solidFill>
            </a:endParaRPr>
          </a:p>
          <a:p>
            <a:endParaRPr lang="en-US" altLang="zh-CN" sz="2200" dirty="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7391401" cy="1349828"/>
          </a:xfrm>
          <a:prstGeom prst="rect">
            <a:avLst/>
          </a:prstGeom>
          <a:noFill/>
        </p:spPr>
        <p:txBody>
          <a:bodyPr wrap="square" rtlCol="0">
            <a:normAutofit/>
          </a:bodyPr>
          <a:lstStyle/>
          <a:p>
            <a:r>
              <a:rPr lang="zh-CN" altLang="en-US" sz="3000" b="1" dirty="0">
                <a:solidFill>
                  <a:srgbClr val="7BCF27"/>
                </a:solidFill>
              </a:rPr>
              <a:t>软件保护的手段</a:t>
            </a:r>
            <a:endParaRPr lang="zh-CN" sz="3000" b="1" dirty="0">
              <a:solidFill>
                <a:srgbClr val="7BCF27"/>
              </a:solidFill>
            </a:endParaRPr>
          </a:p>
          <a:p>
            <a:pPr>
              <a:lnSpc>
                <a:spcPct val="30000"/>
              </a:lnSpc>
            </a:pPr>
            <a:endParaRPr lang="zh-CN" dirty="0">
              <a:solidFill>
                <a:prstClr val="black"/>
              </a:solidFill>
            </a:endParaRPr>
          </a:p>
          <a:p>
            <a:r>
              <a:rPr lang="zh-CN" altLang="en-US" sz="2200" dirty="0" smtClean="0">
                <a:solidFill>
                  <a:prstClr val="black">
                    <a:lumMod val="85000"/>
                    <a:lumOff val="15000"/>
                  </a:prstClr>
                </a:solidFill>
              </a:rPr>
              <a:t>未经注册的软件如何限制用户的使用</a:t>
            </a:r>
            <a:r>
              <a:rPr lang="en-US" altLang="zh-CN" sz="2200" dirty="0" smtClean="0">
                <a:solidFill>
                  <a:prstClr val="black">
                    <a:lumMod val="85000"/>
                    <a:lumOff val="15000"/>
                  </a:prstClr>
                </a:solidFill>
              </a:rPr>
              <a:t>?</a:t>
            </a:r>
          </a:p>
          <a:p>
            <a:r>
              <a:rPr lang="zh-CN" altLang="en-US" sz="2200" dirty="0" smtClean="0">
                <a:solidFill>
                  <a:prstClr val="black">
                    <a:lumMod val="85000"/>
                    <a:lumOff val="15000"/>
                  </a:prstClr>
                </a:solidFill>
              </a:rPr>
              <a:t>软件开发商如何保护软件</a:t>
            </a:r>
            <a:r>
              <a:rPr lang="en-US" altLang="zh-CN" sz="2200" dirty="0" smtClean="0">
                <a:solidFill>
                  <a:prstClr val="black">
                    <a:lumMod val="85000"/>
                    <a:lumOff val="15000"/>
                  </a:prstClr>
                </a:solidFill>
              </a:rPr>
              <a:t>?</a:t>
            </a:r>
            <a:endParaRPr lang="zh-CN" sz="2200" dirty="0" smtClean="0">
              <a:solidFill>
                <a:srgbClr val="2C99FC"/>
              </a:solidFill>
            </a:endParaRPr>
          </a:p>
          <a:p>
            <a:endParaRPr lang="zh-CN" sz="1900" dirty="0" smtClean="0">
              <a:solidFill>
                <a:srgbClr val="2C99FC"/>
              </a:solidFill>
            </a:endParaRPr>
          </a:p>
          <a:p>
            <a:endParaRPr lang="zh-CN" dirty="0">
              <a:solidFill>
                <a:prstClr val="black"/>
              </a:solidFill>
            </a:endParaRPr>
          </a:p>
        </p:txBody>
      </p:sp>
      <p:grpSp>
        <p:nvGrpSpPr>
          <p:cNvPr id="4" name="Group 3"/>
          <p:cNvGrpSpPr/>
          <p:nvPr/>
        </p:nvGrpSpPr>
        <p:grpSpPr>
          <a:xfrm>
            <a:off x="251520" y="2014148"/>
            <a:ext cx="8538013" cy="4561724"/>
            <a:chOff x="6740294" y="3701144"/>
            <a:chExt cx="2318658"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prstClr val="white"/>
                </a:solidFill>
              </a:endParaRPr>
            </a:p>
          </p:txBody>
        </p:sp>
        <p:sp>
          <p:nvSpPr>
            <p:cNvPr id="8" name="TextBox 7"/>
            <p:cNvSpPr txBox="1"/>
            <p:nvPr/>
          </p:nvSpPr>
          <p:spPr>
            <a:xfrm>
              <a:off x="6816493" y="3761591"/>
              <a:ext cx="2166258" cy="1002223"/>
            </a:xfrm>
            <a:prstGeom prst="rect">
              <a:avLst/>
            </a:prstGeom>
            <a:noFill/>
          </p:spPr>
          <p:txBody>
            <a:bodyPr wrap="square" rtlCol="0" anchor="ctr">
              <a:normAutofit/>
            </a:bodyPr>
            <a:lstStyle/>
            <a:p>
              <a:endParaRPr lang="zh-CN" sz="1500" dirty="0">
                <a:solidFill>
                  <a:prstClr val="black">
                    <a:lumMod val="65000"/>
                    <a:lumOff val="35000"/>
                  </a:prstClr>
                </a:solidFill>
              </a:endParaRPr>
            </a:p>
          </p:txBody>
        </p:sp>
      </p:grpSp>
      <p:sp>
        <p:nvSpPr>
          <p:cNvPr id="5" name="矩形 4"/>
          <p:cNvSpPr/>
          <p:nvPr/>
        </p:nvSpPr>
        <p:spPr>
          <a:xfrm>
            <a:off x="251520" y="2204864"/>
            <a:ext cx="3093127" cy="4154984"/>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rPr>
              <a:t>光盘狗</a:t>
            </a:r>
            <a:endParaRPr lang="en-US" altLang="zh-CN" sz="2200" b="1" dirty="0">
              <a:solidFill>
                <a:srgbClr val="F48914"/>
              </a:solidFill>
            </a:endParaRPr>
          </a:p>
          <a:p>
            <a:r>
              <a:rPr lang="zh-CN" altLang="en-US" sz="2200" dirty="0">
                <a:solidFill>
                  <a:prstClr val="black">
                    <a:lumMod val="85000"/>
                    <a:lumOff val="15000"/>
                  </a:prstClr>
                </a:solidFill>
              </a:rPr>
              <a:t>经</a:t>
            </a:r>
            <a:r>
              <a:rPr lang="zh-CN" altLang="en-US" sz="2200" dirty="0" smtClean="0">
                <a:solidFill>
                  <a:prstClr val="black">
                    <a:lumMod val="85000"/>
                    <a:lumOff val="15000"/>
                  </a:prstClr>
                </a:solidFill>
              </a:rPr>
              <a:t>此加密过的光盘软件，在运行时首先检测运行码口，判断用户输入的运行码和光盘的物理特征相符</a:t>
            </a:r>
            <a:endParaRPr lang="en-US" altLang="zh-CN" sz="2200" dirty="0" smtClean="0">
              <a:solidFill>
                <a:prstClr val="black">
                  <a:lumMod val="85000"/>
                  <a:lumOff val="15000"/>
                </a:prstClr>
              </a:solidFill>
            </a:endParaRPr>
          </a:p>
          <a:p>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rPr>
              <a:t>注册文件</a:t>
            </a:r>
            <a:endParaRPr lang="en-US" altLang="zh-CN" sz="2200" b="1" dirty="0">
              <a:solidFill>
                <a:srgbClr val="F48914"/>
              </a:solidFill>
            </a:endParaRPr>
          </a:p>
          <a:p>
            <a:r>
              <a:rPr lang="zh-CN" altLang="en-US" sz="2200" dirty="0" smtClean="0">
                <a:solidFill>
                  <a:prstClr val="black">
                    <a:lumMod val="85000"/>
                    <a:lumOff val="15000"/>
                  </a:prstClr>
                </a:solidFill>
              </a:rPr>
              <a:t>利用文件来注册软件的保护方式，其内容是一些加密过或未加密的数据</a:t>
            </a:r>
            <a:endParaRPr lang="en-US" altLang="zh-CN" sz="2200" dirty="0">
              <a:solidFill>
                <a:prstClr val="black">
                  <a:lumMod val="85000"/>
                  <a:lumOff val="15000"/>
                </a:prstClr>
              </a:solidFill>
            </a:endParaRPr>
          </a:p>
        </p:txBody>
      </p:sp>
      <p:sp>
        <p:nvSpPr>
          <p:cNvPr id="11" name="矩形 10"/>
          <p:cNvSpPr/>
          <p:nvPr/>
        </p:nvSpPr>
        <p:spPr>
          <a:xfrm>
            <a:off x="5508104" y="2204864"/>
            <a:ext cx="3000833" cy="4493538"/>
          </a:xfrm>
          <a:prstGeom prst="rect">
            <a:avLst/>
          </a:prstGeom>
        </p:spPr>
        <p:txBody>
          <a:bodyPr wrap="square">
            <a:spAutoFit/>
          </a:bodyPr>
          <a:lstStyle/>
          <a:p>
            <a:pPr marL="285750" indent="-285750">
              <a:buFont typeface="Arial" panose="020B0604020202020204" pitchFamily="34" charset="0"/>
              <a:buChar char="•"/>
            </a:pPr>
            <a:r>
              <a:rPr lang="zh-CN" altLang="en-US" sz="2200" b="1" dirty="0">
                <a:solidFill>
                  <a:srgbClr val="F48914"/>
                </a:solidFill>
              </a:rPr>
              <a:t>加</a:t>
            </a:r>
            <a:r>
              <a:rPr lang="zh-CN" altLang="en-US" sz="2200" b="1" dirty="0">
                <a:solidFill>
                  <a:srgbClr val="F48914"/>
                </a:solidFill>
              </a:rPr>
              <a:t>壳法</a:t>
            </a:r>
            <a:endParaRPr lang="en-US" altLang="zh-CN" sz="2200" b="1" dirty="0">
              <a:solidFill>
                <a:srgbClr val="F48914"/>
              </a:solidFill>
            </a:endParaRPr>
          </a:p>
          <a:p>
            <a:r>
              <a:rPr lang="zh-CN" altLang="en-US" sz="2200" dirty="0" smtClean="0">
                <a:solidFill>
                  <a:prstClr val="black">
                    <a:lumMod val="85000"/>
                    <a:lumOff val="15000"/>
                  </a:prstClr>
                </a:solidFill>
              </a:rPr>
              <a:t>在被加密程序上加上一个“壳”，对 </a:t>
            </a:r>
            <a:r>
              <a:rPr lang="en-US" altLang="zh-CN" sz="2200" dirty="0" smtClean="0">
                <a:solidFill>
                  <a:prstClr val="black">
                    <a:lumMod val="85000"/>
                    <a:lumOff val="15000"/>
                  </a:prstClr>
                </a:solidFill>
              </a:rPr>
              <a:t>exe</a:t>
            </a:r>
            <a:r>
              <a:rPr lang="zh-CN" altLang="en-US" sz="2200" dirty="0" smtClean="0">
                <a:solidFill>
                  <a:prstClr val="black">
                    <a:lumMod val="85000"/>
                    <a:lumOff val="15000"/>
                  </a:prstClr>
                </a:solidFill>
              </a:rPr>
              <a:t>、</a:t>
            </a:r>
            <a:r>
              <a:rPr lang="en-US" altLang="zh-CN" sz="2200" dirty="0" err="1" smtClean="0">
                <a:solidFill>
                  <a:prstClr val="black">
                    <a:lumMod val="85000"/>
                    <a:lumOff val="15000"/>
                  </a:prstClr>
                </a:solidFill>
              </a:rPr>
              <a:t>dll</a:t>
            </a:r>
            <a:r>
              <a:rPr lang="en-US" altLang="zh-CN" sz="2200" dirty="0" smtClean="0">
                <a:solidFill>
                  <a:prstClr val="black">
                    <a:lumMod val="85000"/>
                    <a:lumOff val="15000"/>
                  </a:prstClr>
                </a:solidFill>
              </a:rPr>
              <a:t> </a:t>
            </a:r>
            <a:r>
              <a:rPr lang="zh-CN" altLang="en-US" sz="2200" dirty="0" smtClean="0">
                <a:solidFill>
                  <a:prstClr val="black">
                    <a:lumMod val="85000"/>
                    <a:lumOff val="15000"/>
                  </a:prstClr>
                </a:solidFill>
              </a:rPr>
              <a:t>文件里的资源进行压缩，改变其原来的特征码，防止软件被复制、反编译</a:t>
            </a:r>
            <a:endParaRPr lang="en-US" altLang="zh-CN" sz="2200" dirty="0" smtClean="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a:p>
            <a:pPr marL="285750" indent="-285750">
              <a:buFont typeface="Arial" panose="020B0604020202020204" pitchFamily="34" charset="0"/>
              <a:buChar char="•"/>
            </a:pPr>
            <a:r>
              <a:rPr lang="zh-CN" altLang="en-US" sz="2200" b="1" dirty="0">
                <a:solidFill>
                  <a:srgbClr val="F48914"/>
                </a:solidFill>
              </a:rPr>
              <a:t>软件</a:t>
            </a:r>
            <a:r>
              <a:rPr lang="zh-CN" altLang="en-US" sz="2200" b="1" dirty="0">
                <a:solidFill>
                  <a:srgbClr val="F48914"/>
                </a:solidFill>
              </a:rPr>
              <a:t>狗、加密狗</a:t>
            </a:r>
            <a:endParaRPr lang="en-US" altLang="zh-CN" sz="2200" b="1" dirty="0">
              <a:solidFill>
                <a:srgbClr val="F48914"/>
              </a:solidFill>
            </a:endParaRPr>
          </a:p>
          <a:p>
            <a:r>
              <a:rPr lang="zh-CN" altLang="en-US" sz="2200" dirty="0" smtClean="0">
                <a:solidFill>
                  <a:prstClr val="black">
                    <a:lumMod val="85000"/>
                    <a:lumOff val="15000"/>
                  </a:prstClr>
                </a:solidFill>
              </a:rPr>
              <a:t>复杂的软硬件结合技术防止软件盗版</a:t>
            </a:r>
            <a:endParaRPr lang="en-US" altLang="zh-CN" sz="2200" dirty="0">
              <a:solidFill>
                <a:prstClr val="black">
                  <a:lumMod val="85000"/>
                  <a:lumOff val="15000"/>
                </a:prstClr>
              </a:solidFill>
            </a:endParaRPr>
          </a:p>
          <a:p>
            <a:pPr marL="285750" indent="-285750">
              <a:buFont typeface="Arial" panose="020B0604020202020204" pitchFamily="34" charset="0"/>
              <a:buChar char="•"/>
            </a:pPr>
            <a:endParaRPr lang="en-US" altLang="zh-CN" sz="2200" dirty="0" smtClean="0">
              <a:solidFill>
                <a:prstClr val="black">
                  <a:lumMod val="85000"/>
                  <a:lumOff val="15000"/>
                </a:prstClr>
              </a:solidFill>
            </a:endParaRPr>
          </a:p>
          <a:p>
            <a:pPr marL="285750" indent="-285750">
              <a:buFont typeface="Arial" panose="020B0604020202020204" pitchFamily="34" charset="0"/>
              <a:buChar char="•"/>
            </a:pPr>
            <a:endParaRPr lang="en-US" altLang="zh-CN" sz="2200" dirty="0">
              <a:solidFill>
                <a:prstClr val="black">
                  <a:lumMod val="85000"/>
                  <a:lumOff val="15000"/>
                </a:prstClr>
              </a:solidFill>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7224" y="3224400"/>
            <a:ext cx="2286000" cy="2141220"/>
          </a:xfrm>
          <a:prstGeom prst="rect">
            <a:avLst/>
          </a:prstGeom>
        </p:spPr>
      </p:pic>
      <p:sp>
        <p:nvSpPr>
          <p:cNvPr id="10" name="TextBox 9"/>
          <p:cNvSpPr txBox="1"/>
          <p:nvPr/>
        </p:nvSpPr>
        <p:spPr>
          <a:xfrm>
            <a:off x="3851920" y="5445224"/>
            <a:ext cx="1287760" cy="576064"/>
          </a:xfrm>
          <a:prstGeom prst="rect">
            <a:avLst/>
          </a:prstGeom>
          <a:noFill/>
        </p:spPr>
        <p:txBody>
          <a:bodyPr wrap="square" rtlCol="0">
            <a:normAutofit/>
          </a:bodyPr>
          <a:lstStyle/>
          <a:p>
            <a:r>
              <a:rPr lang="zh-CN" altLang="en-US" b="1" dirty="0" smtClean="0"/>
              <a:t>软件狗</a:t>
            </a:r>
            <a:endParaRPr lang="zh-CN" b="1" dirty="0"/>
          </a:p>
          <a:p>
            <a:pPr>
              <a:lnSpc>
                <a:spcPct val="30000"/>
              </a:lnSpc>
            </a:pPr>
            <a:endParaRPr lang="zh-CN" dirty="0">
              <a:solidFill>
                <a:prstClr val="black"/>
              </a:solidFill>
            </a:endParaRPr>
          </a:p>
          <a:p>
            <a:endParaRPr lang="zh-CN" sz="1900" dirty="0" smtClean="0">
              <a:solidFill>
                <a:srgbClr val="2C99FC"/>
              </a:solidFill>
            </a:endParaRPr>
          </a:p>
          <a:p>
            <a:endParaRPr lang="zh-CN" dirty="0">
              <a:solidFill>
                <a:prstClr val="black"/>
              </a:solidFill>
            </a:endParaRPr>
          </a:p>
        </p:txBody>
      </p:sp>
    </p:spTree>
    <p:extLst>
      <p:ext uri="{BB962C8B-B14F-4D97-AF65-F5344CB8AC3E}">
        <p14:creationId xmlns:p14="http://schemas.microsoft.com/office/powerpoint/2010/main" val="41661954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0030" y="1544761"/>
            <a:ext cx="5376106" cy="5124599"/>
          </a:xfrm>
          <a:prstGeom prst="rect">
            <a:avLst/>
          </a:prstGeom>
          <a:noFill/>
        </p:spPr>
        <p:txBody>
          <a:bodyPr wrap="square" rtlCol="0">
            <a:normAutofit lnSpcReduction="10000"/>
          </a:bodyPr>
          <a:lstStyle/>
          <a:p>
            <a:pPr marL="342900" indent="-342900">
              <a:spcBef>
                <a:spcPts val="100"/>
              </a:spcBef>
              <a:buFont typeface="Arial" panose="020B0604020202020204" pitchFamily="34" charset="0"/>
              <a:buChar char="•"/>
            </a:pPr>
            <a:r>
              <a:rPr lang="zh-CN" altLang="en-US" sz="2000" b="1" dirty="0">
                <a:solidFill>
                  <a:srgbClr val="F48914"/>
                </a:solidFill>
              </a:rPr>
              <a:t>以用户名</a:t>
            </a:r>
            <a:r>
              <a:rPr lang="zh-CN" altLang="en-US" sz="2000" b="1" dirty="0">
                <a:solidFill>
                  <a:srgbClr val="F48914"/>
                </a:solidFill>
              </a:rPr>
              <a:t>生成序列号</a:t>
            </a:r>
            <a:endParaRPr lang="en-US" altLang="zh-CN" sz="2000" b="1" dirty="0">
              <a:solidFill>
                <a:srgbClr val="F48914"/>
              </a:solidFill>
            </a:endParaRPr>
          </a:p>
          <a:p>
            <a:pPr>
              <a:spcBef>
                <a:spcPts val="100"/>
              </a:spcBef>
            </a:pPr>
            <a:r>
              <a:rPr lang="zh-CN" altLang="en-US" sz="2000" dirty="0" smtClean="0">
                <a:solidFill>
                  <a:prstClr val="white"/>
                </a:solidFill>
              </a:rPr>
              <a:t>     </a:t>
            </a:r>
            <a:endParaRPr lang="en-US" altLang="zh-CN" sz="2000" dirty="0" smtClean="0">
              <a:solidFill>
                <a:prstClr val="white"/>
              </a:solidFill>
            </a:endParaRPr>
          </a:p>
          <a:p>
            <a:pPr>
              <a:spcBef>
                <a:spcPts val="100"/>
              </a:spcBef>
            </a:pPr>
            <a:r>
              <a:rPr lang="en-US" altLang="zh-CN" sz="2000" dirty="0">
                <a:solidFill>
                  <a:prstClr val="white"/>
                </a:solidFill>
              </a:rPr>
              <a:t> </a:t>
            </a:r>
            <a:r>
              <a:rPr lang="en-US" altLang="zh-CN" sz="2000" dirty="0" smtClean="0">
                <a:solidFill>
                  <a:prstClr val="white"/>
                </a:solidFill>
              </a:rPr>
              <a:t>     </a:t>
            </a:r>
            <a:r>
              <a:rPr lang="zh-CN" altLang="en-US" sz="2000" dirty="0" smtClean="0">
                <a:solidFill>
                  <a:prstClr val="white"/>
                </a:solidFill>
              </a:rPr>
              <a:t>序列号 </a:t>
            </a:r>
            <a:r>
              <a:rPr lang="en-US" altLang="zh-CN" sz="2000" dirty="0" smtClean="0">
                <a:solidFill>
                  <a:prstClr val="white"/>
                </a:solidFill>
              </a:rPr>
              <a:t>= F(</a:t>
            </a:r>
            <a:r>
              <a:rPr lang="zh-CN" altLang="en-US" sz="2000" dirty="0" smtClean="0">
                <a:solidFill>
                  <a:prstClr val="white"/>
                </a:solidFill>
              </a:rPr>
              <a:t>用户名</a:t>
            </a:r>
            <a:r>
              <a:rPr lang="en-US" altLang="zh-CN" sz="2000" dirty="0" smtClean="0">
                <a:solidFill>
                  <a:prstClr val="white"/>
                </a:solidFill>
              </a:rPr>
              <a:t>)</a:t>
            </a:r>
          </a:p>
          <a:p>
            <a:pPr marL="342900" indent="-342900">
              <a:spcBef>
                <a:spcPts val="100"/>
              </a:spcBef>
              <a:buFont typeface="Arial" panose="020B0604020202020204" pitchFamily="34" charset="0"/>
              <a:buChar char="•"/>
            </a:pPr>
            <a:endParaRPr lang="en-US" altLang="zh-CN" sz="2000" dirty="0">
              <a:solidFill>
                <a:prstClr val="white"/>
              </a:solidFill>
            </a:endParaRPr>
          </a:p>
          <a:p>
            <a:pPr marL="342900" indent="-342900">
              <a:spcBef>
                <a:spcPts val="100"/>
              </a:spcBef>
              <a:buFont typeface="Arial" panose="020B0604020202020204" pitchFamily="34" charset="0"/>
              <a:buChar char="•"/>
            </a:pPr>
            <a:r>
              <a:rPr lang="zh-CN" altLang="en-US" sz="2000" b="1" dirty="0">
                <a:solidFill>
                  <a:srgbClr val="F48914"/>
                </a:solidFill>
              </a:rPr>
              <a:t>通过注册码验证用户名的正确性</a:t>
            </a:r>
            <a:endParaRPr lang="en-US" altLang="zh-CN" sz="2000" b="1" dirty="0">
              <a:solidFill>
                <a:srgbClr val="F48914"/>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a:spcBef>
                <a:spcPts val="100"/>
              </a:spcBef>
            </a:pPr>
            <a:r>
              <a:rPr lang="zh-CN" altLang="en-US" sz="2000" dirty="0" smtClean="0">
                <a:solidFill>
                  <a:prstClr val="white"/>
                </a:solidFill>
              </a:rPr>
              <a:t>      用户名 </a:t>
            </a:r>
            <a:r>
              <a:rPr lang="en-US" altLang="zh-CN" sz="2000" dirty="0" smtClean="0">
                <a:solidFill>
                  <a:prstClr val="white"/>
                </a:solidFill>
              </a:rPr>
              <a:t>= F</a:t>
            </a:r>
            <a:r>
              <a:rPr lang="en-US" altLang="zh-CN" sz="2000" baseline="30000" dirty="0" smtClean="0">
                <a:solidFill>
                  <a:prstClr val="white"/>
                </a:solidFill>
              </a:rPr>
              <a:t>-1</a:t>
            </a:r>
            <a:r>
              <a:rPr lang="en-US" altLang="zh-CN" sz="2000" dirty="0" smtClean="0">
                <a:solidFill>
                  <a:prstClr val="white"/>
                </a:solidFill>
              </a:rPr>
              <a:t>(</a:t>
            </a:r>
            <a:r>
              <a:rPr lang="zh-CN" altLang="en-US" sz="2000" dirty="0" smtClean="0">
                <a:solidFill>
                  <a:prstClr val="white"/>
                </a:solidFill>
              </a:rPr>
              <a:t>序列号</a:t>
            </a:r>
            <a:r>
              <a:rPr lang="en-US" altLang="zh-CN" sz="2000" dirty="0" smtClean="0">
                <a:solidFill>
                  <a:prstClr val="white"/>
                </a:solidFill>
              </a:rPr>
              <a:t>)</a:t>
            </a:r>
          </a:p>
          <a:p>
            <a:pPr marL="342900" indent="-342900">
              <a:spcBef>
                <a:spcPts val="100"/>
              </a:spcBef>
              <a:buFont typeface="Arial" panose="020B0604020202020204" pitchFamily="34" charset="0"/>
              <a:buChar char="•"/>
            </a:pPr>
            <a:endParaRPr lang="en-US" altLang="zh-CN" sz="2000" dirty="0">
              <a:solidFill>
                <a:prstClr val="white"/>
              </a:solidFill>
            </a:endParaRPr>
          </a:p>
          <a:p>
            <a:pPr marL="342900" indent="-342900">
              <a:spcBef>
                <a:spcPts val="100"/>
              </a:spcBef>
              <a:buFont typeface="Arial" panose="020B0604020202020204" pitchFamily="34" charset="0"/>
              <a:buChar char="•"/>
            </a:pPr>
            <a:r>
              <a:rPr lang="zh-CN" altLang="en-US" sz="2000" b="1" dirty="0">
                <a:solidFill>
                  <a:srgbClr val="F48914"/>
                </a:solidFill>
              </a:rPr>
              <a:t>通过对等函数检查注册码</a:t>
            </a:r>
            <a:endParaRPr lang="en-US" altLang="zh-CN" sz="2000" b="1" dirty="0">
              <a:solidFill>
                <a:srgbClr val="F48914"/>
              </a:solidFill>
            </a:endParaRPr>
          </a:p>
          <a:p>
            <a:pPr>
              <a:spcBef>
                <a:spcPts val="100"/>
              </a:spcBef>
            </a:pPr>
            <a:r>
              <a:rPr lang="en-US" altLang="zh-CN" sz="2000" dirty="0">
                <a:solidFill>
                  <a:prstClr val="white"/>
                </a:solidFill>
              </a:rPr>
              <a:t> </a:t>
            </a:r>
            <a:r>
              <a:rPr lang="en-US" altLang="zh-CN" sz="2000" dirty="0" smtClean="0">
                <a:solidFill>
                  <a:prstClr val="white"/>
                </a:solidFill>
              </a:rPr>
              <a:t>     </a:t>
            </a:r>
          </a:p>
          <a:p>
            <a:pPr>
              <a:spcBef>
                <a:spcPts val="100"/>
              </a:spcBef>
            </a:pPr>
            <a:r>
              <a:rPr lang="en-US" altLang="zh-CN" sz="2000" dirty="0">
                <a:solidFill>
                  <a:prstClr val="white"/>
                </a:solidFill>
              </a:rPr>
              <a:t> </a:t>
            </a:r>
            <a:r>
              <a:rPr lang="en-US" altLang="zh-CN" sz="2000" dirty="0" smtClean="0">
                <a:solidFill>
                  <a:prstClr val="white"/>
                </a:solidFill>
              </a:rPr>
              <a:t>     F1(</a:t>
            </a:r>
            <a:r>
              <a:rPr lang="zh-CN" altLang="en-US" sz="2000" dirty="0" smtClean="0">
                <a:solidFill>
                  <a:prstClr val="white"/>
                </a:solidFill>
              </a:rPr>
              <a:t>用户名</a:t>
            </a:r>
            <a:r>
              <a:rPr lang="en-US" altLang="zh-CN" sz="2000" dirty="0" smtClean="0">
                <a:solidFill>
                  <a:prstClr val="white"/>
                </a:solidFill>
              </a:rPr>
              <a:t>) = F2(</a:t>
            </a:r>
            <a:r>
              <a:rPr lang="zh-CN" altLang="en-US" sz="2000" dirty="0" smtClean="0">
                <a:solidFill>
                  <a:prstClr val="white"/>
                </a:solidFill>
              </a:rPr>
              <a:t>序列号</a:t>
            </a:r>
            <a:r>
              <a:rPr lang="en-US" altLang="zh-CN" sz="2000" dirty="0" smtClean="0">
                <a:solidFill>
                  <a:prstClr val="white"/>
                </a:solidFill>
              </a:rPr>
              <a:t>)</a:t>
            </a:r>
          </a:p>
          <a:p>
            <a:pPr marL="342900" indent="-342900">
              <a:spcBef>
                <a:spcPts val="100"/>
              </a:spcBef>
              <a:buFont typeface="Arial" panose="020B0604020202020204" pitchFamily="34" charset="0"/>
              <a:buChar char="•"/>
            </a:pPr>
            <a:endParaRPr lang="en-US" altLang="zh-CN" sz="2000" dirty="0">
              <a:solidFill>
                <a:prstClr val="white"/>
              </a:solidFill>
            </a:endParaRPr>
          </a:p>
          <a:p>
            <a:pPr marL="342900" indent="-342900">
              <a:spcBef>
                <a:spcPts val="100"/>
              </a:spcBef>
              <a:buFont typeface="Arial" panose="020B0604020202020204" pitchFamily="34" charset="0"/>
              <a:buChar char="•"/>
            </a:pPr>
            <a:r>
              <a:rPr lang="zh-CN" altLang="en-US" sz="2000" b="1" dirty="0" smtClean="0">
                <a:solidFill>
                  <a:srgbClr val="F48914"/>
                </a:solidFill>
              </a:rPr>
              <a:t>多元算法生成注册码</a:t>
            </a:r>
            <a:endParaRPr lang="en-US" altLang="zh-CN" sz="2000" b="1" dirty="0">
              <a:solidFill>
                <a:srgbClr val="F48914"/>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a:spcBef>
                <a:spcPts val="100"/>
              </a:spcBef>
            </a:pPr>
            <a:r>
              <a:rPr lang="en-US" altLang="zh-CN" sz="2000" dirty="0" smtClean="0">
                <a:solidFill>
                  <a:prstClr val="white"/>
                </a:solidFill>
              </a:rPr>
              <a:t>      </a:t>
            </a:r>
            <a:r>
              <a:rPr lang="zh-CN" altLang="en-US" sz="2000" dirty="0" smtClean="0">
                <a:solidFill>
                  <a:prstClr val="white"/>
                </a:solidFill>
              </a:rPr>
              <a:t>特征值 </a:t>
            </a:r>
            <a:r>
              <a:rPr lang="en-US" altLang="zh-CN" sz="2000" dirty="0" smtClean="0">
                <a:solidFill>
                  <a:prstClr val="white"/>
                </a:solidFill>
              </a:rPr>
              <a:t>= F(</a:t>
            </a:r>
            <a:r>
              <a:rPr lang="zh-CN" altLang="en-US" sz="2000" dirty="0" smtClean="0">
                <a:solidFill>
                  <a:prstClr val="white"/>
                </a:solidFill>
              </a:rPr>
              <a:t>用户名</a:t>
            </a:r>
            <a:r>
              <a:rPr lang="en-US" altLang="zh-CN" sz="2000" dirty="0" smtClean="0">
                <a:solidFill>
                  <a:prstClr val="white"/>
                </a:solidFill>
              </a:rPr>
              <a:t>, </a:t>
            </a:r>
            <a:r>
              <a:rPr lang="zh-CN" altLang="en-US" sz="2000" dirty="0" smtClean="0">
                <a:solidFill>
                  <a:prstClr val="white"/>
                </a:solidFill>
              </a:rPr>
              <a:t>序列号</a:t>
            </a:r>
            <a:r>
              <a:rPr lang="en-US" altLang="zh-CN" sz="2000" dirty="0" smtClean="0">
                <a:solidFill>
                  <a:prstClr val="white"/>
                </a:solidFill>
              </a:rPr>
              <a:t>)</a:t>
            </a:r>
          </a:p>
          <a:p>
            <a:pPr>
              <a:spcBef>
                <a:spcPts val="100"/>
              </a:spcBef>
            </a:pPr>
            <a:endParaRPr lang="en-US" altLang="zh-CN" sz="2000" dirty="0" smtClean="0">
              <a:solidFill>
                <a:prstClr val="white"/>
              </a:solidFill>
            </a:endParaRPr>
          </a:p>
          <a:p>
            <a:pPr>
              <a:spcBef>
                <a:spcPts val="100"/>
              </a:spcBef>
            </a:pPr>
            <a:r>
              <a:rPr lang="zh-CN" altLang="en-US" sz="2000" dirty="0" smtClean="0">
                <a:solidFill>
                  <a:prstClr val="white"/>
                </a:solidFill>
              </a:rPr>
              <a:t>      特征值 </a:t>
            </a:r>
            <a:r>
              <a:rPr lang="en-US" altLang="zh-CN" sz="2000" dirty="0">
                <a:solidFill>
                  <a:prstClr val="white"/>
                </a:solidFill>
              </a:rPr>
              <a:t>= F(</a:t>
            </a:r>
            <a:r>
              <a:rPr lang="zh-CN" altLang="en-US" sz="2000" dirty="0">
                <a:solidFill>
                  <a:prstClr val="white"/>
                </a:solidFill>
              </a:rPr>
              <a:t>用户名</a:t>
            </a:r>
            <a:r>
              <a:rPr lang="en-US" altLang="zh-CN" sz="2000" dirty="0">
                <a:solidFill>
                  <a:prstClr val="white"/>
                </a:solidFill>
              </a:rPr>
              <a:t>1, </a:t>
            </a:r>
            <a:r>
              <a:rPr lang="zh-CN" altLang="en-US" sz="2000" dirty="0">
                <a:solidFill>
                  <a:prstClr val="white"/>
                </a:solidFill>
              </a:rPr>
              <a:t>用户名</a:t>
            </a:r>
            <a:r>
              <a:rPr lang="en-US" altLang="zh-CN" sz="2000" dirty="0">
                <a:solidFill>
                  <a:prstClr val="white"/>
                </a:solidFill>
              </a:rPr>
              <a:t>2, …</a:t>
            </a:r>
            <a:r>
              <a:rPr lang="zh-CN" altLang="en-US" sz="2000" dirty="0">
                <a:solidFill>
                  <a:prstClr val="white"/>
                </a:solidFill>
              </a:rPr>
              <a:t>序列号</a:t>
            </a:r>
            <a:r>
              <a:rPr lang="en-US" altLang="zh-CN" sz="2000" dirty="0">
                <a:solidFill>
                  <a:prstClr val="white"/>
                </a:solidFill>
              </a:rPr>
              <a:t>1, </a:t>
            </a:r>
            <a:r>
              <a:rPr lang="en-US" altLang="zh-CN" sz="2000" dirty="0" smtClean="0">
                <a:solidFill>
                  <a:prstClr val="white"/>
                </a:solidFill>
              </a:rPr>
              <a:t>…)</a:t>
            </a:r>
            <a:endParaRPr lang="zh-CN" sz="2400" dirty="0">
              <a:solidFill>
                <a:prstClr val="black"/>
              </a:solidFill>
            </a:endParaRPr>
          </a:p>
        </p:txBody>
      </p:sp>
      <p:sp>
        <p:nvSpPr>
          <p:cNvPr id="5" name="TextBox 4"/>
          <p:cNvSpPr txBox="1"/>
          <p:nvPr/>
        </p:nvSpPr>
        <p:spPr>
          <a:xfrm>
            <a:off x="399588" y="260648"/>
            <a:ext cx="4648200" cy="968697"/>
          </a:xfrm>
          <a:prstGeom prst="rect">
            <a:avLst/>
          </a:prstGeom>
          <a:noFill/>
        </p:spPr>
        <p:txBody>
          <a:bodyPr wrap="square" rtlCol="0" anchor="b">
            <a:normAutofit/>
          </a:bodyPr>
          <a:lstStyle/>
          <a:p>
            <a:r>
              <a:rPr lang="zh-CN" altLang="en-US" sz="4400" b="1" dirty="0">
                <a:solidFill>
                  <a:srgbClr val="7BCF27"/>
                </a:solidFill>
              </a:rPr>
              <a:t>注册</a:t>
            </a:r>
            <a:r>
              <a:rPr lang="zh-CN" altLang="en-US" sz="4400" b="1" dirty="0" smtClean="0">
                <a:solidFill>
                  <a:srgbClr val="7BCF27"/>
                </a:solidFill>
              </a:rPr>
              <a:t>码的生成</a:t>
            </a:r>
            <a:endParaRPr lang="zh-CN" sz="4400" b="1" dirty="0">
              <a:solidFill>
                <a:srgbClr val="7BCF27"/>
              </a:solidFill>
            </a:endParaRPr>
          </a:p>
        </p:txBody>
      </p:sp>
      <p:pic>
        <p:nvPicPr>
          <p:cNvPr id="16" name="Picture 15"/>
          <p:cNvPicPr>
            <a:picLocks noChangeAspect="1"/>
          </p:cNvPicPr>
          <p:nvPr/>
        </p:nvPicPr>
        <p:blipFill>
          <a:blip r:embed="rId4" cstate="print"/>
          <a:stretch>
            <a:fillRect/>
          </a:stretch>
        </p:blipFill>
        <p:spPr>
          <a:xfrm>
            <a:off x="7416882" y="267512"/>
            <a:ext cx="1584446" cy="2438400"/>
          </a:xfrm>
          <a:prstGeom prst="rect">
            <a:avLst/>
          </a:prstGeom>
        </p:spPr>
      </p:pic>
      <p:sp>
        <p:nvSpPr>
          <p:cNvPr id="28" name="TextBox 27"/>
          <p:cNvSpPr txBox="1"/>
          <p:nvPr/>
        </p:nvSpPr>
        <p:spPr>
          <a:xfrm>
            <a:off x="6012160" y="2492896"/>
            <a:ext cx="2324100" cy="968697"/>
          </a:xfrm>
          <a:prstGeom prst="rect">
            <a:avLst/>
          </a:prstGeom>
          <a:noFill/>
        </p:spPr>
        <p:txBody>
          <a:bodyPr wrap="square" rtlCol="0" anchor="b">
            <a:normAutofit/>
          </a:bodyPr>
          <a:lstStyle/>
          <a:p>
            <a:r>
              <a:rPr lang="zh-CN" altLang="en-US" sz="4400" b="1" dirty="0" smtClean="0">
                <a:solidFill>
                  <a:srgbClr val="7BCF27"/>
                </a:solidFill>
              </a:rPr>
              <a:t>用户名</a:t>
            </a:r>
            <a:endParaRPr lang="zh-CN" sz="4400" b="1" dirty="0">
              <a:solidFill>
                <a:srgbClr val="7BCF27"/>
              </a:solidFill>
            </a:endParaRPr>
          </a:p>
        </p:txBody>
      </p:sp>
      <p:sp>
        <p:nvSpPr>
          <p:cNvPr id="29" name="TextBox 28"/>
          <p:cNvSpPr txBox="1"/>
          <p:nvPr/>
        </p:nvSpPr>
        <p:spPr>
          <a:xfrm>
            <a:off x="6032004" y="4077072"/>
            <a:ext cx="2324100" cy="968697"/>
          </a:xfrm>
          <a:prstGeom prst="rect">
            <a:avLst/>
          </a:prstGeom>
          <a:noFill/>
        </p:spPr>
        <p:txBody>
          <a:bodyPr wrap="square" rtlCol="0" anchor="b">
            <a:normAutofit/>
          </a:bodyPr>
          <a:lstStyle/>
          <a:p>
            <a:r>
              <a:rPr lang="zh-CN" altLang="en-US" sz="4400" b="1" dirty="0">
                <a:solidFill>
                  <a:srgbClr val="7BCF27"/>
                </a:solidFill>
              </a:rPr>
              <a:t>序列</a:t>
            </a:r>
            <a:r>
              <a:rPr lang="zh-CN" altLang="en-US" sz="4400" b="1" dirty="0" smtClean="0">
                <a:solidFill>
                  <a:srgbClr val="7BCF27"/>
                </a:solidFill>
              </a:rPr>
              <a:t>号</a:t>
            </a:r>
            <a:endParaRPr lang="zh-CN" sz="4400" b="1" dirty="0">
              <a:solidFill>
                <a:srgbClr val="7BCF27"/>
              </a:solidFill>
            </a:endParaRPr>
          </a:p>
        </p:txBody>
      </p:sp>
      <p:sp>
        <p:nvSpPr>
          <p:cNvPr id="3" name="上下箭头 2"/>
          <p:cNvSpPr/>
          <p:nvPr/>
        </p:nvSpPr>
        <p:spPr>
          <a:xfrm>
            <a:off x="6794326" y="3429000"/>
            <a:ext cx="369962" cy="7594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1400745"/>
            <a:ext cx="5376106" cy="5124599"/>
          </a:xfrm>
          <a:prstGeom prst="rect">
            <a:avLst/>
          </a:prstGeom>
          <a:noFill/>
        </p:spPr>
        <p:txBody>
          <a:bodyPr wrap="square" rtlCol="0">
            <a:normAutofit/>
          </a:bodyPr>
          <a:lstStyle/>
          <a:p>
            <a:pPr marL="342900" indent="-342900">
              <a:spcBef>
                <a:spcPts val="100"/>
              </a:spcBef>
              <a:buFont typeface="Arial" panose="020B0604020202020204" pitchFamily="34" charset="0"/>
              <a:buChar char="•"/>
            </a:pPr>
            <a:r>
              <a:rPr lang="zh-CN" altLang="en-US" sz="2000" b="1" dirty="0">
                <a:solidFill>
                  <a:srgbClr val="F48914"/>
                </a:solidFill>
              </a:rPr>
              <a:t>基于网卡的注册码</a:t>
            </a:r>
            <a:endParaRPr lang="en-US" altLang="zh-CN" sz="2000" b="1" dirty="0">
              <a:solidFill>
                <a:srgbClr val="F48914"/>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a:spcBef>
                <a:spcPts val="100"/>
              </a:spcBef>
            </a:pPr>
            <a:r>
              <a:rPr lang="zh-CN" altLang="en-US" sz="2000" dirty="0" smtClean="0">
                <a:solidFill>
                  <a:prstClr val="white"/>
                </a:solidFill>
              </a:rPr>
              <a:t>      每个网卡有唯一的 </a:t>
            </a:r>
            <a:r>
              <a:rPr lang="en-US" altLang="zh-CN" sz="2000" dirty="0" smtClean="0">
                <a:solidFill>
                  <a:prstClr val="white"/>
                </a:solidFill>
              </a:rPr>
              <a:t>MAC </a:t>
            </a:r>
            <a:r>
              <a:rPr lang="zh-CN" altLang="en-US" sz="2000" dirty="0" smtClean="0">
                <a:solidFill>
                  <a:prstClr val="white"/>
                </a:solidFill>
              </a:rPr>
              <a:t>物理地址，烧录在网卡里，可用于识别机器，当网卡的物理地址与注册的物理地址不一致时，软件退出</a:t>
            </a:r>
            <a:endParaRPr lang="en-US" altLang="zh-CN" sz="2000" dirty="0" smtClean="0">
              <a:solidFill>
                <a:prstClr val="white"/>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marL="342900" indent="-342900">
              <a:spcBef>
                <a:spcPts val="100"/>
              </a:spcBef>
              <a:buFont typeface="Arial" panose="020B0604020202020204" pitchFamily="34" charset="0"/>
              <a:buChar char="•"/>
            </a:pPr>
            <a:r>
              <a:rPr lang="zh-CN" altLang="en-US" sz="2000" b="1" dirty="0">
                <a:solidFill>
                  <a:srgbClr val="F48914"/>
                </a:solidFill>
              </a:rPr>
              <a:t>基于硬盘 </a:t>
            </a:r>
            <a:r>
              <a:rPr lang="en-US" altLang="zh-CN" sz="2000" b="1" dirty="0">
                <a:solidFill>
                  <a:srgbClr val="F48914"/>
                </a:solidFill>
              </a:rPr>
              <a:t>ID </a:t>
            </a:r>
            <a:r>
              <a:rPr lang="zh-CN" altLang="en-US" sz="2000" b="1" dirty="0">
                <a:solidFill>
                  <a:srgbClr val="F48914"/>
                </a:solidFill>
              </a:rPr>
              <a:t>号和 </a:t>
            </a:r>
            <a:r>
              <a:rPr lang="en-US" altLang="zh-CN" sz="2000" b="1" dirty="0">
                <a:solidFill>
                  <a:srgbClr val="F48914"/>
                </a:solidFill>
              </a:rPr>
              <a:t>CPU </a:t>
            </a:r>
            <a:r>
              <a:rPr lang="zh-CN" altLang="en-US" sz="2000" b="1" dirty="0">
                <a:solidFill>
                  <a:srgbClr val="F48914"/>
                </a:solidFill>
              </a:rPr>
              <a:t>序列号的注册码</a:t>
            </a:r>
            <a:endParaRPr lang="en-US" altLang="zh-CN" sz="2000" b="1" dirty="0">
              <a:solidFill>
                <a:srgbClr val="F48914"/>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a:spcBef>
                <a:spcPts val="100"/>
              </a:spcBef>
            </a:pPr>
            <a:r>
              <a:rPr lang="en-US" altLang="zh-CN" sz="2000" dirty="0" smtClean="0">
                <a:solidFill>
                  <a:prstClr val="white"/>
                </a:solidFill>
              </a:rPr>
              <a:t>      </a:t>
            </a:r>
            <a:r>
              <a:rPr lang="zh-CN" altLang="en-US" sz="2000" dirty="0" smtClean="0">
                <a:solidFill>
                  <a:prstClr val="white"/>
                </a:solidFill>
              </a:rPr>
              <a:t>把用户计算机的硬件序列号加入注册码中，用于识别用户机器</a:t>
            </a:r>
            <a:endParaRPr lang="en-US" altLang="zh-CN" sz="2000" dirty="0" smtClean="0">
              <a:solidFill>
                <a:prstClr val="white"/>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marL="342900" indent="-342900">
              <a:spcBef>
                <a:spcPts val="100"/>
              </a:spcBef>
              <a:buFont typeface="Arial" panose="020B0604020202020204" pitchFamily="34" charset="0"/>
              <a:buChar char="•"/>
            </a:pPr>
            <a:r>
              <a:rPr lang="zh-CN" altLang="en-US" sz="2000" b="1" dirty="0">
                <a:solidFill>
                  <a:srgbClr val="F48914"/>
                </a:solidFill>
              </a:rPr>
              <a:t>基于 </a:t>
            </a:r>
            <a:r>
              <a:rPr lang="en-US" altLang="zh-CN" sz="2000" b="1" dirty="0">
                <a:solidFill>
                  <a:srgbClr val="F48914"/>
                </a:solidFill>
              </a:rPr>
              <a:t>CMOS </a:t>
            </a:r>
            <a:r>
              <a:rPr lang="zh-CN" altLang="en-US" sz="2000" b="1" dirty="0">
                <a:solidFill>
                  <a:srgbClr val="F48914"/>
                </a:solidFill>
              </a:rPr>
              <a:t>的注册码</a:t>
            </a:r>
            <a:endParaRPr lang="en-US" altLang="zh-CN" sz="2000" b="1" dirty="0">
              <a:solidFill>
                <a:srgbClr val="F48914"/>
              </a:solidFill>
            </a:endParaRPr>
          </a:p>
          <a:p>
            <a:pPr marL="342900" indent="-342900">
              <a:spcBef>
                <a:spcPts val="100"/>
              </a:spcBef>
              <a:buFont typeface="Arial" panose="020B0604020202020204" pitchFamily="34" charset="0"/>
              <a:buChar char="•"/>
            </a:pPr>
            <a:endParaRPr lang="en-US" altLang="zh-CN" sz="2000" dirty="0">
              <a:solidFill>
                <a:prstClr val="white"/>
              </a:solidFill>
            </a:endParaRPr>
          </a:p>
          <a:p>
            <a:pPr>
              <a:spcBef>
                <a:spcPts val="100"/>
              </a:spcBef>
            </a:pPr>
            <a:r>
              <a:rPr lang="en-US" altLang="zh-CN" sz="2000" dirty="0" smtClean="0">
                <a:solidFill>
                  <a:prstClr val="white"/>
                </a:solidFill>
              </a:rPr>
              <a:t>      CMOS RAM </a:t>
            </a:r>
            <a:r>
              <a:rPr lang="zh-CN" altLang="en-US" sz="2000" dirty="0" smtClean="0">
                <a:solidFill>
                  <a:prstClr val="white"/>
                </a:solidFill>
              </a:rPr>
              <a:t>存储了计算机的软硬件配置的基本信息，将其不随系统状态而改变的信息用于生成注册码，以识别机器</a:t>
            </a:r>
            <a:endParaRPr lang="zh-CN" sz="2000" dirty="0">
              <a:solidFill>
                <a:prstClr val="white"/>
              </a:solidFill>
            </a:endParaRPr>
          </a:p>
          <a:p>
            <a:pPr>
              <a:spcBef>
                <a:spcPts val="100"/>
              </a:spcBef>
            </a:pPr>
            <a:endParaRPr lang="zh-CN" sz="2000" dirty="0">
              <a:solidFill>
                <a:prstClr val="white"/>
              </a:solidFill>
            </a:endParaRPr>
          </a:p>
          <a:p>
            <a:pPr>
              <a:spcBef>
                <a:spcPts val="100"/>
              </a:spcBef>
            </a:pPr>
            <a:endParaRPr lang="zh-CN" sz="2000" dirty="0">
              <a:solidFill>
                <a:prstClr val="white"/>
              </a:solidFill>
            </a:endParaRPr>
          </a:p>
          <a:p>
            <a:endParaRPr lang="zh-CN" sz="2400" dirty="0">
              <a:solidFill>
                <a:prstClr val="black"/>
              </a:solidFill>
            </a:endParaRPr>
          </a:p>
        </p:txBody>
      </p:sp>
      <p:sp>
        <p:nvSpPr>
          <p:cNvPr id="5" name="TextBox 4"/>
          <p:cNvSpPr txBox="1"/>
          <p:nvPr/>
        </p:nvSpPr>
        <p:spPr>
          <a:xfrm>
            <a:off x="399588" y="260648"/>
            <a:ext cx="4648200" cy="968697"/>
          </a:xfrm>
          <a:prstGeom prst="rect">
            <a:avLst/>
          </a:prstGeom>
          <a:noFill/>
        </p:spPr>
        <p:txBody>
          <a:bodyPr wrap="square" rtlCol="0" anchor="b">
            <a:normAutofit/>
          </a:bodyPr>
          <a:lstStyle/>
          <a:p>
            <a:r>
              <a:rPr lang="zh-CN" altLang="en-US" sz="4400" b="1" dirty="0">
                <a:solidFill>
                  <a:srgbClr val="7BCF27"/>
                </a:solidFill>
              </a:rPr>
              <a:t>注册</a:t>
            </a:r>
            <a:r>
              <a:rPr lang="zh-CN" altLang="en-US" sz="4400" b="1" dirty="0" smtClean="0">
                <a:solidFill>
                  <a:srgbClr val="7BCF27"/>
                </a:solidFill>
              </a:rPr>
              <a:t>码的生成</a:t>
            </a:r>
            <a:endParaRPr lang="zh-CN" sz="4400" b="1" dirty="0">
              <a:solidFill>
                <a:srgbClr val="7BCF27"/>
              </a:solidFill>
            </a:endParaRPr>
          </a:p>
        </p:txBody>
      </p:sp>
      <p:pic>
        <p:nvPicPr>
          <p:cNvPr id="16" name="Picture 15"/>
          <p:cNvPicPr>
            <a:picLocks noChangeAspect="1"/>
          </p:cNvPicPr>
          <p:nvPr/>
        </p:nvPicPr>
        <p:blipFill>
          <a:blip r:embed="rId4" cstate="print"/>
          <a:stretch>
            <a:fillRect/>
          </a:stretch>
        </p:blipFill>
        <p:spPr>
          <a:xfrm>
            <a:off x="7416882" y="267512"/>
            <a:ext cx="1584446" cy="2438400"/>
          </a:xfrm>
          <a:prstGeom prst="rect">
            <a:avLst/>
          </a:prstGeom>
        </p:spPr>
      </p:pic>
      <p:sp>
        <p:nvSpPr>
          <p:cNvPr id="28" name="TextBox 27"/>
          <p:cNvSpPr txBox="1"/>
          <p:nvPr/>
        </p:nvSpPr>
        <p:spPr>
          <a:xfrm>
            <a:off x="6012160" y="2492896"/>
            <a:ext cx="2324100" cy="968697"/>
          </a:xfrm>
          <a:prstGeom prst="rect">
            <a:avLst/>
          </a:prstGeom>
          <a:noFill/>
        </p:spPr>
        <p:txBody>
          <a:bodyPr wrap="square" rtlCol="0" anchor="b">
            <a:normAutofit/>
          </a:bodyPr>
          <a:lstStyle/>
          <a:p>
            <a:r>
              <a:rPr lang="zh-CN" altLang="en-US" sz="4400" b="1" dirty="0" smtClean="0">
                <a:solidFill>
                  <a:srgbClr val="7BCF27"/>
                </a:solidFill>
              </a:rPr>
              <a:t>用户名</a:t>
            </a:r>
            <a:endParaRPr lang="zh-CN" sz="4400" b="1" dirty="0">
              <a:solidFill>
                <a:srgbClr val="7BCF27"/>
              </a:solidFill>
            </a:endParaRPr>
          </a:p>
        </p:txBody>
      </p:sp>
      <p:sp>
        <p:nvSpPr>
          <p:cNvPr id="29" name="TextBox 28"/>
          <p:cNvSpPr txBox="1"/>
          <p:nvPr/>
        </p:nvSpPr>
        <p:spPr>
          <a:xfrm>
            <a:off x="6032004" y="4077072"/>
            <a:ext cx="2324100" cy="968697"/>
          </a:xfrm>
          <a:prstGeom prst="rect">
            <a:avLst/>
          </a:prstGeom>
          <a:noFill/>
        </p:spPr>
        <p:txBody>
          <a:bodyPr wrap="square" rtlCol="0" anchor="b">
            <a:normAutofit/>
          </a:bodyPr>
          <a:lstStyle/>
          <a:p>
            <a:r>
              <a:rPr lang="zh-CN" altLang="en-US" sz="4400" b="1" dirty="0">
                <a:solidFill>
                  <a:srgbClr val="7BCF27"/>
                </a:solidFill>
              </a:rPr>
              <a:t>序列</a:t>
            </a:r>
            <a:r>
              <a:rPr lang="zh-CN" altLang="en-US" sz="4400" b="1" dirty="0" smtClean="0">
                <a:solidFill>
                  <a:srgbClr val="7BCF27"/>
                </a:solidFill>
              </a:rPr>
              <a:t>号</a:t>
            </a:r>
            <a:endParaRPr lang="zh-CN" sz="4400" b="1" dirty="0">
              <a:solidFill>
                <a:srgbClr val="7BCF27"/>
              </a:solidFill>
            </a:endParaRPr>
          </a:p>
        </p:txBody>
      </p:sp>
      <p:sp>
        <p:nvSpPr>
          <p:cNvPr id="3" name="上下箭头 2"/>
          <p:cNvSpPr/>
          <p:nvPr/>
        </p:nvSpPr>
        <p:spPr>
          <a:xfrm>
            <a:off x="6794326" y="3429000"/>
            <a:ext cx="369962" cy="7594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5578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5.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6.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2052</Words>
  <Application>Microsoft Office PowerPoint</Application>
  <PresentationFormat>全屏显示(4:3)</PresentationFormat>
  <Paragraphs>364</Paragraphs>
  <Slides>30</Slides>
  <Notes>30</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IntroducingPowerPoint2010</vt:lpstr>
      <vt:lpstr>1_IntroducingPowerPoint2010</vt:lpstr>
      <vt:lpstr>软件保护机制 与破解</vt:lpstr>
      <vt:lpstr>PowerPoint 演示文稿</vt:lpstr>
      <vt:lpstr>注册码生成</vt:lpstr>
      <vt:lpstr>注册码概念</vt:lpstr>
      <vt:lpstr>注册码概念</vt:lpstr>
      <vt:lpstr>PowerPoint 演示文稿</vt:lpstr>
      <vt:lpstr>PowerPoint 演示文稿</vt:lpstr>
      <vt:lpstr>PowerPoint 演示文稿</vt:lpstr>
      <vt:lpstr>PowerPoint 演示文稿</vt:lpstr>
      <vt:lpstr>注册码破解</vt:lpstr>
      <vt:lpstr>PowerPoint 演示文稿</vt:lpstr>
      <vt:lpstr>PowerPoint 演示文稿</vt:lpstr>
      <vt:lpstr>PowerPoint 演示文稿</vt:lpstr>
      <vt:lpstr>注册码破解</vt:lpstr>
      <vt:lpstr>注册码破解</vt:lpstr>
      <vt:lpstr>注册码破解</vt:lpstr>
      <vt:lpstr>注册码反破解</vt:lpstr>
      <vt:lpstr>注册码反破解</vt:lpstr>
      <vt:lpstr>注册码反破解</vt:lpstr>
      <vt:lpstr>PowerPoint 演示文稿</vt:lpstr>
      <vt:lpstr>PowerPoint 演示文稿</vt:lpstr>
      <vt:lpstr>PowerPoint 演示文稿</vt:lpstr>
      <vt:lpstr>PowerPoint 演示文稿</vt:lpstr>
      <vt:lpstr>PowerPoint 演示文稿</vt:lpstr>
      <vt:lpstr>注册码反破解</vt:lpstr>
      <vt:lpstr>注册码反破解</vt:lpstr>
      <vt:lpstr>注册码反破解</vt:lpstr>
      <vt:lpstr>注册码反破解</vt:lpstr>
      <vt:lpstr>注册码反破解</vt:lpstr>
      <vt:lpstr>请大家提问!  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2013-12-15T08:14:57Z</dcterms:created>
  <dcterms:modified xsi:type="dcterms:W3CDTF">2013-12-15T19:58:04Z</dcterms:modified>
</cp:coreProperties>
</file>