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5" r:id="rId3"/>
    <p:sldId id="266" r:id="rId4"/>
    <p:sldId id="267" r:id="rId5"/>
    <p:sldId id="268" r:id="rId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FF7A"/>
    <a:srgbClr val="1D5332"/>
    <a:srgbClr val="34BA67"/>
    <a:srgbClr val="1D4253"/>
    <a:srgbClr val="367C9C"/>
    <a:srgbClr val="BA3093"/>
    <a:srgbClr val="3CD074"/>
    <a:srgbClr val="E1FBFF"/>
    <a:srgbClr val="DDF8FB"/>
    <a:srgbClr val="C6F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51" autoAdjust="0"/>
  </p:normalViewPr>
  <p:slideViewPr>
    <p:cSldViewPr>
      <p:cViewPr>
        <p:scale>
          <a:sx n="50" d="100"/>
          <a:sy n="50" d="100"/>
        </p:scale>
        <p:origin x="-1956" y="-5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8A573-9822-4335-B7EC-C6B7CBBC5DA4}" type="datetimeFigureOut">
              <a:rPr lang="zh-CN" altLang="en-US" smtClean="0"/>
              <a:t>2014/7/11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96B90-C433-46CA-A3EC-4AEB233A9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94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(5”) Mesh</a:t>
            </a:r>
            <a:r>
              <a:rPr lang="en-US" altLang="zh-CN" sz="12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1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denoising</a:t>
            </a:r>
            <a:r>
              <a:rPr lang="en-US" altLang="zh-CN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while preserving</a:t>
            </a:r>
            <a:r>
              <a:rPr lang="en-US" altLang="zh-CN" sz="12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sharp features</a:t>
            </a:r>
            <a:r>
              <a:rPr lang="en-US" altLang="zh-CN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</a:t>
            </a:r>
            <a:r>
              <a:rPr lang="en-US" altLang="zh-CN" sz="1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challenging</a:t>
            </a:r>
            <a:r>
              <a:rPr lang="en-US" altLang="zh-CN" sz="1200" b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</a:t>
            </a:r>
            <a:r>
              <a:rPr lang="en-US" altLang="zh-CN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zh-CN" altLang="en-US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96B90-C433-46CA-A3EC-4AEB233A9A9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25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(6”) It is very hard to distinguish sharp features from noisy data as shown here. 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96B90-C433-46CA-A3EC-4AEB233A9A9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35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 smtClean="0"/>
              <a:t>(6”) Actually, it is a</a:t>
            </a:r>
            <a:r>
              <a:rPr lang="en-US" altLang="zh-CN" b="0" baseline="0" dirty="0" smtClean="0"/>
              <a:t> chicken-and-egg problem.</a:t>
            </a:r>
          </a:p>
          <a:p>
            <a:endParaRPr lang="en-US" altLang="zh-CN" b="0" baseline="0" dirty="0" smtClean="0"/>
          </a:p>
          <a:p>
            <a:r>
              <a:rPr lang="en-US" altLang="zh-CN" b="0" baseline="0" dirty="0" smtClean="0"/>
              <a:t>//</a:t>
            </a:r>
          </a:p>
          <a:p>
            <a:r>
              <a:rPr lang="en-US" altLang="zh-CN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one hand, </a:t>
            </a:r>
            <a:r>
              <a:rPr lang="en-US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Feature detection is </a:t>
            </a:r>
            <a:r>
              <a:rPr lang="en-US" altLang="zh-CN" sz="14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unreliable in the presence of noise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0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other hand, Local </a:t>
            </a:r>
            <a:r>
              <a:rPr lang="en-US" altLang="zh-CN" sz="1400" b="0" baseline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denoising</a:t>
            </a:r>
            <a:r>
              <a:rPr lang="en-US" altLang="zh-CN" sz="1400" b="0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operations would blur sharp features</a:t>
            </a:r>
            <a:endParaRPr lang="zh-CN" altLang="en-US" sz="1400" b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96B90-C433-46CA-A3EC-4AEB233A9A9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00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(8”) Unlike existing</a:t>
            </a:r>
            <a:r>
              <a:rPr lang="en-US" altLang="zh-CN" baseline="0" dirty="0" smtClean="0"/>
              <a:t> approaches, w</a:t>
            </a:r>
            <a:r>
              <a:rPr lang="en-US" altLang="zh-CN" dirty="0" smtClean="0"/>
              <a:t>e</a:t>
            </a:r>
            <a:r>
              <a:rPr lang="en-US" altLang="zh-CN" baseline="0" dirty="0" smtClean="0"/>
              <a:t> introduce a big hammer, called compressed sensing, to decouple sharp features and noise simultaneously.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96B90-C433-46CA-A3EC-4AEB233A9A9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88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(5”) Do</a:t>
            </a:r>
            <a:r>
              <a:rPr lang="en-US" altLang="zh-CN" baseline="0" dirty="0" smtClean="0"/>
              <a:t> you want to know how we make it? Please come to our talk on Thursday afternoon.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96B90-C433-46CA-A3EC-4AEB233A9A9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42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1A1-8849-47D5-9BCF-91EAF4E1E971}" type="datetimeFigureOut">
              <a:rPr lang="zh-CN" altLang="en-US" smtClean="0"/>
              <a:t>2014/7/11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3C22-CC5A-4ADF-910E-91B91C690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95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1A1-8849-47D5-9BCF-91EAF4E1E971}" type="datetimeFigureOut">
              <a:rPr lang="zh-CN" altLang="en-US" smtClean="0"/>
              <a:t>2014/7/11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3C22-CC5A-4ADF-910E-91B91C690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37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1A1-8849-47D5-9BCF-91EAF4E1E971}" type="datetimeFigureOut">
              <a:rPr lang="zh-CN" altLang="en-US" smtClean="0"/>
              <a:t>2014/7/11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3C22-CC5A-4ADF-910E-91B91C690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18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1A1-8849-47D5-9BCF-91EAF4E1E971}" type="datetimeFigureOut">
              <a:rPr lang="zh-CN" altLang="en-US" smtClean="0"/>
              <a:t>2014/7/11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3C22-CC5A-4ADF-910E-91B91C690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81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1A1-8849-47D5-9BCF-91EAF4E1E971}" type="datetimeFigureOut">
              <a:rPr lang="zh-CN" altLang="en-US" smtClean="0"/>
              <a:t>2014/7/11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3C22-CC5A-4ADF-910E-91B91C690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72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1A1-8849-47D5-9BCF-91EAF4E1E971}" type="datetimeFigureOut">
              <a:rPr lang="zh-CN" altLang="en-US" smtClean="0"/>
              <a:t>2014/7/11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3C22-CC5A-4ADF-910E-91B91C690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63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1A1-8849-47D5-9BCF-91EAF4E1E971}" type="datetimeFigureOut">
              <a:rPr lang="zh-CN" altLang="en-US" smtClean="0"/>
              <a:t>2014/7/11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3C22-CC5A-4ADF-910E-91B91C690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0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1A1-8849-47D5-9BCF-91EAF4E1E971}" type="datetimeFigureOut">
              <a:rPr lang="zh-CN" altLang="en-US" smtClean="0"/>
              <a:t>2014/7/11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3C22-CC5A-4ADF-910E-91B91C690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46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1A1-8849-47D5-9BCF-91EAF4E1E971}" type="datetimeFigureOut">
              <a:rPr lang="zh-CN" altLang="en-US" smtClean="0"/>
              <a:t>2014/7/11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3C22-CC5A-4ADF-910E-91B91C690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91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1A1-8849-47D5-9BCF-91EAF4E1E971}" type="datetimeFigureOut">
              <a:rPr lang="zh-CN" altLang="en-US" smtClean="0"/>
              <a:t>2014/7/11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3C22-CC5A-4ADF-910E-91B91C690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81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1A1-8849-47D5-9BCF-91EAF4E1E971}" type="datetimeFigureOut">
              <a:rPr lang="zh-CN" altLang="en-US" smtClean="0"/>
              <a:t>2014/7/11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3C22-CC5A-4ADF-910E-91B91C690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71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DD1A1-8849-47D5-9BCF-91EAF4E1E971}" type="datetimeFigureOut">
              <a:rPr lang="zh-CN" altLang="en-US" smtClean="0"/>
              <a:t>2014/7/11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83C22-CC5A-4ADF-910E-91B91C690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03937" y="2482028"/>
            <a:ext cx="1532159" cy="1200329"/>
            <a:chOff x="3995936" y="2480302"/>
            <a:chExt cx="1080120" cy="1200329"/>
          </a:xfrm>
        </p:grpSpPr>
        <p:sp>
          <p:nvSpPr>
            <p:cNvPr id="3" name="右箭头 2"/>
            <p:cNvSpPr/>
            <p:nvPr/>
          </p:nvSpPr>
          <p:spPr>
            <a:xfrm>
              <a:off x="3995936" y="2872444"/>
              <a:ext cx="1080120" cy="41604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194666" y="2480302"/>
              <a:ext cx="612668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CN" sz="7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?</a:t>
              </a:r>
              <a:endParaRPr lang="zh-CN" alt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 descr="E:\fandisk_or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92969" l="0" r="98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73" y="1678037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fandisk_noise_0_01_Me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92448" l="0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9" y="1678037"/>
            <a:ext cx="3707020" cy="278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91679" y="4486349"/>
            <a:ext cx="102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Input</a:t>
            </a:r>
            <a:endParaRPr lang="zh-CN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48264" y="448634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Output</a:t>
            </a:r>
            <a:endParaRPr lang="zh-CN" altLang="en-US" sz="2400" b="1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3600" b="1" dirty="0" err="1"/>
              <a:t>Denoising</a:t>
            </a:r>
            <a:r>
              <a:rPr lang="en-US" altLang="zh-CN" sz="3600" b="1" dirty="0"/>
              <a:t> while preserving sharp </a:t>
            </a:r>
            <a:r>
              <a:rPr lang="en-US" altLang="zh-CN" sz="3600" b="1" dirty="0" smtClean="0"/>
              <a:t>feature</a:t>
            </a:r>
            <a:endParaRPr lang="zh-CN" alt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17485" y="1067773"/>
            <a:ext cx="496219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zh-CN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Challenging</a:t>
            </a:r>
            <a:r>
              <a:rPr lang="en-US" altLang="zh-CN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Problem</a:t>
            </a:r>
            <a:endParaRPr lang="zh-CN" altLang="en-US" sz="2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0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3600" b="1" dirty="0" err="1"/>
              <a:t>Denoising</a:t>
            </a:r>
            <a:r>
              <a:rPr lang="en-US" altLang="zh-CN" sz="3600" b="1" dirty="0"/>
              <a:t> while preserving sharp </a:t>
            </a:r>
            <a:r>
              <a:rPr lang="en-US" altLang="zh-CN" sz="3600" b="1" dirty="0" smtClean="0"/>
              <a:t>feature</a:t>
            </a:r>
            <a:endParaRPr lang="zh-CN" alt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17485" y="1067773"/>
            <a:ext cx="496219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zh-CN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Challenging</a:t>
            </a:r>
            <a:r>
              <a:rPr lang="en-US" altLang="zh-CN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Problem</a:t>
            </a:r>
            <a:endParaRPr lang="zh-CN" altLang="en-US" sz="2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9552" y="1707654"/>
            <a:ext cx="3298763" cy="3391235"/>
            <a:chOff x="1201229" y="1980594"/>
            <a:chExt cx="2221576" cy="2283852"/>
          </a:xfrm>
        </p:grpSpPr>
        <p:pic>
          <p:nvPicPr>
            <p:cNvPr id="12" name="Picture 9" descr="cub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10" t="4235" r="35190" b="61964"/>
            <a:stretch/>
          </p:blipFill>
          <p:spPr bwMode="auto">
            <a:xfrm>
              <a:off x="1201229" y="1980594"/>
              <a:ext cx="2221576" cy="228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3"/>
            <p:cNvSpPr/>
            <p:nvPr/>
          </p:nvSpPr>
          <p:spPr>
            <a:xfrm>
              <a:off x="2324959" y="2490450"/>
              <a:ext cx="447340" cy="3615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Picture 9" descr="c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 t="9735" r="38814" b="78277"/>
          <a:stretch/>
        </p:blipFill>
        <p:spPr bwMode="auto">
          <a:xfrm>
            <a:off x="5580112" y="1738841"/>
            <a:ext cx="2232248" cy="1778463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2895777" y="2998612"/>
            <a:ext cx="2603817" cy="5186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8"/>
          <p:cNvCxnSpPr/>
          <p:nvPr/>
        </p:nvCxnSpPr>
        <p:spPr>
          <a:xfrm flipV="1">
            <a:off x="2865205" y="1738841"/>
            <a:ext cx="2714907" cy="7454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19237" y="4630365"/>
            <a:ext cx="177709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FF00"/>
                </a:solidFill>
              </a:rPr>
              <a:t>Ambiguous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6076" y="3651870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Small feature?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Large noise?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427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3600" b="1" dirty="0" err="1"/>
              <a:t>Denoising</a:t>
            </a:r>
            <a:r>
              <a:rPr lang="en-US" altLang="zh-CN" sz="3600" b="1" dirty="0"/>
              <a:t> while preserving sharp </a:t>
            </a:r>
            <a:r>
              <a:rPr lang="en-US" altLang="zh-CN" sz="3600" b="1" dirty="0" smtClean="0"/>
              <a:t>feature</a:t>
            </a:r>
            <a:endParaRPr lang="zh-CN" alt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62222" y="1067773"/>
            <a:ext cx="614294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zh-CN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Chicken-and-egg </a:t>
            </a:r>
            <a:r>
              <a:rPr lang="en-US" altLang="zh-CN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</a:t>
            </a:r>
            <a:endParaRPr lang="zh-CN" altLang="en-US" sz="2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9" descr="c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0" t="4235" r="35190" b="61964"/>
          <a:stretch/>
        </p:blipFill>
        <p:spPr bwMode="auto">
          <a:xfrm>
            <a:off x="971600" y="1596900"/>
            <a:ext cx="2419202" cy="248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8991" y="3980997"/>
            <a:ext cx="3710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Feature 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0000"/>
                </a:solidFill>
              </a:rPr>
              <a:t>unreliable</a:t>
            </a:r>
          </a:p>
        </p:txBody>
      </p:sp>
      <p:pic>
        <p:nvPicPr>
          <p:cNvPr id="11" name="Picture 3" descr="E:\te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42" y="1670174"/>
            <a:ext cx="3103241" cy="232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44008" y="3956051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Local </a:t>
            </a:r>
            <a:r>
              <a:rPr lang="en-US" altLang="zh-CN" sz="2800" dirty="0" err="1" smtClean="0"/>
              <a:t>denoising</a:t>
            </a:r>
            <a:r>
              <a:rPr lang="en-US" altLang="zh-CN" sz="2800" dirty="0" smtClean="0"/>
              <a:t>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0000"/>
                </a:solidFill>
              </a:rPr>
              <a:t>blur</a:t>
            </a:r>
            <a:r>
              <a:rPr lang="en-US" altLang="zh-CN" sz="2800" dirty="0" smtClean="0"/>
              <a:t> feature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915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>
          <a:xfrm>
            <a:off x="373617" y="-36165"/>
            <a:ext cx="7582759" cy="167384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2" descr="http://img9.3lian.com/c1/vector/9/04/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62">
                        <a14:foregroundMark x1="93538" y1="29572" x2="93538" y2="29572"/>
                        <a14:foregroundMark x1="98462" y1="29183" x2="98462" y2="29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3439">
            <a:off x="7341971" y="326449"/>
            <a:ext cx="1841780" cy="14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48351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Compressed sensing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9" descr="c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0" t="4235" r="35190" b="61964"/>
          <a:stretch/>
        </p:blipFill>
        <p:spPr bwMode="auto">
          <a:xfrm>
            <a:off x="251520" y="2469786"/>
            <a:ext cx="2221576" cy="228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" t="4055" r="78641" b="62144"/>
          <a:stretch/>
        </p:blipFill>
        <p:spPr bwMode="auto">
          <a:xfrm>
            <a:off x="6124497" y="1656050"/>
            <a:ext cx="2221576" cy="228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t="52089" r="10791" b="36371"/>
          <a:stretch/>
        </p:blipFill>
        <p:spPr bwMode="auto">
          <a:xfrm>
            <a:off x="6106602" y="3795489"/>
            <a:ext cx="294015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2691379" y="3477389"/>
            <a:ext cx="2600702" cy="576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663788" y="4054275"/>
            <a:ext cx="2844316" cy="584775"/>
          </a:xfrm>
          <a:prstGeom prst="rect">
            <a:avLst/>
          </a:prstGeom>
          <a:solidFill>
            <a:srgbClr val="0DFF7A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Simultaneously</a:t>
            </a:r>
            <a:endParaRPr lang="zh-CN" altLang="en-US" b="1" dirty="0"/>
          </a:p>
        </p:txBody>
      </p:sp>
      <p:sp>
        <p:nvSpPr>
          <p:cNvPr id="13" name="Left Brace 12"/>
          <p:cNvSpPr/>
          <p:nvPr/>
        </p:nvSpPr>
        <p:spPr>
          <a:xfrm>
            <a:off x="5436096" y="2859371"/>
            <a:ext cx="648072" cy="1728603"/>
          </a:xfrm>
          <a:prstGeom prst="leftBrace">
            <a:avLst>
              <a:gd name="adj1" fmla="val 3296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2092394"/>
            <a:ext cx="1983263" cy="1384995"/>
          </a:xfrm>
          <a:prstGeom prst="rect">
            <a:avLst/>
          </a:prstGeom>
          <a:solidFill>
            <a:srgbClr val="0DFF7A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Decouple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/>
              <a:t>Feature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/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6363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373617" y="-36165"/>
            <a:ext cx="7582759" cy="167384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03648" y="48351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Compressed sensing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://img9.3lian.com/c1/vector/9/04/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62">
                        <a14:foregroundMark x1="93538" y1="29572" x2="93538" y2="29572"/>
                        <a14:foregroundMark x1="98462" y1="29183" x2="98462" y2="29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3439">
            <a:off x="7341971" y="326449"/>
            <a:ext cx="1841780" cy="14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971600" y="4227934"/>
            <a:ext cx="7577883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59632" y="4322221"/>
            <a:ext cx="696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</a:rPr>
              <a:t>2:00p.m. Thursday</a:t>
            </a:r>
            <a:r>
              <a:rPr lang="en-US" altLang="zh-CN" sz="4000" b="1" dirty="0">
                <a:solidFill>
                  <a:srgbClr val="FFFF00"/>
                </a:solidFill>
              </a:rPr>
              <a:t>, August </a:t>
            </a:r>
            <a:r>
              <a:rPr lang="en-US" altLang="zh-CN" sz="4000" b="1" dirty="0" smtClean="0">
                <a:solidFill>
                  <a:srgbClr val="FFFF00"/>
                </a:solidFill>
              </a:rPr>
              <a:t>14</a:t>
            </a:r>
            <a:endParaRPr lang="en-US" altLang="zh-CN" sz="4000" b="1" dirty="0">
              <a:solidFill>
                <a:srgbClr val="FFFF00"/>
              </a:solidFill>
            </a:endParaRPr>
          </a:p>
        </p:txBody>
      </p:sp>
      <p:grpSp>
        <p:nvGrpSpPr>
          <p:cNvPr id="13" name="组合 3"/>
          <p:cNvGrpSpPr/>
          <p:nvPr/>
        </p:nvGrpSpPr>
        <p:grpSpPr>
          <a:xfrm>
            <a:off x="3903937" y="2367629"/>
            <a:ext cx="1532159" cy="1200329"/>
            <a:chOff x="3995936" y="2480302"/>
            <a:chExt cx="1080120" cy="1200329"/>
          </a:xfrm>
        </p:grpSpPr>
        <p:sp>
          <p:nvSpPr>
            <p:cNvPr id="14" name="右箭头 2"/>
            <p:cNvSpPr/>
            <p:nvPr/>
          </p:nvSpPr>
          <p:spPr>
            <a:xfrm>
              <a:off x="3995936" y="2872444"/>
              <a:ext cx="1080120" cy="41604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4"/>
            <p:cNvSpPr/>
            <p:nvPr/>
          </p:nvSpPr>
          <p:spPr>
            <a:xfrm>
              <a:off x="4194666" y="2480302"/>
              <a:ext cx="612668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CN" sz="7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?</a:t>
              </a:r>
              <a:endParaRPr lang="zh-CN" alt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2" descr="E:\fandisk_or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92969" l="0" r="98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73" y="1563638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fandisk_noise_0_01_Mes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92448" l="0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9" y="1563638"/>
            <a:ext cx="3707020" cy="278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178</Words>
  <Application>Microsoft Office PowerPoint</Application>
  <PresentationFormat>On-screen Show (16:9)</PresentationFormat>
  <Paragraphs>38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主题​​</vt:lpstr>
      <vt:lpstr>Denoising while preserving sharp feature</vt:lpstr>
      <vt:lpstr>Denoising while preserving sharp feature</vt:lpstr>
      <vt:lpstr>Denoising while preserving sharp feature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ustc</dc:creator>
  <cp:lastModifiedBy>Ligang Liu</cp:lastModifiedBy>
  <cp:revision>165</cp:revision>
  <dcterms:created xsi:type="dcterms:W3CDTF">2014-07-08T00:57:44Z</dcterms:created>
  <dcterms:modified xsi:type="dcterms:W3CDTF">2014-07-10T18:59:02Z</dcterms:modified>
</cp:coreProperties>
</file>