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5" r:id="rId2"/>
    <p:sldMasterId id="2147483657" r:id="rId3"/>
    <p:sldMasterId id="2147484334" r:id="rId4"/>
  </p:sldMasterIdLst>
  <p:handoutMasterIdLst>
    <p:handoutMasterId r:id="rId43"/>
  </p:handoutMasterIdLst>
  <p:sldIdLst>
    <p:sldId id="347" r:id="rId5"/>
    <p:sldId id="349" r:id="rId6"/>
    <p:sldId id="352" r:id="rId7"/>
    <p:sldId id="364" r:id="rId8"/>
    <p:sldId id="350" r:id="rId9"/>
    <p:sldId id="353" r:id="rId10"/>
    <p:sldId id="348" r:id="rId11"/>
    <p:sldId id="351" r:id="rId12"/>
    <p:sldId id="355" r:id="rId13"/>
    <p:sldId id="365" r:id="rId14"/>
    <p:sldId id="356" r:id="rId15"/>
    <p:sldId id="359" r:id="rId16"/>
    <p:sldId id="303" r:id="rId17"/>
    <p:sldId id="341" r:id="rId18"/>
    <p:sldId id="312" r:id="rId19"/>
    <p:sldId id="304" r:id="rId20"/>
    <p:sldId id="361" r:id="rId21"/>
    <p:sldId id="320" r:id="rId22"/>
    <p:sldId id="305" r:id="rId23"/>
    <p:sldId id="345" r:id="rId24"/>
    <p:sldId id="342" r:id="rId25"/>
    <p:sldId id="307" r:id="rId26"/>
    <p:sldId id="308" r:id="rId27"/>
    <p:sldId id="313" r:id="rId28"/>
    <p:sldId id="317" r:id="rId29"/>
    <p:sldId id="316" r:id="rId30"/>
    <p:sldId id="314" r:id="rId31"/>
    <p:sldId id="333" r:id="rId32"/>
    <p:sldId id="315" r:id="rId33"/>
    <p:sldId id="318" r:id="rId34"/>
    <p:sldId id="357" r:id="rId35"/>
    <p:sldId id="358" r:id="rId36"/>
    <p:sldId id="366" r:id="rId37"/>
    <p:sldId id="343" r:id="rId38"/>
    <p:sldId id="309" r:id="rId39"/>
    <p:sldId id="311" r:id="rId40"/>
    <p:sldId id="363" r:id="rId41"/>
    <p:sldId id="325" r:id="rId42"/>
  </p:sldIdLst>
  <p:sldSz cx="9144000" cy="6858000" type="screen4x3"/>
  <p:notesSz cx="7021513" cy="9307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99"/>
    <a:srgbClr val="FFFF99"/>
    <a:srgbClr val="FF0000"/>
    <a:srgbClr val="CCFF33"/>
    <a:srgbClr val="E29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60"/>
  </p:normalViewPr>
  <p:slideViewPr>
    <p:cSldViewPr>
      <p:cViewPr varScale="1">
        <p:scale>
          <a:sx n="62" d="100"/>
          <a:sy n="62" d="100"/>
        </p:scale>
        <p:origin x="5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225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07F6-42A2-962D-9CE4FE8A5545}"/>
            </c:ext>
          </c:extLst>
        </c:ser>
        <c:ser>
          <c:idx val="1"/>
          <c:order val="1"/>
          <c:tx>
            <c:strRef>
              <c:f>Sheet1!$A$3</c:f>
              <c:strCache>
                <c:ptCount val="1"/>
                <c:pt idx="0">
                  <c:v>West</c:v>
                </c:pt>
              </c:strCache>
            </c:strRef>
          </c:tx>
          <c:spPr>
            <a:solidFill>
              <a:schemeClr val="accent2"/>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07F6-42A2-962D-9CE4FE8A5545}"/>
            </c:ext>
          </c:extLst>
        </c:ser>
        <c:ser>
          <c:idx val="2"/>
          <c:order val="2"/>
          <c:tx>
            <c:strRef>
              <c:f>Sheet1!$A$4</c:f>
              <c:strCache>
                <c:ptCount val="1"/>
                <c:pt idx="0">
                  <c:v>North</c:v>
                </c:pt>
              </c:strCache>
            </c:strRef>
          </c:tx>
          <c:spPr>
            <a:solidFill>
              <a:schemeClr val="hlink"/>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07F6-42A2-962D-9CE4FE8A5545}"/>
            </c:ext>
          </c:extLst>
        </c:ser>
        <c:dLbls>
          <c:showLegendKey val="0"/>
          <c:showVal val="0"/>
          <c:showCatName val="0"/>
          <c:showSerName val="0"/>
          <c:showPercent val="0"/>
          <c:showBubbleSize val="0"/>
        </c:dLbls>
        <c:gapWidth val="150"/>
        <c:gapDepth val="0"/>
        <c:shape val="box"/>
        <c:axId val="205000208"/>
        <c:axId val="1"/>
        <c:axId val="0"/>
      </c:bar3DChart>
      <c:catAx>
        <c:axId val="205000208"/>
        <c:scaling>
          <c:orientation val="minMax"/>
        </c:scaling>
        <c:delete val="0"/>
        <c:axPos val="b"/>
        <c:numFmt formatCode="General" sourceLinked="1"/>
        <c:majorTickMark val="out"/>
        <c:minorTickMark val="none"/>
        <c:tickLblPos val="low"/>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851">
              <a:solidFill>
                <a:schemeClr val="tx1"/>
              </a:solidFill>
              <a:prstDash val="solid"/>
            </a:ln>
          </c:spPr>
        </c:majorGridlines>
        <c:numFmt formatCode="General" sourceLinked="1"/>
        <c:majorTickMark val="out"/>
        <c:minorTickMark val="none"/>
        <c:tickLblPos val="nextTo"/>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205000208"/>
        <c:crosses val="autoZero"/>
        <c:crossBetween val="between"/>
      </c:valAx>
      <c:spPr>
        <a:noFill/>
        <a:ln w="25369">
          <a:noFill/>
        </a:ln>
      </c:spPr>
    </c:plotArea>
    <c:legend>
      <c:legendPos val="r"/>
      <c:layout>
        <c:manualLayout>
          <c:xMode val="edge"/>
          <c:yMode val="edge"/>
          <c:x val="0.83492071599158213"/>
          <c:y val="0.37410063411495048"/>
          <c:w val="0.15873013170650963"/>
          <c:h val="0.25419665517016982"/>
        </c:manualLayout>
      </c:layout>
      <c:overlay val="0"/>
      <c:spPr>
        <a:noFill/>
        <a:ln w="2851">
          <a:solidFill>
            <a:schemeClr val="tx1"/>
          </a:solidFill>
          <a:prstDash val="solid"/>
        </a:ln>
      </c:spPr>
      <c:txPr>
        <a:bodyPr/>
        <a:lstStyle/>
        <a:p>
          <a:pPr>
            <a:defRPr lang="en-US" sz="1486"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1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936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9D39-4B92-B52D-B04231FA6883}"/>
            </c:ext>
          </c:extLst>
        </c:ser>
        <c:ser>
          <c:idx val="1"/>
          <c:order val="1"/>
          <c:tx>
            <c:strRef>
              <c:f>Sheet1!$A$3</c:f>
              <c:strCache>
                <c:ptCount val="1"/>
                <c:pt idx="0">
                  <c:v>West</c:v>
                </c:pt>
              </c:strCache>
            </c:strRef>
          </c:tx>
          <c:spPr>
            <a:solidFill>
              <a:schemeClr val="accent2"/>
            </a:solidFill>
            <a:ln w="936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9D39-4B92-B52D-B04231FA6883}"/>
            </c:ext>
          </c:extLst>
        </c:ser>
        <c:ser>
          <c:idx val="2"/>
          <c:order val="2"/>
          <c:tx>
            <c:strRef>
              <c:f>Sheet1!$A$4</c:f>
              <c:strCache>
                <c:ptCount val="1"/>
                <c:pt idx="0">
                  <c:v>North</c:v>
                </c:pt>
              </c:strCache>
            </c:strRef>
          </c:tx>
          <c:spPr>
            <a:solidFill>
              <a:schemeClr val="hlink"/>
            </a:solidFill>
            <a:ln w="936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9D39-4B92-B52D-B04231FA6883}"/>
            </c:ext>
          </c:extLst>
        </c:ser>
        <c:dLbls>
          <c:showLegendKey val="0"/>
          <c:showVal val="0"/>
          <c:showCatName val="0"/>
          <c:showSerName val="0"/>
          <c:showPercent val="0"/>
          <c:showBubbleSize val="0"/>
        </c:dLbls>
        <c:gapWidth val="150"/>
        <c:gapDepth val="0"/>
        <c:shape val="box"/>
        <c:axId val="178556008"/>
        <c:axId val="1"/>
        <c:axId val="0"/>
      </c:bar3DChart>
      <c:catAx>
        <c:axId val="178556008"/>
        <c:scaling>
          <c:orientation val="minMax"/>
        </c:scaling>
        <c:delete val="0"/>
        <c:axPos val="b"/>
        <c:numFmt formatCode="General" sourceLinked="1"/>
        <c:majorTickMark val="out"/>
        <c:minorTickMark val="none"/>
        <c:tickLblPos val="low"/>
        <c:spPr>
          <a:ln w="2341">
            <a:solidFill>
              <a:schemeClr val="tx1"/>
            </a:solidFill>
            <a:prstDash val="solid"/>
          </a:ln>
        </c:spPr>
        <c:txPr>
          <a:bodyPr rot="0" vert="horz"/>
          <a:lstStyle/>
          <a:p>
            <a:pPr>
              <a:defRPr lang="en-US" sz="1328"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341">
              <a:solidFill>
                <a:schemeClr val="tx1"/>
              </a:solidFill>
              <a:prstDash val="solid"/>
            </a:ln>
          </c:spPr>
        </c:majorGridlines>
        <c:numFmt formatCode="General" sourceLinked="1"/>
        <c:majorTickMark val="out"/>
        <c:minorTickMark val="none"/>
        <c:tickLblPos val="nextTo"/>
        <c:spPr>
          <a:ln w="2341">
            <a:solidFill>
              <a:schemeClr val="tx1"/>
            </a:solidFill>
            <a:prstDash val="solid"/>
          </a:ln>
        </c:spPr>
        <c:txPr>
          <a:bodyPr rot="0" vert="horz"/>
          <a:lstStyle/>
          <a:p>
            <a:pPr>
              <a:defRPr lang="en-US" sz="1328" b="1" i="0" u="none" strike="noStrike" baseline="0">
                <a:solidFill>
                  <a:schemeClr val="tx1"/>
                </a:solidFill>
                <a:latin typeface="Arial"/>
                <a:ea typeface="Arial"/>
                <a:cs typeface="Arial"/>
              </a:defRPr>
            </a:pPr>
            <a:endParaRPr lang="en-US"/>
          </a:p>
        </c:txPr>
        <c:crossAx val="178556008"/>
        <c:crosses val="autoZero"/>
        <c:crossBetween val="between"/>
      </c:valAx>
      <c:spPr>
        <a:noFill/>
        <a:ln w="25392">
          <a:noFill/>
        </a:ln>
      </c:spPr>
    </c:plotArea>
    <c:legend>
      <c:legendPos val="r"/>
      <c:layout>
        <c:manualLayout>
          <c:xMode val="edge"/>
          <c:yMode val="edge"/>
          <c:x val="0.83492059058027945"/>
          <c:y val="0.37410078740157482"/>
          <c:w val="0.15873014764506987"/>
          <c:h val="0.254196675415573"/>
        </c:manualLayout>
      </c:layout>
      <c:overlay val="0"/>
      <c:spPr>
        <a:noFill/>
        <a:ln w="2341">
          <a:solidFill>
            <a:schemeClr val="tx1"/>
          </a:solidFill>
          <a:prstDash val="solid"/>
        </a:ln>
      </c:spPr>
      <c:txPr>
        <a:bodyPr/>
        <a:lstStyle/>
        <a:p>
          <a:pPr>
            <a:defRPr lang="en-US" sz="1221"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28"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1412">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A220-47D7-8187-E3A802BB5087}"/>
            </c:ext>
          </c:extLst>
        </c:ser>
        <c:ser>
          <c:idx val="1"/>
          <c:order val="1"/>
          <c:tx>
            <c:strRef>
              <c:f>Sheet1!$A$3</c:f>
              <c:strCache>
                <c:ptCount val="1"/>
                <c:pt idx="0">
                  <c:v>West</c:v>
                </c:pt>
              </c:strCache>
            </c:strRef>
          </c:tx>
          <c:spPr>
            <a:solidFill>
              <a:schemeClr val="accent2"/>
            </a:solidFill>
            <a:ln w="11412">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A220-47D7-8187-E3A802BB5087}"/>
            </c:ext>
          </c:extLst>
        </c:ser>
        <c:ser>
          <c:idx val="2"/>
          <c:order val="2"/>
          <c:tx>
            <c:strRef>
              <c:f>Sheet1!$A$4</c:f>
              <c:strCache>
                <c:ptCount val="1"/>
                <c:pt idx="0">
                  <c:v>North</c:v>
                </c:pt>
              </c:strCache>
            </c:strRef>
          </c:tx>
          <c:spPr>
            <a:solidFill>
              <a:schemeClr val="hlink"/>
            </a:solidFill>
            <a:ln w="11412">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A220-47D7-8187-E3A802BB5087}"/>
            </c:ext>
          </c:extLst>
        </c:ser>
        <c:dLbls>
          <c:showLegendKey val="0"/>
          <c:showVal val="0"/>
          <c:showCatName val="0"/>
          <c:showSerName val="0"/>
          <c:showPercent val="0"/>
          <c:showBubbleSize val="0"/>
        </c:dLbls>
        <c:gapWidth val="150"/>
        <c:gapDepth val="0"/>
        <c:shape val="box"/>
        <c:axId val="205002176"/>
        <c:axId val="1"/>
        <c:axId val="0"/>
      </c:bar3DChart>
      <c:catAx>
        <c:axId val="205002176"/>
        <c:scaling>
          <c:orientation val="minMax"/>
        </c:scaling>
        <c:delete val="0"/>
        <c:axPos val="b"/>
        <c:numFmt formatCode="General" sourceLinked="1"/>
        <c:majorTickMark val="out"/>
        <c:minorTickMark val="none"/>
        <c:tickLblPos val="low"/>
        <c:spPr>
          <a:ln w="2853">
            <a:solidFill>
              <a:schemeClr val="tx1"/>
            </a:solidFill>
            <a:prstDash val="solid"/>
          </a:ln>
        </c:spPr>
        <c:txPr>
          <a:bodyPr rot="0" vert="horz"/>
          <a:lstStyle/>
          <a:p>
            <a:pPr>
              <a:defRPr lang="en-US" sz="1618"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853">
              <a:solidFill>
                <a:schemeClr val="tx1"/>
              </a:solidFill>
              <a:prstDash val="solid"/>
            </a:ln>
          </c:spPr>
        </c:majorGridlines>
        <c:numFmt formatCode="General" sourceLinked="1"/>
        <c:majorTickMark val="out"/>
        <c:minorTickMark val="none"/>
        <c:tickLblPos val="nextTo"/>
        <c:spPr>
          <a:ln w="2853">
            <a:solidFill>
              <a:schemeClr val="tx1"/>
            </a:solidFill>
            <a:prstDash val="solid"/>
          </a:ln>
        </c:spPr>
        <c:txPr>
          <a:bodyPr rot="0" vert="horz"/>
          <a:lstStyle/>
          <a:p>
            <a:pPr>
              <a:defRPr lang="en-US" sz="1618" b="1" i="0" u="none" strike="noStrike" baseline="0">
                <a:solidFill>
                  <a:schemeClr val="tx1"/>
                </a:solidFill>
                <a:latin typeface="Arial"/>
                <a:ea typeface="Arial"/>
                <a:cs typeface="Arial"/>
              </a:defRPr>
            </a:pPr>
            <a:endParaRPr lang="en-US"/>
          </a:p>
        </c:txPr>
        <c:crossAx val="205002176"/>
        <c:crosses val="autoZero"/>
        <c:crossBetween val="between"/>
      </c:valAx>
      <c:spPr>
        <a:noFill/>
        <a:ln w="25399">
          <a:noFill/>
        </a:ln>
      </c:spPr>
    </c:plotArea>
    <c:legend>
      <c:legendPos val="r"/>
      <c:layout>
        <c:manualLayout>
          <c:xMode val="edge"/>
          <c:yMode val="edge"/>
          <c:x val="0.83492064394477761"/>
          <c:y val="0.37410058877775415"/>
          <c:w val="0.158730113609445"/>
          <c:h val="0.25419677945662195"/>
        </c:manualLayout>
      </c:layout>
      <c:overlay val="0"/>
      <c:spPr>
        <a:noFill/>
        <a:ln w="2853">
          <a:solidFill>
            <a:schemeClr val="tx1"/>
          </a:solidFill>
          <a:prstDash val="solid"/>
        </a:ln>
      </c:spPr>
      <c:txPr>
        <a:bodyPr/>
        <a:lstStyle/>
        <a:p>
          <a:pPr>
            <a:defRPr lang="en-US" sz="148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18"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6921">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7A43-4E4F-A76F-286826DA27B9}"/>
            </c:ext>
          </c:extLst>
        </c:ser>
        <c:ser>
          <c:idx val="1"/>
          <c:order val="1"/>
          <c:tx>
            <c:strRef>
              <c:f>Sheet1!$A$3</c:f>
              <c:strCache>
                <c:ptCount val="1"/>
                <c:pt idx="0">
                  <c:v>West</c:v>
                </c:pt>
              </c:strCache>
            </c:strRef>
          </c:tx>
          <c:spPr>
            <a:solidFill>
              <a:schemeClr val="accent2"/>
            </a:solidFill>
            <a:ln w="16921">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7A43-4E4F-A76F-286826DA27B9}"/>
            </c:ext>
          </c:extLst>
        </c:ser>
        <c:ser>
          <c:idx val="2"/>
          <c:order val="2"/>
          <c:tx>
            <c:strRef>
              <c:f>Sheet1!$A$4</c:f>
              <c:strCache>
                <c:ptCount val="1"/>
                <c:pt idx="0">
                  <c:v>North</c:v>
                </c:pt>
              </c:strCache>
            </c:strRef>
          </c:tx>
          <c:spPr>
            <a:solidFill>
              <a:schemeClr val="hlink"/>
            </a:solidFill>
            <a:ln w="16921">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7A43-4E4F-A76F-286826DA27B9}"/>
            </c:ext>
          </c:extLst>
        </c:ser>
        <c:dLbls>
          <c:showLegendKey val="0"/>
          <c:showVal val="0"/>
          <c:showCatName val="0"/>
          <c:showSerName val="0"/>
          <c:showPercent val="0"/>
          <c:showBubbleSize val="0"/>
        </c:dLbls>
        <c:gapWidth val="150"/>
        <c:gapDepth val="0"/>
        <c:shape val="box"/>
        <c:axId val="178553712"/>
        <c:axId val="1"/>
        <c:axId val="0"/>
      </c:bar3DChart>
      <c:catAx>
        <c:axId val="178553712"/>
        <c:scaling>
          <c:orientation val="minMax"/>
        </c:scaling>
        <c:delete val="0"/>
        <c:axPos val="b"/>
        <c:numFmt formatCode="General" sourceLinked="1"/>
        <c:majorTickMark val="out"/>
        <c:minorTickMark val="none"/>
        <c:tickLblPos val="low"/>
        <c:spPr>
          <a:ln w="4230">
            <a:solidFill>
              <a:schemeClr val="tx1"/>
            </a:solidFill>
            <a:prstDash val="solid"/>
          </a:ln>
        </c:spPr>
        <c:txPr>
          <a:bodyPr rot="0" vert="horz"/>
          <a:lstStyle/>
          <a:p>
            <a:pPr>
              <a:defRPr lang="en-US" sz="2399"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230">
              <a:solidFill>
                <a:schemeClr val="tx1"/>
              </a:solidFill>
              <a:prstDash val="solid"/>
            </a:ln>
          </c:spPr>
        </c:majorGridlines>
        <c:numFmt formatCode="General" sourceLinked="1"/>
        <c:majorTickMark val="out"/>
        <c:minorTickMark val="none"/>
        <c:tickLblPos val="nextTo"/>
        <c:spPr>
          <a:ln w="4230">
            <a:solidFill>
              <a:schemeClr val="tx1"/>
            </a:solidFill>
            <a:prstDash val="solid"/>
          </a:ln>
        </c:spPr>
        <c:txPr>
          <a:bodyPr rot="0" vert="horz"/>
          <a:lstStyle/>
          <a:p>
            <a:pPr>
              <a:defRPr lang="en-US" sz="2399" b="1" i="0" u="none" strike="noStrike" baseline="0">
                <a:solidFill>
                  <a:schemeClr val="tx1"/>
                </a:solidFill>
                <a:latin typeface="Arial"/>
                <a:ea typeface="Arial"/>
                <a:cs typeface="Arial"/>
              </a:defRPr>
            </a:pPr>
            <a:endParaRPr lang="en-US"/>
          </a:p>
        </c:txPr>
        <c:crossAx val="178553712"/>
        <c:crosses val="autoZero"/>
        <c:crossBetween val="between"/>
      </c:valAx>
      <c:spPr>
        <a:noFill/>
        <a:ln w="24391">
          <a:noFill/>
        </a:ln>
      </c:spPr>
    </c:plotArea>
    <c:legend>
      <c:legendPos val="r"/>
      <c:layout>
        <c:manualLayout>
          <c:xMode val="edge"/>
          <c:yMode val="edge"/>
          <c:x val="0.83492066951838628"/>
          <c:y val="0.37410072866765776"/>
          <c:w val="0.15873010683353161"/>
          <c:h val="0.25419672191325737"/>
        </c:manualLayout>
      </c:layout>
      <c:overlay val="0"/>
      <c:spPr>
        <a:noFill/>
        <a:ln w="4230">
          <a:solidFill>
            <a:schemeClr val="tx1"/>
          </a:solidFill>
          <a:prstDash val="solid"/>
        </a:ln>
      </c:spPr>
      <c:txPr>
        <a:bodyPr/>
        <a:lstStyle/>
        <a:p>
          <a:pPr>
            <a:defRPr lang="en-US" sz="220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39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72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BEF3-4EC9-9855-9C2AAD3E33B0}"/>
            </c:ext>
          </c:extLst>
        </c:ser>
        <c:ser>
          <c:idx val="1"/>
          <c:order val="1"/>
          <c:tx>
            <c:strRef>
              <c:f>Sheet1!$A$3</c:f>
              <c:strCache>
                <c:ptCount val="1"/>
                <c:pt idx="0">
                  <c:v>West</c:v>
                </c:pt>
              </c:strCache>
            </c:strRef>
          </c:tx>
          <c:spPr>
            <a:solidFill>
              <a:schemeClr val="accent2"/>
            </a:solidFill>
            <a:ln w="1772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BEF3-4EC9-9855-9C2AAD3E33B0}"/>
            </c:ext>
          </c:extLst>
        </c:ser>
        <c:ser>
          <c:idx val="2"/>
          <c:order val="2"/>
          <c:tx>
            <c:strRef>
              <c:f>Sheet1!$A$4</c:f>
              <c:strCache>
                <c:ptCount val="1"/>
                <c:pt idx="0">
                  <c:v>North</c:v>
                </c:pt>
              </c:strCache>
            </c:strRef>
          </c:tx>
          <c:spPr>
            <a:solidFill>
              <a:schemeClr val="hlink"/>
            </a:solidFill>
            <a:ln w="1772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BEF3-4EC9-9855-9C2AAD3E33B0}"/>
            </c:ext>
          </c:extLst>
        </c:ser>
        <c:dLbls>
          <c:showLegendKey val="0"/>
          <c:showVal val="0"/>
          <c:showCatName val="0"/>
          <c:showSerName val="0"/>
          <c:showPercent val="0"/>
          <c:showBubbleSize val="0"/>
        </c:dLbls>
        <c:gapWidth val="150"/>
        <c:gapDepth val="0"/>
        <c:shape val="box"/>
        <c:axId val="206019456"/>
        <c:axId val="1"/>
        <c:axId val="0"/>
      </c:bar3DChart>
      <c:catAx>
        <c:axId val="206019456"/>
        <c:scaling>
          <c:orientation val="minMax"/>
        </c:scaling>
        <c:delete val="0"/>
        <c:axPos val="b"/>
        <c:numFmt formatCode="General" sourceLinked="1"/>
        <c:majorTickMark val="out"/>
        <c:minorTickMark val="none"/>
        <c:tickLblPos val="low"/>
        <c:spPr>
          <a:ln w="4430">
            <a:solidFill>
              <a:schemeClr val="tx1"/>
            </a:solidFill>
            <a:prstDash val="solid"/>
          </a:ln>
        </c:spPr>
        <c:txPr>
          <a:bodyPr rot="0" vert="horz"/>
          <a:lstStyle/>
          <a:p>
            <a:pPr>
              <a:defRPr lang="en-US" sz="2511"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430">
              <a:solidFill>
                <a:schemeClr val="tx1"/>
              </a:solidFill>
              <a:prstDash val="solid"/>
            </a:ln>
          </c:spPr>
        </c:majorGridlines>
        <c:numFmt formatCode="General" sourceLinked="1"/>
        <c:majorTickMark val="out"/>
        <c:minorTickMark val="none"/>
        <c:tickLblPos val="nextTo"/>
        <c:spPr>
          <a:ln w="4430">
            <a:solidFill>
              <a:schemeClr val="tx1"/>
            </a:solidFill>
            <a:prstDash val="solid"/>
          </a:ln>
        </c:spPr>
        <c:txPr>
          <a:bodyPr rot="0" vert="horz"/>
          <a:lstStyle/>
          <a:p>
            <a:pPr>
              <a:defRPr lang="en-US" sz="2511" b="1" i="0" u="none" strike="noStrike" baseline="0">
                <a:solidFill>
                  <a:schemeClr val="tx1"/>
                </a:solidFill>
                <a:latin typeface="Arial"/>
                <a:ea typeface="Arial"/>
                <a:cs typeface="Arial"/>
              </a:defRPr>
            </a:pPr>
            <a:endParaRPr lang="en-US"/>
          </a:p>
        </c:txPr>
        <c:crossAx val="206019456"/>
        <c:crosses val="autoZero"/>
        <c:crossBetween val="between"/>
      </c:valAx>
      <c:spPr>
        <a:noFill/>
        <a:ln w="23054">
          <a:noFill/>
        </a:ln>
      </c:spPr>
    </c:plotArea>
    <c:legend>
      <c:legendPos val="r"/>
      <c:layout>
        <c:manualLayout>
          <c:xMode val="edge"/>
          <c:yMode val="edge"/>
          <c:x val="0.83492061934625772"/>
          <c:y val="0.3741007609897819"/>
          <c:w val="0.15873012758140437"/>
          <c:h val="0.25419666881262487"/>
        </c:manualLayout>
      </c:layout>
      <c:overlay val="0"/>
      <c:spPr>
        <a:noFill/>
        <a:ln w="4430">
          <a:solidFill>
            <a:schemeClr val="tx1"/>
          </a:solidFill>
          <a:prstDash val="solid"/>
        </a:ln>
      </c:spPr>
      <c:txPr>
        <a:bodyPr/>
        <a:lstStyle/>
        <a:p>
          <a:pPr>
            <a:defRPr lang="en-US" sz="230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51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8745-4013-81C3-E7FFD0424216}"/>
            </c:ext>
          </c:extLst>
        </c:ser>
        <c:ser>
          <c:idx val="1"/>
          <c:order val="1"/>
          <c:tx>
            <c:strRef>
              <c:f>Sheet1!$A$3</c:f>
              <c:strCache>
                <c:ptCount val="1"/>
                <c:pt idx="0">
                  <c:v>West</c:v>
                </c:pt>
              </c:strCache>
            </c:strRef>
          </c:tx>
          <c:spPr>
            <a:solidFill>
              <a:schemeClr val="accent2"/>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8745-4013-81C3-E7FFD0424216}"/>
            </c:ext>
          </c:extLst>
        </c:ser>
        <c:ser>
          <c:idx val="2"/>
          <c:order val="2"/>
          <c:tx>
            <c:strRef>
              <c:f>Sheet1!$A$4</c:f>
              <c:strCache>
                <c:ptCount val="1"/>
                <c:pt idx="0">
                  <c:v>North</c:v>
                </c:pt>
              </c:strCache>
            </c:strRef>
          </c:tx>
          <c:spPr>
            <a:solidFill>
              <a:schemeClr val="hlink"/>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8745-4013-81C3-E7FFD0424216}"/>
            </c:ext>
          </c:extLst>
        </c:ser>
        <c:dLbls>
          <c:showLegendKey val="0"/>
          <c:showVal val="0"/>
          <c:showCatName val="0"/>
          <c:showSerName val="0"/>
          <c:showPercent val="0"/>
          <c:showBubbleSize val="0"/>
        </c:dLbls>
        <c:gapWidth val="150"/>
        <c:gapDepth val="0"/>
        <c:shape val="box"/>
        <c:axId val="205218920"/>
        <c:axId val="1"/>
        <c:axId val="0"/>
      </c:bar3DChart>
      <c:catAx>
        <c:axId val="205218920"/>
        <c:scaling>
          <c:orientation val="minMax"/>
        </c:scaling>
        <c:delete val="0"/>
        <c:axPos val="b"/>
        <c:numFmt formatCode="General" sourceLinked="1"/>
        <c:majorTickMark val="out"/>
        <c:minorTickMark val="none"/>
        <c:tickLblPos val="low"/>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282">
              <a:solidFill>
                <a:schemeClr val="tx1"/>
              </a:solidFill>
              <a:prstDash val="solid"/>
            </a:ln>
          </c:spPr>
        </c:majorGridlines>
        <c:numFmt formatCode="General" sourceLinked="1"/>
        <c:majorTickMark val="out"/>
        <c:minorTickMark val="none"/>
        <c:tickLblPos val="nextTo"/>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205218920"/>
        <c:crosses val="autoZero"/>
        <c:crossBetween val="between"/>
      </c:valAx>
      <c:spPr>
        <a:noFill/>
        <a:ln w="22101">
          <a:noFill/>
        </a:ln>
      </c:spPr>
    </c:plotArea>
    <c:legend>
      <c:legendPos val="r"/>
      <c:layout>
        <c:manualLayout>
          <c:xMode val="edge"/>
          <c:yMode val="edge"/>
          <c:x val="0.834920624623261"/>
          <c:y val="0.37410067111345874"/>
          <c:w val="0.15873021021702871"/>
          <c:h val="0.25419664975575401"/>
        </c:manualLayout>
      </c:layout>
      <c:overlay val="0"/>
      <c:spPr>
        <a:noFill/>
        <a:ln w="4282">
          <a:solidFill>
            <a:schemeClr val="tx1"/>
          </a:solidFill>
          <a:prstDash val="solid"/>
        </a:ln>
      </c:spPr>
      <c:txPr>
        <a:bodyPr/>
        <a:lstStyle/>
        <a:p>
          <a:pPr>
            <a:defRPr lang="en-US" sz="223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28"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427D-403A-BCE0-377E35A95CC6}"/>
            </c:ext>
          </c:extLst>
        </c:ser>
        <c:ser>
          <c:idx val="1"/>
          <c:order val="1"/>
          <c:tx>
            <c:strRef>
              <c:f>Sheet1!$A$3</c:f>
              <c:strCache>
                <c:ptCount val="1"/>
                <c:pt idx="0">
                  <c:v>West</c:v>
                </c:pt>
              </c:strCache>
            </c:strRef>
          </c:tx>
          <c:spPr>
            <a:solidFill>
              <a:schemeClr val="accent2"/>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427D-403A-BCE0-377E35A95CC6}"/>
            </c:ext>
          </c:extLst>
        </c:ser>
        <c:ser>
          <c:idx val="2"/>
          <c:order val="2"/>
          <c:tx>
            <c:strRef>
              <c:f>Sheet1!$A$4</c:f>
              <c:strCache>
                <c:ptCount val="1"/>
                <c:pt idx="0">
                  <c:v>North</c:v>
                </c:pt>
              </c:strCache>
            </c:strRef>
          </c:tx>
          <c:spPr>
            <a:solidFill>
              <a:schemeClr val="hlink"/>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427D-403A-BCE0-377E35A95CC6}"/>
            </c:ext>
          </c:extLst>
        </c:ser>
        <c:dLbls>
          <c:showLegendKey val="0"/>
          <c:showVal val="0"/>
          <c:showCatName val="0"/>
          <c:showSerName val="0"/>
          <c:showPercent val="0"/>
          <c:showBubbleSize val="0"/>
        </c:dLbls>
        <c:gapWidth val="150"/>
        <c:gapDepth val="0"/>
        <c:shape val="box"/>
        <c:axId val="205541080"/>
        <c:axId val="1"/>
        <c:axId val="0"/>
      </c:bar3DChart>
      <c:catAx>
        <c:axId val="205541080"/>
        <c:scaling>
          <c:orientation val="minMax"/>
        </c:scaling>
        <c:delete val="0"/>
        <c:axPos val="b"/>
        <c:numFmt formatCode="General" sourceLinked="1"/>
        <c:majorTickMark val="out"/>
        <c:minorTickMark val="none"/>
        <c:tickLblPos val="low"/>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851">
              <a:solidFill>
                <a:schemeClr val="tx1"/>
              </a:solidFill>
              <a:prstDash val="solid"/>
            </a:ln>
          </c:spPr>
        </c:majorGridlines>
        <c:numFmt formatCode="General" sourceLinked="1"/>
        <c:majorTickMark val="out"/>
        <c:minorTickMark val="none"/>
        <c:tickLblPos val="nextTo"/>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205541080"/>
        <c:crosses val="autoZero"/>
        <c:crossBetween val="between"/>
      </c:valAx>
      <c:spPr>
        <a:noFill/>
        <a:ln w="25369">
          <a:noFill/>
        </a:ln>
      </c:spPr>
    </c:plotArea>
    <c:legend>
      <c:legendPos val="r"/>
      <c:layout>
        <c:manualLayout>
          <c:xMode val="edge"/>
          <c:yMode val="edge"/>
          <c:x val="0.83492071599158213"/>
          <c:y val="0.37410063411495048"/>
          <c:w val="0.15873013170650963"/>
          <c:h val="0.25419665517016982"/>
        </c:manualLayout>
      </c:layout>
      <c:overlay val="0"/>
      <c:spPr>
        <a:noFill/>
        <a:ln w="2851">
          <a:solidFill>
            <a:schemeClr val="tx1"/>
          </a:solidFill>
          <a:prstDash val="solid"/>
        </a:ln>
      </c:spPr>
      <c:txPr>
        <a:bodyPr/>
        <a:lstStyle/>
        <a:p>
          <a:pPr>
            <a:defRPr lang="en-US" sz="1486"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17"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57BA-4386-9681-0779BE1B6AB2}"/>
            </c:ext>
          </c:extLst>
        </c:ser>
        <c:ser>
          <c:idx val="1"/>
          <c:order val="1"/>
          <c:tx>
            <c:strRef>
              <c:f>Sheet1!$A$3</c:f>
              <c:strCache>
                <c:ptCount val="1"/>
                <c:pt idx="0">
                  <c:v>West</c:v>
                </c:pt>
              </c:strCache>
            </c:strRef>
          </c:tx>
          <c:spPr>
            <a:solidFill>
              <a:schemeClr val="accent2"/>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57BA-4386-9681-0779BE1B6AB2}"/>
            </c:ext>
          </c:extLst>
        </c:ser>
        <c:ser>
          <c:idx val="2"/>
          <c:order val="2"/>
          <c:tx>
            <c:strRef>
              <c:f>Sheet1!$A$4</c:f>
              <c:strCache>
                <c:ptCount val="1"/>
                <c:pt idx="0">
                  <c:v>North</c:v>
                </c:pt>
              </c:strCache>
            </c:strRef>
          </c:tx>
          <c:spPr>
            <a:solidFill>
              <a:schemeClr val="hlink"/>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57BA-4386-9681-0779BE1B6AB2}"/>
            </c:ext>
          </c:extLst>
        </c:ser>
        <c:dLbls>
          <c:showLegendKey val="0"/>
          <c:showVal val="0"/>
          <c:showCatName val="0"/>
          <c:showSerName val="0"/>
          <c:showPercent val="0"/>
          <c:showBubbleSize val="0"/>
        </c:dLbls>
        <c:gapWidth val="150"/>
        <c:gapDepth val="0"/>
        <c:shape val="box"/>
        <c:axId val="204998896"/>
        <c:axId val="1"/>
        <c:axId val="0"/>
      </c:bar3DChart>
      <c:catAx>
        <c:axId val="204998896"/>
        <c:scaling>
          <c:orientation val="minMax"/>
        </c:scaling>
        <c:delete val="0"/>
        <c:axPos val="b"/>
        <c:numFmt formatCode="General" sourceLinked="1"/>
        <c:majorTickMark val="out"/>
        <c:minorTickMark val="none"/>
        <c:tickLblPos val="low"/>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282">
              <a:solidFill>
                <a:schemeClr val="tx1"/>
              </a:solidFill>
              <a:prstDash val="solid"/>
            </a:ln>
          </c:spPr>
        </c:majorGridlines>
        <c:numFmt formatCode="General" sourceLinked="1"/>
        <c:majorTickMark val="out"/>
        <c:minorTickMark val="none"/>
        <c:tickLblPos val="nextTo"/>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204998896"/>
        <c:crosses val="autoZero"/>
        <c:crossBetween val="between"/>
      </c:valAx>
      <c:spPr>
        <a:noFill/>
        <a:ln w="22101">
          <a:noFill/>
        </a:ln>
      </c:spPr>
    </c:plotArea>
    <c:legend>
      <c:legendPos val="r"/>
      <c:layout>
        <c:manualLayout>
          <c:xMode val="edge"/>
          <c:yMode val="edge"/>
          <c:x val="0.834920624623261"/>
          <c:y val="0.37410067111345874"/>
          <c:w val="0.15873021021702871"/>
          <c:h val="0.25419664975575401"/>
        </c:manualLayout>
      </c:layout>
      <c:overlay val="0"/>
      <c:spPr>
        <a:noFill/>
        <a:ln w="4282">
          <a:solidFill>
            <a:schemeClr val="tx1"/>
          </a:solidFill>
          <a:prstDash val="solid"/>
        </a:ln>
      </c:spPr>
      <c:txPr>
        <a:bodyPr/>
        <a:lstStyle/>
        <a:p>
          <a:pPr>
            <a:defRPr lang="en-US" sz="223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28"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EE71-4ECF-A84D-B35738678F70}"/>
            </c:ext>
          </c:extLst>
        </c:ser>
        <c:ser>
          <c:idx val="1"/>
          <c:order val="1"/>
          <c:tx>
            <c:strRef>
              <c:f>Sheet1!$A$3</c:f>
              <c:strCache>
                <c:ptCount val="1"/>
                <c:pt idx="0">
                  <c:v>West</c:v>
                </c:pt>
              </c:strCache>
            </c:strRef>
          </c:tx>
          <c:spPr>
            <a:solidFill>
              <a:schemeClr val="accent2"/>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EE71-4ECF-A84D-B35738678F70}"/>
            </c:ext>
          </c:extLst>
        </c:ser>
        <c:ser>
          <c:idx val="2"/>
          <c:order val="2"/>
          <c:tx>
            <c:strRef>
              <c:f>Sheet1!$A$4</c:f>
              <c:strCache>
                <c:ptCount val="1"/>
                <c:pt idx="0">
                  <c:v>North</c:v>
                </c:pt>
              </c:strCache>
            </c:strRef>
          </c:tx>
          <c:spPr>
            <a:solidFill>
              <a:schemeClr val="hlink"/>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EE71-4ECF-A84D-B35738678F70}"/>
            </c:ext>
          </c:extLst>
        </c:ser>
        <c:dLbls>
          <c:showLegendKey val="0"/>
          <c:showVal val="0"/>
          <c:showCatName val="0"/>
          <c:showSerName val="0"/>
          <c:showPercent val="0"/>
          <c:showBubbleSize val="0"/>
        </c:dLbls>
        <c:gapWidth val="150"/>
        <c:gapDepth val="0"/>
        <c:shape val="box"/>
        <c:axId val="205538784"/>
        <c:axId val="1"/>
        <c:axId val="0"/>
      </c:bar3DChart>
      <c:catAx>
        <c:axId val="205538784"/>
        <c:scaling>
          <c:orientation val="minMax"/>
        </c:scaling>
        <c:delete val="0"/>
        <c:axPos val="b"/>
        <c:numFmt formatCode="General" sourceLinked="1"/>
        <c:majorTickMark val="out"/>
        <c:minorTickMark val="none"/>
        <c:tickLblPos val="low"/>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282">
              <a:solidFill>
                <a:schemeClr val="tx1"/>
              </a:solidFill>
              <a:prstDash val="solid"/>
            </a:ln>
          </c:spPr>
        </c:majorGridlines>
        <c:numFmt formatCode="General" sourceLinked="1"/>
        <c:majorTickMark val="out"/>
        <c:minorTickMark val="none"/>
        <c:tickLblPos val="nextTo"/>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205538784"/>
        <c:crosses val="autoZero"/>
        <c:crossBetween val="between"/>
      </c:valAx>
      <c:spPr>
        <a:noFill/>
        <a:ln w="22101">
          <a:noFill/>
        </a:ln>
      </c:spPr>
    </c:plotArea>
    <c:legend>
      <c:legendPos val="r"/>
      <c:layout>
        <c:manualLayout>
          <c:xMode val="edge"/>
          <c:yMode val="edge"/>
          <c:x val="0.834920624623261"/>
          <c:y val="0.37410067111345874"/>
          <c:w val="0.15873021021702871"/>
          <c:h val="0.25419664975575401"/>
        </c:manualLayout>
      </c:layout>
      <c:overlay val="0"/>
      <c:spPr>
        <a:noFill/>
        <a:ln w="4282">
          <a:solidFill>
            <a:schemeClr val="tx1"/>
          </a:solidFill>
          <a:prstDash val="solid"/>
        </a:ln>
      </c:spPr>
      <c:txPr>
        <a:bodyPr/>
        <a:lstStyle/>
        <a:p>
          <a:pPr>
            <a:defRPr lang="en-US" sz="223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28"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5C23CC-E6EC-4963-AC39-652F5BB7D40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zh-CN"/>
          </a:p>
        </p:txBody>
      </p:sp>
      <p:sp>
        <p:nvSpPr>
          <p:cNvPr id="25603" name="Rectangle 3">
            <a:extLst>
              <a:ext uri="{FF2B5EF4-FFF2-40B4-BE49-F238E27FC236}">
                <a16:creationId xmlns:a16="http://schemas.microsoft.com/office/drawing/2014/main" id="{F8092D4E-74A6-4AB8-B9CD-CDC6E86A62FE}"/>
              </a:ext>
            </a:extLst>
          </p:cNvPr>
          <p:cNvSpPr>
            <a:spLocks noGrp="1" noChangeArrowheads="1"/>
          </p:cNvSpPr>
          <p:nvPr>
            <p:ph type="dt" sz="quarter" idx="1"/>
          </p:nvPr>
        </p:nvSpPr>
        <p:spPr bwMode="auto">
          <a:xfrm>
            <a:off x="3976688" y="0"/>
            <a:ext cx="304323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endParaRPr lang="en-US" altLang="zh-CN"/>
          </a:p>
        </p:txBody>
      </p:sp>
      <p:sp>
        <p:nvSpPr>
          <p:cNvPr id="25604" name="Rectangle 4">
            <a:extLst>
              <a:ext uri="{FF2B5EF4-FFF2-40B4-BE49-F238E27FC236}">
                <a16:creationId xmlns:a16="http://schemas.microsoft.com/office/drawing/2014/main" id="{812F4C71-C275-4B0E-856B-5757F591CC63}"/>
              </a:ext>
            </a:extLst>
          </p:cNvPr>
          <p:cNvSpPr>
            <a:spLocks noGrp="1" noChangeArrowheads="1"/>
          </p:cNvSpPr>
          <p:nvPr>
            <p:ph type="ftr" sz="quarter" idx="2"/>
          </p:nvPr>
        </p:nvSpPr>
        <p:spPr bwMode="auto">
          <a:xfrm>
            <a:off x="0" y="8840788"/>
            <a:ext cx="304323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zh-CN"/>
          </a:p>
        </p:txBody>
      </p:sp>
      <p:sp>
        <p:nvSpPr>
          <p:cNvPr id="25605" name="Rectangle 5">
            <a:extLst>
              <a:ext uri="{FF2B5EF4-FFF2-40B4-BE49-F238E27FC236}">
                <a16:creationId xmlns:a16="http://schemas.microsoft.com/office/drawing/2014/main" id="{F2DDDEE6-871F-42A8-97D4-341FC0200DE4}"/>
              </a:ext>
            </a:extLst>
          </p:cNvPr>
          <p:cNvSpPr>
            <a:spLocks noGrp="1" noChangeArrowheads="1"/>
          </p:cNvSpPr>
          <p:nvPr>
            <p:ph type="sldNum" sz="quarter" idx="3"/>
          </p:nvPr>
        </p:nvSpPr>
        <p:spPr bwMode="auto">
          <a:xfrm>
            <a:off x="3976688" y="8840788"/>
            <a:ext cx="304323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5B59B120-CDA0-4DF0-ACB1-6DF495BCDE5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AC1B97C-195D-4ABB-9BA0-787ECC526876}"/>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5" name="Group 8">
            <a:extLst>
              <a:ext uri="{FF2B5EF4-FFF2-40B4-BE49-F238E27FC236}">
                <a16:creationId xmlns:a16="http://schemas.microsoft.com/office/drawing/2014/main" id="{98ACE962-13C6-4097-A1E0-3D270565CB99}"/>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B4C7B5FC-0A2B-4C12-A19B-4C90359094EE}"/>
                </a:ext>
              </a:extLst>
            </p:cNvPr>
            <p:cNvSpPr>
              <a:spLocks/>
            </p:cNvSpPr>
            <p:nvPr userDrawn="1"/>
          </p:nvSpPr>
          <p:spPr bwMode="auto">
            <a:xfrm>
              <a:off x="177" y="177"/>
              <a:ext cx="2250" cy="1017"/>
            </a:xfrm>
            <a:custGeom>
              <a:avLst/>
              <a:gdLst>
                <a:gd name="T0" fmla="*/ 212895360 w 794"/>
                <a:gd name="T1" fmla="*/ 19069064 h 414"/>
                <a:gd name="T2" fmla="*/ 190391823 w 794"/>
                <a:gd name="T3" fmla="*/ 15356128 h 414"/>
                <a:gd name="T4" fmla="*/ 149126736 w 794"/>
                <a:gd name="T5" fmla="*/ 10146842 h 414"/>
                <a:gd name="T6" fmla="*/ 19031704 w 794"/>
                <a:gd name="T7" fmla="*/ 0 h 414"/>
                <a:gd name="T8" fmla="*/ 6138108 w 794"/>
                <a:gd name="T9" fmla="*/ 961355 h 414"/>
                <a:gd name="T10" fmla="*/ 0 w 794"/>
                <a:gd name="T11" fmla="*/ 4010436 h 414"/>
                <a:gd name="T12" fmla="*/ 7480275 w 794"/>
                <a:gd name="T13" fmla="*/ 7489392 h 414"/>
                <a:gd name="T14" fmla="*/ 152827569 w 794"/>
                <a:gd name="T15" fmla="*/ 19757234 h 414"/>
                <a:gd name="T16" fmla="*/ 184673414 w 794"/>
                <a:gd name="T17" fmla="*/ 18971656 h 414"/>
                <a:gd name="T18" fmla="*/ 210421196 w 794"/>
                <a:gd name="T19" fmla="*/ 19987745 h 414"/>
                <a:gd name="T20" fmla="*/ 212895360 w 794"/>
                <a:gd name="T21" fmla="*/ 19069064 h 414"/>
                <a:gd name="T22" fmla="*/ 212895360 w 794"/>
                <a:gd name="T23" fmla="*/ 1906906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 name="Freeform 10">
              <a:extLst>
                <a:ext uri="{FF2B5EF4-FFF2-40B4-BE49-F238E27FC236}">
                  <a16:creationId xmlns:a16="http://schemas.microsoft.com/office/drawing/2014/main" id="{85A30331-2E03-44BD-A9BB-F2C03491841C}"/>
                </a:ext>
              </a:extLst>
            </p:cNvPr>
            <p:cNvSpPr>
              <a:spLocks/>
            </p:cNvSpPr>
            <p:nvPr userDrawn="1"/>
          </p:nvSpPr>
          <p:spPr bwMode="auto">
            <a:xfrm>
              <a:off x="166" y="261"/>
              <a:ext cx="2244" cy="1007"/>
            </a:xfrm>
            <a:custGeom>
              <a:avLst/>
              <a:gdLst>
                <a:gd name="T0" fmla="*/ 8819 w 1586"/>
                <a:gd name="T1" fmla="*/ 0 h 821"/>
                <a:gd name="T2" fmla="*/ 85661 w 1586"/>
                <a:gd name="T3" fmla="*/ 6016 h 821"/>
                <a:gd name="T4" fmla="*/ 91898 w 1586"/>
                <a:gd name="T5" fmla="*/ 7396 h 821"/>
                <a:gd name="T6" fmla="*/ 102081 w 1586"/>
                <a:gd name="T7" fmla="*/ 9180 h 821"/>
                <a:gd name="T8" fmla="*/ 100730 w 1586"/>
                <a:gd name="T9" fmla="*/ 9518 h 821"/>
                <a:gd name="T10" fmla="*/ 86868 w 1586"/>
                <a:gd name="T11" fmla="*/ 9122 h 821"/>
                <a:gd name="T12" fmla="*/ 73680 w 1586"/>
                <a:gd name="T13" fmla="*/ 9402 h 821"/>
                <a:gd name="T14" fmla="*/ 2664 w 1586"/>
                <a:gd name="T15" fmla="*/ 3464 h 821"/>
                <a:gd name="T16" fmla="*/ 0 w 1586"/>
                <a:gd name="T17" fmla="*/ 1740 h 821"/>
                <a:gd name="T18" fmla="*/ 2954 w 1586"/>
                <a:gd name="T19" fmla="*/ 367 h 821"/>
                <a:gd name="T20" fmla="*/ 8819 w 1586"/>
                <a:gd name="T21" fmla="*/ 0 h 821"/>
                <a:gd name="T22" fmla="*/ 881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 name="Freeform 11">
              <a:extLst>
                <a:ext uri="{FF2B5EF4-FFF2-40B4-BE49-F238E27FC236}">
                  <a16:creationId xmlns:a16="http://schemas.microsoft.com/office/drawing/2014/main" id="{277ABBCA-1315-4784-97A0-D939EFA77AC6}"/>
                </a:ext>
              </a:extLst>
            </p:cNvPr>
            <p:cNvSpPr>
              <a:spLocks/>
            </p:cNvSpPr>
            <p:nvPr userDrawn="1"/>
          </p:nvSpPr>
          <p:spPr bwMode="auto">
            <a:xfrm>
              <a:off x="474" y="344"/>
              <a:ext cx="1488" cy="919"/>
            </a:xfrm>
            <a:custGeom>
              <a:avLst/>
              <a:gdLst>
                <a:gd name="T0" fmla="*/ 0 w 1049"/>
                <a:gd name="T1" fmla="*/ 3904 h 747"/>
                <a:gd name="T2" fmla="*/ 61178 w 1049"/>
                <a:gd name="T3" fmla="*/ 8981 h 747"/>
                <a:gd name="T4" fmla="*/ 62316 w 1049"/>
                <a:gd name="T5" fmla="*/ 6421 h 747"/>
                <a:gd name="T6" fmla="*/ 69614 w 1049"/>
                <a:gd name="T7" fmla="*/ 5076 h 747"/>
                <a:gd name="T8" fmla="*/ 5175 w 1049"/>
                <a:gd name="T9" fmla="*/ 0 h 747"/>
                <a:gd name="T10" fmla="*/ 0 w 1049"/>
                <a:gd name="T11" fmla="*/ 1521 h 747"/>
                <a:gd name="T12" fmla="*/ 0 w 1049"/>
                <a:gd name="T13" fmla="*/ 3904 h 747"/>
                <a:gd name="T14" fmla="*/ 0 w 1049"/>
                <a:gd name="T15" fmla="*/ 3904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9" name="Group 12">
              <a:extLst>
                <a:ext uri="{FF2B5EF4-FFF2-40B4-BE49-F238E27FC236}">
                  <a16:creationId xmlns:a16="http://schemas.microsoft.com/office/drawing/2014/main" id="{874ED29E-7C02-4877-9B96-283A27DDB232}"/>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0D5E7081-9207-42D3-B655-8A395B43C460}"/>
                  </a:ext>
                </a:extLst>
              </p:cNvPr>
              <p:cNvSpPr>
                <a:spLocks/>
              </p:cNvSpPr>
              <p:nvPr userDrawn="1"/>
            </p:nvSpPr>
            <p:spPr bwMode="auto">
              <a:xfrm>
                <a:off x="2005" y="934"/>
                <a:ext cx="212" cy="214"/>
              </a:xfrm>
              <a:custGeom>
                <a:avLst/>
                <a:gdLst>
                  <a:gd name="T0" fmla="*/ 6975 w 150"/>
                  <a:gd name="T1" fmla="*/ 0 h 173"/>
                  <a:gd name="T2" fmla="*/ 2567 w 150"/>
                  <a:gd name="T3" fmla="*/ 852 h 173"/>
                  <a:gd name="T4" fmla="*/ 0 w 150"/>
                  <a:gd name="T5" fmla="*/ 2223 h 173"/>
                  <a:gd name="T6" fmla="*/ 5075 w 150"/>
                  <a:gd name="T7" fmla="*/ 2055 h 173"/>
                  <a:gd name="T8" fmla="*/ 6538 w 150"/>
                  <a:gd name="T9" fmla="*/ 1086 h 173"/>
                  <a:gd name="T10" fmla="*/ 9540 w 150"/>
                  <a:gd name="T11" fmla="*/ 344 h 173"/>
                  <a:gd name="T12" fmla="*/ 6975 w 150"/>
                  <a:gd name="T13" fmla="*/ 0 h 173"/>
                  <a:gd name="T14" fmla="*/ 697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14">
                <a:extLst>
                  <a:ext uri="{FF2B5EF4-FFF2-40B4-BE49-F238E27FC236}">
                    <a16:creationId xmlns:a16="http://schemas.microsoft.com/office/drawing/2014/main" id="{9A2FE540-2F3F-408B-B319-6DB986ED3FF3}"/>
                  </a:ext>
                </a:extLst>
              </p:cNvPr>
              <p:cNvSpPr>
                <a:spLocks/>
              </p:cNvSpPr>
              <p:nvPr userDrawn="1"/>
            </p:nvSpPr>
            <p:spPr bwMode="auto">
              <a:xfrm>
                <a:off x="123" y="148"/>
                <a:ext cx="2386" cy="1081"/>
              </a:xfrm>
              <a:custGeom>
                <a:avLst/>
                <a:gdLst>
                  <a:gd name="T0" fmla="*/ 10206 w 1684"/>
                  <a:gd name="T1" fmla="*/ 0 h 880"/>
                  <a:gd name="T2" fmla="*/ 4127 w 1684"/>
                  <a:gd name="T3" fmla="*/ 615 h 880"/>
                  <a:gd name="T4" fmla="*/ 0 w 1684"/>
                  <a:gd name="T5" fmla="*/ 2457 h 880"/>
                  <a:gd name="T6" fmla="*/ 4401 w 1684"/>
                  <a:gd name="T7" fmla="*/ 4237 h 880"/>
                  <a:gd name="T8" fmla="*/ 77361 w 1684"/>
                  <a:gd name="T9" fmla="*/ 10235 h 880"/>
                  <a:gd name="T10" fmla="*/ 93078 w 1684"/>
                  <a:gd name="T11" fmla="*/ 9862 h 880"/>
                  <a:gd name="T12" fmla="*/ 105814 w 1684"/>
                  <a:gd name="T13" fmla="*/ 10391 h 880"/>
                  <a:gd name="T14" fmla="*/ 110233 w 1684"/>
                  <a:gd name="T15" fmla="*/ 9551 h 880"/>
                  <a:gd name="T16" fmla="*/ 98308 w 1684"/>
                  <a:gd name="T17" fmla="*/ 7837 h 880"/>
                  <a:gd name="T18" fmla="*/ 93463 w 1684"/>
                  <a:gd name="T19" fmla="*/ 6052 h 880"/>
                  <a:gd name="T20" fmla="*/ 89639 w 1684"/>
                  <a:gd name="T21" fmla="*/ 6223 h 880"/>
                  <a:gd name="T22" fmla="*/ 94182 w 1684"/>
                  <a:gd name="T23" fmla="*/ 7837 h 880"/>
                  <a:gd name="T24" fmla="*/ 103291 w 1684"/>
                  <a:gd name="T25" fmla="*/ 9558 h 880"/>
                  <a:gd name="T26" fmla="*/ 92501 w 1684"/>
                  <a:gd name="T27" fmla="*/ 9293 h 880"/>
                  <a:gd name="T28" fmla="*/ 79778 w 1684"/>
                  <a:gd name="T29" fmla="*/ 9601 h 880"/>
                  <a:gd name="T30" fmla="*/ 82133 w 1684"/>
                  <a:gd name="T31" fmla="*/ 7669 h 880"/>
                  <a:gd name="T32" fmla="*/ 87588 w 1684"/>
                  <a:gd name="T33" fmla="*/ 6353 h 880"/>
                  <a:gd name="T34" fmla="*/ 81202 w 1684"/>
                  <a:gd name="T35" fmla="*/ 6517 h 880"/>
                  <a:gd name="T36" fmla="*/ 76251 w 1684"/>
                  <a:gd name="T37" fmla="*/ 7775 h 880"/>
                  <a:gd name="T38" fmla="*/ 74568 w 1684"/>
                  <a:gd name="T39" fmla="*/ 9343 h 880"/>
                  <a:gd name="T40" fmla="*/ 7012 w 1684"/>
                  <a:gd name="T41" fmla="*/ 3659 h 880"/>
                  <a:gd name="T42" fmla="*/ 5221 w 1684"/>
                  <a:gd name="T43" fmla="*/ 2535 h 880"/>
                  <a:gd name="T44" fmla="*/ 6739 w 1684"/>
                  <a:gd name="T45" fmla="*/ 1128 h 880"/>
                  <a:gd name="T46" fmla="*/ 14181 w 1684"/>
                  <a:gd name="T47" fmla="*/ 0 h 880"/>
                  <a:gd name="T48" fmla="*/ 10206 w 1684"/>
                  <a:gd name="T49" fmla="*/ 0 h 880"/>
                  <a:gd name="T50" fmla="*/ 1020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5">
                <a:extLst>
                  <a:ext uri="{FF2B5EF4-FFF2-40B4-BE49-F238E27FC236}">
                    <a16:creationId xmlns:a16="http://schemas.microsoft.com/office/drawing/2014/main" id="{FC757B5D-1FC2-4B20-810A-3762A46FB64F}"/>
                  </a:ext>
                </a:extLst>
              </p:cNvPr>
              <p:cNvSpPr>
                <a:spLocks/>
              </p:cNvSpPr>
              <p:nvPr userDrawn="1"/>
            </p:nvSpPr>
            <p:spPr bwMode="auto">
              <a:xfrm>
                <a:off x="324" y="158"/>
                <a:ext cx="1686" cy="614"/>
              </a:xfrm>
              <a:custGeom>
                <a:avLst/>
                <a:gdLst>
                  <a:gd name="T0" fmla="*/ 6551 w 1190"/>
                  <a:gd name="T1" fmla="*/ 0 h 500"/>
                  <a:gd name="T2" fmla="*/ 77869 w 1190"/>
                  <a:gd name="T3" fmla="*/ 5761 h 500"/>
                  <a:gd name="T4" fmla="*/ 70361 w 1190"/>
                  <a:gd name="T5" fmla="*/ 5878 h 500"/>
                  <a:gd name="T6" fmla="*/ 0 w 1190"/>
                  <a:gd name="T7" fmla="*/ 317 h 500"/>
                  <a:gd name="T8" fmla="*/ 6551 w 1190"/>
                  <a:gd name="T9" fmla="*/ 0 h 500"/>
                  <a:gd name="T10" fmla="*/ 655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16">
                <a:extLst>
                  <a:ext uri="{FF2B5EF4-FFF2-40B4-BE49-F238E27FC236}">
                    <a16:creationId xmlns:a16="http://schemas.microsoft.com/office/drawing/2014/main" id="{026656E3-8C1A-4F9A-A68E-E7BF1E9A4BD0}"/>
                  </a:ext>
                </a:extLst>
              </p:cNvPr>
              <p:cNvSpPr>
                <a:spLocks/>
              </p:cNvSpPr>
              <p:nvPr userDrawn="1"/>
            </p:nvSpPr>
            <p:spPr bwMode="auto">
              <a:xfrm>
                <a:off x="409" y="251"/>
                <a:ext cx="227" cy="410"/>
              </a:xfrm>
              <a:custGeom>
                <a:avLst/>
                <a:gdLst>
                  <a:gd name="T0" fmla="*/ 7731 w 160"/>
                  <a:gd name="T1" fmla="*/ 0 h 335"/>
                  <a:gd name="T2" fmla="*/ 1266 w 160"/>
                  <a:gd name="T3" fmla="*/ 1204 h 335"/>
                  <a:gd name="T4" fmla="*/ 0 w 160"/>
                  <a:gd name="T5" fmla="*/ 2593 h 335"/>
                  <a:gd name="T6" fmla="*/ 2218 w 160"/>
                  <a:gd name="T7" fmla="*/ 3546 h 335"/>
                  <a:gd name="T8" fmla="*/ 6234 w 160"/>
                  <a:gd name="T9" fmla="*/ 3781 h 335"/>
                  <a:gd name="T10" fmla="*/ 5061 w 160"/>
                  <a:gd name="T11" fmla="*/ 1731 h 335"/>
                  <a:gd name="T12" fmla="*/ 10634 w 160"/>
                  <a:gd name="T13" fmla="*/ 198 h 335"/>
                  <a:gd name="T14" fmla="*/ 7731 w 160"/>
                  <a:gd name="T15" fmla="*/ 0 h 335"/>
                  <a:gd name="T16" fmla="*/ 773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7">
                <a:extLst>
                  <a:ext uri="{FF2B5EF4-FFF2-40B4-BE49-F238E27FC236}">
                    <a16:creationId xmlns:a16="http://schemas.microsoft.com/office/drawing/2014/main" id="{14C640FE-C892-4E20-A1F6-F2E5EC24A6B3}"/>
                  </a:ext>
                </a:extLst>
              </p:cNvPr>
              <p:cNvSpPr>
                <a:spLocks/>
              </p:cNvSpPr>
              <p:nvPr userDrawn="1"/>
            </p:nvSpPr>
            <p:spPr bwMode="auto">
              <a:xfrm>
                <a:off x="846" y="536"/>
                <a:ext cx="691" cy="364"/>
              </a:xfrm>
              <a:custGeom>
                <a:avLst/>
                <a:gdLst>
                  <a:gd name="T0" fmla="*/ 909 w 489"/>
                  <a:gd name="T1" fmla="*/ 411 h 296"/>
                  <a:gd name="T2" fmla="*/ 10123 w 489"/>
                  <a:gd name="T3" fmla="*/ 794 h 296"/>
                  <a:gd name="T4" fmla="*/ 20541 w 489"/>
                  <a:gd name="T5" fmla="*/ 1642 h 296"/>
                  <a:gd name="T6" fmla="*/ 27896 w 489"/>
                  <a:gd name="T7" fmla="*/ 2911 h 296"/>
                  <a:gd name="T8" fmla="*/ 20665 w 489"/>
                  <a:gd name="T9" fmla="*/ 2753 h 296"/>
                  <a:gd name="T10" fmla="*/ 8787 w 489"/>
                  <a:gd name="T11" fmla="*/ 1749 h 296"/>
                  <a:gd name="T12" fmla="*/ 3162 w 489"/>
                  <a:gd name="T13" fmla="*/ 957 h 296"/>
                  <a:gd name="T14" fmla="*/ 6763 w 489"/>
                  <a:gd name="T15" fmla="*/ 1950 h 296"/>
                  <a:gd name="T16" fmla="*/ 17238 w 489"/>
                  <a:gd name="T17" fmla="*/ 3227 h 296"/>
                  <a:gd name="T18" fmla="*/ 29526 w 489"/>
                  <a:gd name="T19" fmla="*/ 3550 h 296"/>
                  <a:gd name="T20" fmla="*/ 30990 w 489"/>
                  <a:gd name="T21" fmla="*/ 2680 h 296"/>
                  <a:gd name="T22" fmla="*/ 24978 w 489"/>
                  <a:gd name="T23" fmla="*/ 1441 h 296"/>
                  <a:gd name="T24" fmla="*/ 10763 w 489"/>
                  <a:gd name="T25" fmla="*/ 207 h 296"/>
                  <a:gd name="T26" fmla="*/ 0 w 489"/>
                  <a:gd name="T27" fmla="*/ 0 h 296"/>
                  <a:gd name="T28" fmla="*/ 909 w 489"/>
                  <a:gd name="T29" fmla="*/ 411 h 296"/>
                  <a:gd name="T30" fmla="*/ 909 w 489"/>
                  <a:gd name="T31" fmla="*/ 41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pSp>
        <p:nvGrpSpPr>
          <p:cNvPr id="15" name="Group 18">
            <a:extLst>
              <a:ext uri="{FF2B5EF4-FFF2-40B4-BE49-F238E27FC236}">
                <a16:creationId xmlns:a16="http://schemas.microsoft.com/office/drawing/2014/main" id="{5B20FB6F-931D-4724-8A6E-C55820ED3106}"/>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4C5664CB-022C-4F13-A9CB-A344747ECF50}"/>
                </a:ext>
              </a:extLst>
            </p:cNvPr>
            <p:cNvSpPr>
              <a:spLocks/>
            </p:cNvSpPr>
            <p:nvPr userDrawn="1"/>
          </p:nvSpPr>
          <p:spPr bwMode="auto">
            <a:xfrm rot="7320404">
              <a:off x="4909" y="2936"/>
              <a:ext cx="629" cy="293"/>
            </a:xfrm>
            <a:custGeom>
              <a:avLst/>
              <a:gdLst>
                <a:gd name="T0" fmla="*/ 48 w 794"/>
                <a:gd name="T1" fmla="*/ 6 h 414"/>
                <a:gd name="T2" fmla="*/ 44 w 794"/>
                <a:gd name="T3" fmla="*/ 5 h 414"/>
                <a:gd name="T4" fmla="*/ 34 w 794"/>
                <a:gd name="T5" fmla="*/ 3 h 414"/>
                <a:gd name="T6" fmla="*/ 4 w 794"/>
                <a:gd name="T7" fmla="*/ 0 h 414"/>
                <a:gd name="T8" fmla="*/ 2 w 794"/>
                <a:gd name="T9" fmla="*/ 1 h 414"/>
                <a:gd name="T10" fmla="*/ 0 w 794"/>
                <a:gd name="T11" fmla="*/ 1 h 414"/>
                <a:gd name="T12" fmla="*/ 2 w 794"/>
                <a:gd name="T13" fmla="*/ 3 h 414"/>
                <a:gd name="T14" fmla="*/ 35 w 794"/>
                <a:gd name="T15" fmla="*/ 6 h 414"/>
                <a:gd name="T16" fmla="*/ 42 w 794"/>
                <a:gd name="T17" fmla="*/ 6 h 414"/>
                <a:gd name="T18" fmla="*/ 48 w 794"/>
                <a:gd name="T19" fmla="*/ 6 h 414"/>
                <a:gd name="T20" fmla="*/ 48 w 794"/>
                <a:gd name="T21" fmla="*/ 6 h 414"/>
                <a:gd name="T22" fmla="*/ 48 w 794"/>
                <a:gd name="T23" fmla="*/ 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 name="Freeform 20">
              <a:extLst>
                <a:ext uri="{FF2B5EF4-FFF2-40B4-BE49-F238E27FC236}">
                  <a16:creationId xmlns:a16="http://schemas.microsoft.com/office/drawing/2014/main" id="{21E4CFB6-661A-48E6-BEBC-6B6EEB0158C0}"/>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 name="Freeform 21">
              <a:extLst>
                <a:ext uri="{FF2B5EF4-FFF2-40B4-BE49-F238E27FC236}">
                  <a16:creationId xmlns:a16="http://schemas.microsoft.com/office/drawing/2014/main" id="{44EB8138-EC97-4775-8884-F908B5E5466B}"/>
                </a:ext>
              </a:extLst>
            </p:cNvPr>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9" name="Group 22">
              <a:extLst>
                <a:ext uri="{FF2B5EF4-FFF2-40B4-BE49-F238E27FC236}">
                  <a16:creationId xmlns:a16="http://schemas.microsoft.com/office/drawing/2014/main" id="{48CFAD55-4EFA-4968-8547-234F93191251}"/>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1B10227D-50E9-4FF6-8DC6-47031B006CD0}"/>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1" name="Freeform 24">
                <a:extLst>
                  <a:ext uri="{FF2B5EF4-FFF2-40B4-BE49-F238E27FC236}">
                    <a16:creationId xmlns:a16="http://schemas.microsoft.com/office/drawing/2014/main" id="{D11C515C-468F-45E4-AE58-6166E06184AD}"/>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2" name="Freeform 25">
                <a:extLst>
                  <a:ext uri="{FF2B5EF4-FFF2-40B4-BE49-F238E27FC236}">
                    <a16:creationId xmlns:a16="http://schemas.microsoft.com/office/drawing/2014/main" id="{1D10EE80-31EB-4BB6-AB82-157254A1AAA8}"/>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3" name="Freeform 26">
                <a:extLst>
                  <a:ext uri="{FF2B5EF4-FFF2-40B4-BE49-F238E27FC236}">
                    <a16:creationId xmlns:a16="http://schemas.microsoft.com/office/drawing/2014/main" id="{9CF4B6F8-A75B-41DB-A515-9450CEB9793B}"/>
                  </a:ext>
                </a:extLst>
              </p:cNvPr>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27">
                <a:extLst>
                  <a:ext uri="{FF2B5EF4-FFF2-40B4-BE49-F238E27FC236}">
                    <a16:creationId xmlns:a16="http://schemas.microsoft.com/office/drawing/2014/main" id="{DC114258-35A5-4FB4-8AFF-FFF1A191ABFD}"/>
                  </a:ext>
                </a:extLst>
              </p:cNvPr>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25" name="Freeform 28">
            <a:extLst>
              <a:ext uri="{FF2B5EF4-FFF2-40B4-BE49-F238E27FC236}">
                <a16:creationId xmlns:a16="http://schemas.microsoft.com/office/drawing/2014/main" id="{2032500E-7F34-4EC5-A333-DE4B81B871FA}"/>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 name="Freeform 29">
            <a:extLst>
              <a:ext uri="{FF2B5EF4-FFF2-40B4-BE49-F238E27FC236}">
                <a16:creationId xmlns:a16="http://schemas.microsoft.com/office/drawing/2014/main" id="{19AB42AE-C239-4372-8F19-687EF957B447}"/>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601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ltLang="zh-CN"/>
              <a:t>Click to edit Master title style</a:t>
            </a:r>
          </a:p>
        </p:txBody>
      </p:sp>
      <p:sp>
        <p:nvSpPr>
          <p:cNvPr id="8602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ltLang="zh-CN"/>
              <a:t>Click to edit Master subtitle style</a:t>
            </a:r>
          </a:p>
        </p:txBody>
      </p:sp>
      <p:sp>
        <p:nvSpPr>
          <p:cNvPr id="27" name="Rectangle 5">
            <a:extLst>
              <a:ext uri="{FF2B5EF4-FFF2-40B4-BE49-F238E27FC236}">
                <a16:creationId xmlns:a16="http://schemas.microsoft.com/office/drawing/2014/main" id="{C34E2BAC-52E5-45AE-A832-48CB2F81AE7B}"/>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28" name="Rectangle 6">
            <a:extLst>
              <a:ext uri="{FF2B5EF4-FFF2-40B4-BE49-F238E27FC236}">
                <a16:creationId xmlns:a16="http://schemas.microsoft.com/office/drawing/2014/main" id="{BEB960A5-ED5C-4544-98A9-B9AF1D286D49}"/>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29" name="Rectangle 7">
            <a:extLst>
              <a:ext uri="{FF2B5EF4-FFF2-40B4-BE49-F238E27FC236}">
                <a16:creationId xmlns:a16="http://schemas.microsoft.com/office/drawing/2014/main" id="{B8D068AD-39E5-4893-BAA6-AB05480E2659}"/>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AE18C5A0-3737-4D37-ADAD-88BFD244B3DC}" type="slidenum">
              <a:rPr lang="zh-CN" altLang="en-US"/>
              <a:pPr>
                <a:defRPr/>
              </a:pPr>
              <a:t>‹#›</a:t>
            </a:fld>
            <a:endParaRPr lang="en-US" altLang="zh-CN"/>
          </a:p>
        </p:txBody>
      </p:sp>
    </p:spTree>
    <p:extLst>
      <p:ext uri="{BB962C8B-B14F-4D97-AF65-F5344CB8AC3E}">
        <p14:creationId xmlns:p14="http://schemas.microsoft.com/office/powerpoint/2010/main" val="22232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A504105-9EA5-43A2-A7BC-4F8C00150C0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F8E299D5-158D-4027-89B8-EC95F1CB2B4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693980AF-332A-46BD-9981-4ACFE7B99851}"/>
              </a:ext>
            </a:extLst>
          </p:cNvPr>
          <p:cNvSpPr>
            <a:spLocks noGrp="1" noChangeArrowheads="1"/>
          </p:cNvSpPr>
          <p:nvPr>
            <p:ph type="sldNum" sz="quarter" idx="12"/>
          </p:nvPr>
        </p:nvSpPr>
        <p:spPr>
          <a:ln/>
        </p:spPr>
        <p:txBody>
          <a:bodyPr/>
          <a:lstStyle>
            <a:lvl1pPr>
              <a:defRPr/>
            </a:lvl1pPr>
          </a:lstStyle>
          <a:p>
            <a:pPr>
              <a:defRPr/>
            </a:pPr>
            <a:fld id="{E2E8B21A-FFF3-4427-B279-91CB9DEC865F}" type="slidenum">
              <a:rPr lang="zh-CN" altLang="en-US"/>
              <a:pPr>
                <a:defRPr/>
              </a:pPr>
              <a:t>‹#›</a:t>
            </a:fld>
            <a:endParaRPr lang="en-US" altLang="zh-CN"/>
          </a:p>
        </p:txBody>
      </p:sp>
    </p:spTree>
    <p:extLst>
      <p:ext uri="{BB962C8B-B14F-4D97-AF65-F5344CB8AC3E}">
        <p14:creationId xmlns:p14="http://schemas.microsoft.com/office/powerpoint/2010/main" val="411707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5D46D4D-9D72-4833-A84D-5821262322E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EBE7A97C-99FD-4F7A-AA1D-D44942344C0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F4B74404-98E7-411E-A0C1-3A71F8A390D7}"/>
              </a:ext>
            </a:extLst>
          </p:cNvPr>
          <p:cNvSpPr>
            <a:spLocks noGrp="1" noChangeArrowheads="1"/>
          </p:cNvSpPr>
          <p:nvPr>
            <p:ph type="sldNum" sz="quarter" idx="12"/>
          </p:nvPr>
        </p:nvSpPr>
        <p:spPr>
          <a:ln/>
        </p:spPr>
        <p:txBody>
          <a:bodyPr/>
          <a:lstStyle>
            <a:lvl1pPr>
              <a:defRPr/>
            </a:lvl1pPr>
          </a:lstStyle>
          <a:p>
            <a:pPr>
              <a:defRPr/>
            </a:pPr>
            <a:fld id="{E12F4390-3F89-41E3-B0D0-3C0F3A769630}" type="slidenum">
              <a:rPr lang="zh-CN" altLang="en-US"/>
              <a:pPr>
                <a:defRPr/>
              </a:pPr>
              <a:t>‹#›</a:t>
            </a:fld>
            <a:endParaRPr lang="en-US" altLang="zh-CN"/>
          </a:p>
        </p:txBody>
      </p:sp>
    </p:spTree>
    <p:extLst>
      <p:ext uri="{BB962C8B-B14F-4D97-AF65-F5344CB8AC3E}">
        <p14:creationId xmlns:p14="http://schemas.microsoft.com/office/powerpoint/2010/main" val="170662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Chart Placeholder 2"/>
          <p:cNvSpPr>
            <a:spLocks noGrp="1"/>
          </p:cNvSpPr>
          <p:nvPr>
            <p:ph type="chart" idx="1"/>
          </p:nvPr>
        </p:nvSpPr>
        <p:spPr>
          <a:xfrm>
            <a:off x="685800" y="1828800"/>
            <a:ext cx="7696200" cy="3657600"/>
          </a:xfrm>
        </p:spPr>
        <p:txBody>
          <a:bodyPr/>
          <a:lstStyle/>
          <a:p>
            <a:pPr lvl="0"/>
            <a:endParaRPr lang="en-US" noProof="0"/>
          </a:p>
        </p:txBody>
      </p:sp>
      <p:sp>
        <p:nvSpPr>
          <p:cNvPr id="4" name="Rectangle 5">
            <a:extLst>
              <a:ext uri="{FF2B5EF4-FFF2-40B4-BE49-F238E27FC236}">
                <a16:creationId xmlns:a16="http://schemas.microsoft.com/office/drawing/2014/main" id="{E0CA0849-FB63-48FC-A3BC-9241E010DB8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4DD74EA9-C61C-4A2D-8044-4C250887783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A4E8D4DA-FAE4-48B1-8CCE-A7A385A46805}"/>
              </a:ext>
            </a:extLst>
          </p:cNvPr>
          <p:cNvSpPr>
            <a:spLocks noGrp="1" noChangeArrowheads="1"/>
          </p:cNvSpPr>
          <p:nvPr>
            <p:ph type="sldNum" sz="quarter" idx="12"/>
          </p:nvPr>
        </p:nvSpPr>
        <p:spPr>
          <a:ln/>
        </p:spPr>
        <p:txBody>
          <a:bodyPr/>
          <a:lstStyle>
            <a:lvl1pPr>
              <a:defRPr/>
            </a:lvl1pPr>
          </a:lstStyle>
          <a:p>
            <a:pPr>
              <a:defRPr/>
            </a:pPr>
            <a:fld id="{0DC37B17-355A-4326-B171-404AAA00EF6D}" type="slidenum">
              <a:rPr lang="zh-CN" altLang="en-US"/>
              <a:pPr>
                <a:defRPr/>
              </a:pPr>
              <a:t>‹#›</a:t>
            </a:fld>
            <a:endParaRPr lang="en-US" altLang="zh-CN"/>
          </a:p>
        </p:txBody>
      </p:sp>
    </p:spTree>
    <p:extLst>
      <p:ext uri="{BB962C8B-B14F-4D97-AF65-F5344CB8AC3E}">
        <p14:creationId xmlns:p14="http://schemas.microsoft.com/office/powerpoint/2010/main" val="256860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EEBB0B7-C3A9-460B-933C-36C19F6A4EC0}"/>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a16="http://schemas.microsoft.com/office/drawing/2014/main" id="{95395C1D-CE05-4FE7-AE73-B5B4BA1CCF69}"/>
                </a:ext>
              </a:extLst>
            </p:cNvPr>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zh-CN" altLang="en-US" sz="2400">
                <a:latin typeface="Times New Roman" panose="02020603050405020304" pitchFamily="18" charset="0"/>
                <a:ea typeface="SimSun" panose="02010600030101010101" pitchFamily="2" charset="-122"/>
              </a:endParaRPr>
            </a:p>
          </p:txBody>
        </p:sp>
        <p:sp>
          <p:nvSpPr>
            <p:cNvPr id="6" name="AutoShape 4">
              <a:extLst>
                <a:ext uri="{FF2B5EF4-FFF2-40B4-BE49-F238E27FC236}">
                  <a16:creationId xmlns:a16="http://schemas.microsoft.com/office/drawing/2014/main" id="{DB197A9E-748E-4231-BEDB-14193283E828}"/>
                </a:ext>
              </a:extLst>
            </p:cNvPr>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zh-CN" altLang="en-US" sz="2400">
                <a:latin typeface="Times New Roman" panose="02020603050405020304" pitchFamily="18" charset="0"/>
                <a:ea typeface="SimSun" panose="02010600030101010101" pitchFamily="2" charset="-122"/>
              </a:endParaRPr>
            </a:p>
          </p:txBody>
        </p:sp>
      </p:grpSp>
      <p:grpSp>
        <p:nvGrpSpPr>
          <p:cNvPr id="7" name="Group 5">
            <a:extLst>
              <a:ext uri="{FF2B5EF4-FFF2-40B4-BE49-F238E27FC236}">
                <a16:creationId xmlns:a16="http://schemas.microsoft.com/office/drawing/2014/main" id="{2712BA0D-FF9E-4B2B-98BC-E3DF5708B9FC}"/>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a16="http://schemas.microsoft.com/office/drawing/2014/main" id="{BBA2C7B3-91D6-48AB-BD7A-15659262210B}"/>
                </a:ext>
              </a:extLst>
            </p:cNvPr>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sp>
          <p:nvSpPr>
            <p:cNvPr id="9" name="AutoShape 7">
              <a:extLst>
                <a:ext uri="{FF2B5EF4-FFF2-40B4-BE49-F238E27FC236}">
                  <a16:creationId xmlns:a16="http://schemas.microsoft.com/office/drawing/2014/main" id="{94C3D193-91AC-4745-916A-AE00F087E5DB}"/>
                </a:ext>
              </a:extLst>
            </p:cNvPr>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grpSp>
      <p:sp>
        <p:nvSpPr>
          <p:cNvPr id="972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ltLang="zh-CN"/>
              <a:t>Click to edit Master subtitle style</a:t>
            </a:r>
          </a:p>
        </p:txBody>
      </p:sp>
      <p:sp>
        <p:nvSpPr>
          <p:cNvPr id="972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ltLang="zh-CN"/>
              <a:t>Click to edit Master title style</a:t>
            </a:r>
          </a:p>
        </p:txBody>
      </p:sp>
      <p:sp>
        <p:nvSpPr>
          <p:cNvPr id="10" name="Date Placeholder 9">
            <a:extLst>
              <a:ext uri="{FF2B5EF4-FFF2-40B4-BE49-F238E27FC236}">
                <a16:creationId xmlns:a16="http://schemas.microsoft.com/office/drawing/2014/main" id="{6025C9F6-9309-49D7-BAD1-8E2E251B9CDF}"/>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ltLang="zh-CN"/>
          </a:p>
        </p:txBody>
      </p:sp>
      <p:sp>
        <p:nvSpPr>
          <p:cNvPr id="11" name="Footer Placeholder 10">
            <a:extLst>
              <a:ext uri="{FF2B5EF4-FFF2-40B4-BE49-F238E27FC236}">
                <a16:creationId xmlns:a16="http://schemas.microsoft.com/office/drawing/2014/main" id="{9B02B864-840A-45DA-9D75-F7BB82EB257E}"/>
              </a:ext>
            </a:extLst>
          </p:cNvPr>
          <p:cNvSpPr>
            <a:spLocks noGrp="1" noChangeArrowheads="1"/>
          </p:cNvSpPr>
          <p:nvPr>
            <p:ph type="ftr" sz="quarter" idx="11"/>
          </p:nvPr>
        </p:nvSpPr>
        <p:spPr/>
        <p:txBody>
          <a:bodyPr/>
          <a:lstStyle>
            <a:lvl1pPr algn="r">
              <a:defRPr/>
            </a:lvl1pPr>
          </a:lstStyle>
          <a:p>
            <a:pPr>
              <a:defRPr/>
            </a:pPr>
            <a:endParaRPr lang="en-US" altLang="zh-CN"/>
          </a:p>
        </p:txBody>
      </p:sp>
      <p:sp>
        <p:nvSpPr>
          <p:cNvPr id="12" name="Slide Number Placeholder 11">
            <a:extLst>
              <a:ext uri="{FF2B5EF4-FFF2-40B4-BE49-F238E27FC236}">
                <a16:creationId xmlns:a16="http://schemas.microsoft.com/office/drawing/2014/main" id="{62DF45F8-E1B5-4705-98D4-5E264260E569}"/>
              </a:ext>
            </a:extLst>
          </p:cNvPr>
          <p:cNvSpPr>
            <a:spLocks noGrp="1" noChangeArrowheads="1"/>
          </p:cNvSpPr>
          <p:nvPr>
            <p:ph type="sldNum" sz="quarter" idx="12"/>
          </p:nvPr>
        </p:nvSpPr>
        <p:spPr>
          <a:xfrm>
            <a:off x="76200" y="6248400"/>
            <a:ext cx="587375" cy="488950"/>
          </a:xfrm>
        </p:spPr>
        <p:txBody>
          <a:bodyPr anchorCtr="0"/>
          <a:lstStyle>
            <a:lvl1pPr>
              <a:defRPr/>
            </a:lvl1pPr>
          </a:lstStyle>
          <a:p>
            <a:pPr>
              <a:defRPr/>
            </a:pPr>
            <a:fld id="{5186BB73-981D-42EE-981B-A037692B53E0}" type="slidenum">
              <a:rPr lang="zh-CN" altLang="en-US"/>
              <a:pPr>
                <a:defRPr/>
              </a:pPr>
              <a:t>‹#›</a:t>
            </a:fld>
            <a:endParaRPr lang="en-US" altLang="zh-CN"/>
          </a:p>
        </p:txBody>
      </p:sp>
    </p:spTree>
    <p:extLst>
      <p:ext uri="{BB962C8B-B14F-4D97-AF65-F5344CB8AC3E}">
        <p14:creationId xmlns:p14="http://schemas.microsoft.com/office/powerpoint/2010/main" val="323105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38ACD44-F690-4A02-9FCF-03C80D0EE20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7A6CCEBE-D391-41B1-86AE-C781F8316A7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28F2ADDC-F264-4374-B2E1-262C9AF411D3}"/>
              </a:ext>
            </a:extLst>
          </p:cNvPr>
          <p:cNvSpPr>
            <a:spLocks noGrp="1" noChangeArrowheads="1"/>
          </p:cNvSpPr>
          <p:nvPr>
            <p:ph type="sldNum" sz="quarter" idx="12"/>
          </p:nvPr>
        </p:nvSpPr>
        <p:spPr>
          <a:ln/>
        </p:spPr>
        <p:txBody>
          <a:bodyPr/>
          <a:lstStyle>
            <a:lvl1pPr>
              <a:defRPr/>
            </a:lvl1pPr>
          </a:lstStyle>
          <a:p>
            <a:pPr>
              <a:defRPr/>
            </a:pPr>
            <a:fld id="{D4FF41DC-F76E-4033-8AD1-7D917B1701B8}" type="slidenum">
              <a:rPr lang="zh-CN" altLang="en-US"/>
              <a:pPr>
                <a:defRPr/>
              </a:pPr>
              <a:t>‹#›</a:t>
            </a:fld>
            <a:endParaRPr lang="en-US" altLang="zh-CN"/>
          </a:p>
        </p:txBody>
      </p:sp>
    </p:spTree>
    <p:extLst>
      <p:ext uri="{BB962C8B-B14F-4D97-AF65-F5344CB8AC3E}">
        <p14:creationId xmlns:p14="http://schemas.microsoft.com/office/powerpoint/2010/main" val="386853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C2D8204-5FFA-4EF2-9B2C-08A9C03CFB0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CBA5A1E0-BBDF-43E1-93A8-18988098C7F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BB0E6636-CDE3-4DE9-BA2B-694B1CF0FAD8}"/>
              </a:ext>
            </a:extLst>
          </p:cNvPr>
          <p:cNvSpPr>
            <a:spLocks noGrp="1" noChangeArrowheads="1"/>
          </p:cNvSpPr>
          <p:nvPr>
            <p:ph type="sldNum" sz="quarter" idx="12"/>
          </p:nvPr>
        </p:nvSpPr>
        <p:spPr>
          <a:ln/>
        </p:spPr>
        <p:txBody>
          <a:bodyPr/>
          <a:lstStyle>
            <a:lvl1pPr>
              <a:defRPr/>
            </a:lvl1pPr>
          </a:lstStyle>
          <a:p>
            <a:pPr>
              <a:defRPr/>
            </a:pPr>
            <a:fld id="{7267BAF2-2CC6-4D87-92D3-0012BE19C1F1}" type="slidenum">
              <a:rPr lang="zh-CN" altLang="en-US"/>
              <a:pPr>
                <a:defRPr/>
              </a:pPr>
              <a:t>‹#›</a:t>
            </a:fld>
            <a:endParaRPr lang="en-US" altLang="zh-CN"/>
          </a:p>
        </p:txBody>
      </p:sp>
    </p:spTree>
    <p:extLst>
      <p:ext uri="{BB962C8B-B14F-4D97-AF65-F5344CB8AC3E}">
        <p14:creationId xmlns:p14="http://schemas.microsoft.com/office/powerpoint/2010/main" val="284724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AC322D5E-90F8-40C7-B574-4D2109CA407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408288AC-A060-4886-92D9-BC7462DAFDB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B1157231-1E1E-4AA0-B365-84F149565962}"/>
              </a:ext>
            </a:extLst>
          </p:cNvPr>
          <p:cNvSpPr>
            <a:spLocks noGrp="1" noChangeArrowheads="1"/>
          </p:cNvSpPr>
          <p:nvPr>
            <p:ph type="sldNum" sz="quarter" idx="12"/>
          </p:nvPr>
        </p:nvSpPr>
        <p:spPr>
          <a:ln/>
        </p:spPr>
        <p:txBody>
          <a:bodyPr/>
          <a:lstStyle>
            <a:lvl1pPr>
              <a:defRPr/>
            </a:lvl1pPr>
          </a:lstStyle>
          <a:p>
            <a:pPr>
              <a:defRPr/>
            </a:pPr>
            <a:fld id="{3F2CDBD2-15E4-4835-945F-53F85D5DFB06}" type="slidenum">
              <a:rPr lang="zh-CN" altLang="en-US"/>
              <a:pPr>
                <a:defRPr/>
              </a:pPr>
              <a:t>‹#›</a:t>
            </a:fld>
            <a:endParaRPr lang="en-US" altLang="zh-CN"/>
          </a:p>
        </p:txBody>
      </p:sp>
    </p:spTree>
    <p:extLst>
      <p:ext uri="{BB962C8B-B14F-4D97-AF65-F5344CB8AC3E}">
        <p14:creationId xmlns:p14="http://schemas.microsoft.com/office/powerpoint/2010/main" val="2290678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778B9956-2034-496C-BEDA-7EA4579C81F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a:extLst>
              <a:ext uri="{FF2B5EF4-FFF2-40B4-BE49-F238E27FC236}">
                <a16:creationId xmlns:a16="http://schemas.microsoft.com/office/drawing/2014/main" id="{4AC4DA41-C4DC-4525-B26C-DA5D6DF2309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a16="http://schemas.microsoft.com/office/drawing/2014/main" id="{938FA798-8160-4C5F-911D-385B89909467}"/>
              </a:ext>
            </a:extLst>
          </p:cNvPr>
          <p:cNvSpPr>
            <a:spLocks noGrp="1" noChangeArrowheads="1"/>
          </p:cNvSpPr>
          <p:nvPr>
            <p:ph type="sldNum" sz="quarter" idx="12"/>
          </p:nvPr>
        </p:nvSpPr>
        <p:spPr>
          <a:ln/>
        </p:spPr>
        <p:txBody>
          <a:bodyPr/>
          <a:lstStyle>
            <a:lvl1pPr>
              <a:defRPr/>
            </a:lvl1pPr>
          </a:lstStyle>
          <a:p>
            <a:pPr>
              <a:defRPr/>
            </a:pPr>
            <a:fld id="{4E42FB58-63D3-484D-B912-D0C798C90B20}" type="slidenum">
              <a:rPr lang="zh-CN" altLang="en-US"/>
              <a:pPr>
                <a:defRPr/>
              </a:pPr>
              <a:t>‹#›</a:t>
            </a:fld>
            <a:endParaRPr lang="en-US" altLang="zh-CN"/>
          </a:p>
        </p:txBody>
      </p:sp>
    </p:spTree>
    <p:extLst>
      <p:ext uri="{BB962C8B-B14F-4D97-AF65-F5344CB8AC3E}">
        <p14:creationId xmlns:p14="http://schemas.microsoft.com/office/powerpoint/2010/main" val="117709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86DB91AA-8403-4DB3-884B-DCBF6DFA896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a:extLst>
              <a:ext uri="{FF2B5EF4-FFF2-40B4-BE49-F238E27FC236}">
                <a16:creationId xmlns:a16="http://schemas.microsoft.com/office/drawing/2014/main" id="{C2FD134B-C48A-400C-8576-75ECE7FB8B8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26F55ABD-3711-4B15-BBD0-D0E78E5BC385}"/>
              </a:ext>
            </a:extLst>
          </p:cNvPr>
          <p:cNvSpPr>
            <a:spLocks noGrp="1" noChangeArrowheads="1"/>
          </p:cNvSpPr>
          <p:nvPr>
            <p:ph type="sldNum" sz="quarter" idx="12"/>
          </p:nvPr>
        </p:nvSpPr>
        <p:spPr>
          <a:ln/>
        </p:spPr>
        <p:txBody>
          <a:bodyPr/>
          <a:lstStyle>
            <a:lvl1pPr>
              <a:defRPr/>
            </a:lvl1pPr>
          </a:lstStyle>
          <a:p>
            <a:pPr>
              <a:defRPr/>
            </a:pPr>
            <a:fld id="{0EE8988B-039B-4ABC-85ED-EDD47B1ABE8E}" type="slidenum">
              <a:rPr lang="zh-CN" altLang="en-US"/>
              <a:pPr>
                <a:defRPr/>
              </a:pPr>
              <a:t>‹#›</a:t>
            </a:fld>
            <a:endParaRPr lang="en-US" altLang="zh-CN"/>
          </a:p>
        </p:txBody>
      </p:sp>
    </p:spTree>
    <p:extLst>
      <p:ext uri="{BB962C8B-B14F-4D97-AF65-F5344CB8AC3E}">
        <p14:creationId xmlns:p14="http://schemas.microsoft.com/office/powerpoint/2010/main" val="383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284BC81-BC3B-47F3-B98F-08578623CBD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a:extLst>
              <a:ext uri="{FF2B5EF4-FFF2-40B4-BE49-F238E27FC236}">
                <a16:creationId xmlns:a16="http://schemas.microsoft.com/office/drawing/2014/main" id="{85173466-2A14-4137-AFAF-C16531DEBB5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4E5CD1DD-0A4D-4485-AEB1-95AC329C038F}"/>
              </a:ext>
            </a:extLst>
          </p:cNvPr>
          <p:cNvSpPr>
            <a:spLocks noGrp="1" noChangeArrowheads="1"/>
          </p:cNvSpPr>
          <p:nvPr>
            <p:ph type="sldNum" sz="quarter" idx="12"/>
          </p:nvPr>
        </p:nvSpPr>
        <p:spPr>
          <a:ln/>
        </p:spPr>
        <p:txBody>
          <a:bodyPr/>
          <a:lstStyle>
            <a:lvl1pPr>
              <a:defRPr/>
            </a:lvl1pPr>
          </a:lstStyle>
          <a:p>
            <a:pPr>
              <a:defRPr/>
            </a:pPr>
            <a:fld id="{BCF287A2-023C-4446-ACEE-E2322960E750}" type="slidenum">
              <a:rPr lang="zh-CN" altLang="en-US"/>
              <a:pPr>
                <a:defRPr/>
              </a:pPr>
              <a:t>‹#›</a:t>
            </a:fld>
            <a:endParaRPr lang="en-US" altLang="zh-CN"/>
          </a:p>
        </p:txBody>
      </p:sp>
    </p:spTree>
    <p:extLst>
      <p:ext uri="{BB962C8B-B14F-4D97-AF65-F5344CB8AC3E}">
        <p14:creationId xmlns:p14="http://schemas.microsoft.com/office/powerpoint/2010/main" val="40927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4A2F31C-F28D-46E4-9EE2-31E22954BA7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E200C989-6649-43DA-822D-91AE09AAF84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22D8FB01-496A-47AA-B44F-BBCEA08A5034}"/>
              </a:ext>
            </a:extLst>
          </p:cNvPr>
          <p:cNvSpPr>
            <a:spLocks noGrp="1" noChangeArrowheads="1"/>
          </p:cNvSpPr>
          <p:nvPr>
            <p:ph type="sldNum" sz="quarter" idx="12"/>
          </p:nvPr>
        </p:nvSpPr>
        <p:spPr>
          <a:ln/>
        </p:spPr>
        <p:txBody>
          <a:bodyPr/>
          <a:lstStyle>
            <a:lvl1pPr>
              <a:defRPr/>
            </a:lvl1pPr>
          </a:lstStyle>
          <a:p>
            <a:pPr>
              <a:defRPr/>
            </a:pPr>
            <a:fld id="{6A829BB7-C363-490C-AE76-27E5D5645F10}" type="slidenum">
              <a:rPr lang="zh-CN" altLang="en-US"/>
              <a:pPr>
                <a:defRPr/>
              </a:pPr>
              <a:t>‹#›</a:t>
            </a:fld>
            <a:endParaRPr lang="en-US" altLang="zh-CN"/>
          </a:p>
        </p:txBody>
      </p:sp>
    </p:spTree>
    <p:extLst>
      <p:ext uri="{BB962C8B-B14F-4D97-AF65-F5344CB8AC3E}">
        <p14:creationId xmlns:p14="http://schemas.microsoft.com/office/powerpoint/2010/main" val="286838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75BAE4BB-E1DB-4788-9FF5-BC4879BC7D0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B069C850-0A83-4CF1-B3FD-1C63D319E7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8B09205F-1C58-40B8-B377-0862BCF62B2C}"/>
              </a:ext>
            </a:extLst>
          </p:cNvPr>
          <p:cNvSpPr>
            <a:spLocks noGrp="1" noChangeArrowheads="1"/>
          </p:cNvSpPr>
          <p:nvPr>
            <p:ph type="sldNum" sz="quarter" idx="12"/>
          </p:nvPr>
        </p:nvSpPr>
        <p:spPr>
          <a:ln/>
        </p:spPr>
        <p:txBody>
          <a:bodyPr/>
          <a:lstStyle>
            <a:lvl1pPr>
              <a:defRPr/>
            </a:lvl1pPr>
          </a:lstStyle>
          <a:p>
            <a:pPr>
              <a:defRPr/>
            </a:pPr>
            <a:fld id="{C519C784-8D1F-435C-A2E2-F0D79375B98D}" type="slidenum">
              <a:rPr lang="zh-CN" altLang="en-US"/>
              <a:pPr>
                <a:defRPr/>
              </a:pPr>
              <a:t>‹#›</a:t>
            </a:fld>
            <a:endParaRPr lang="en-US" altLang="zh-CN"/>
          </a:p>
        </p:txBody>
      </p:sp>
    </p:spTree>
    <p:extLst>
      <p:ext uri="{BB962C8B-B14F-4D97-AF65-F5344CB8AC3E}">
        <p14:creationId xmlns:p14="http://schemas.microsoft.com/office/powerpoint/2010/main" val="3498885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FAB83BE-83F5-40E6-8AD3-F2BB12130A4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FA4A6C8D-ABE7-4CD3-9610-EE55B2CED56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86E4C778-8986-4537-A6B4-E938C125E0EB}"/>
              </a:ext>
            </a:extLst>
          </p:cNvPr>
          <p:cNvSpPr>
            <a:spLocks noGrp="1" noChangeArrowheads="1"/>
          </p:cNvSpPr>
          <p:nvPr>
            <p:ph type="sldNum" sz="quarter" idx="12"/>
          </p:nvPr>
        </p:nvSpPr>
        <p:spPr>
          <a:ln/>
        </p:spPr>
        <p:txBody>
          <a:bodyPr/>
          <a:lstStyle>
            <a:lvl1pPr>
              <a:defRPr/>
            </a:lvl1pPr>
          </a:lstStyle>
          <a:p>
            <a:pPr>
              <a:defRPr/>
            </a:pPr>
            <a:fld id="{71819A43-49CB-4CE2-BB19-D7D09178D73D}" type="slidenum">
              <a:rPr lang="zh-CN" altLang="en-US"/>
              <a:pPr>
                <a:defRPr/>
              </a:pPr>
              <a:t>‹#›</a:t>
            </a:fld>
            <a:endParaRPr lang="en-US" altLang="zh-CN"/>
          </a:p>
        </p:txBody>
      </p:sp>
    </p:spTree>
    <p:extLst>
      <p:ext uri="{BB962C8B-B14F-4D97-AF65-F5344CB8AC3E}">
        <p14:creationId xmlns:p14="http://schemas.microsoft.com/office/powerpoint/2010/main" val="410566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7DF049A-8E30-4185-B5CA-F3ACF334922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6424E419-99AA-4BC0-AEBD-909133C13C1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A2008DFB-F9EF-4525-9A0F-8D743E7EE47B}"/>
              </a:ext>
            </a:extLst>
          </p:cNvPr>
          <p:cNvSpPr>
            <a:spLocks noGrp="1" noChangeArrowheads="1"/>
          </p:cNvSpPr>
          <p:nvPr>
            <p:ph type="sldNum" sz="quarter" idx="12"/>
          </p:nvPr>
        </p:nvSpPr>
        <p:spPr>
          <a:ln/>
        </p:spPr>
        <p:txBody>
          <a:bodyPr/>
          <a:lstStyle>
            <a:lvl1pPr>
              <a:defRPr/>
            </a:lvl1pPr>
          </a:lstStyle>
          <a:p>
            <a:pPr>
              <a:defRPr/>
            </a:pPr>
            <a:fld id="{E43E71D9-9403-42AF-ACA1-3B237AD8B475}" type="slidenum">
              <a:rPr lang="zh-CN" altLang="en-US"/>
              <a:pPr>
                <a:defRPr/>
              </a:pPr>
              <a:t>‹#›</a:t>
            </a:fld>
            <a:endParaRPr lang="en-US" altLang="zh-CN"/>
          </a:p>
        </p:txBody>
      </p:sp>
    </p:spTree>
    <p:extLst>
      <p:ext uri="{BB962C8B-B14F-4D97-AF65-F5344CB8AC3E}">
        <p14:creationId xmlns:p14="http://schemas.microsoft.com/office/powerpoint/2010/main" val="2822180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B1CA31D-55FA-4CD4-B147-7E54E91A525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4C440192-21DC-49F6-92A5-2388F97FF5C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41FE8520-273E-4897-874B-A7797CF99B57}"/>
              </a:ext>
            </a:extLst>
          </p:cNvPr>
          <p:cNvSpPr>
            <a:spLocks noGrp="1" noChangeArrowheads="1"/>
          </p:cNvSpPr>
          <p:nvPr>
            <p:ph type="sldNum" sz="quarter" idx="12"/>
          </p:nvPr>
        </p:nvSpPr>
        <p:spPr>
          <a:ln/>
        </p:spPr>
        <p:txBody>
          <a:bodyPr/>
          <a:lstStyle>
            <a:lvl1pPr>
              <a:defRPr/>
            </a:lvl1pPr>
          </a:lstStyle>
          <a:p>
            <a:pPr>
              <a:defRPr/>
            </a:pPr>
            <a:fld id="{8E5F19E2-F6D4-4815-BE4E-8AF7794A76B3}" type="slidenum">
              <a:rPr lang="zh-CN" altLang="en-US"/>
              <a:pPr>
                <a:defRPr/>
              </a:pPr>
              <a:t>‹#›</a:t>
            </a:fld>
            <a:endParaRPr lang="en-US" altLang="zh-CN"/>
          </a:p>
        </p:txBody>
      </p:sp>
    </p:spTree>
    <p:extLst>
      <p:ext uri="{BB962C8B-B14F-4D97-AF65-F5344CB8AC3E}">
        <p14:creationId xmlns:p14="http://schemas.microsoft.com/office/powerpoint/2010/main" val="3582183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hart Placeholder 2"/>
          <p:cNvSpPr>
            <a:spLocks noGrp="1"/>
          </p:cNvSpPr>
          <p:nvPr>
            <p:ph type="chart" idx="1"/>
          </p:nvPr>
        </p:nvSpPr>
        <p:spPr>
          <a:xfrm>
            <a:off x="838200" y="2362200"/>
            <a:ext cx="7693025" cy="3724275"/>
          </a:xfrm>
        </p:spPr>
        <p:txBody>
          <a:bodyPr/>
          <a:lstStyle/>
          <a:p>
            <a:pPr lvl="0"/>
            <a:endParaRPr lang="en-US" noProof="0"/>
          </a:p>
        </p:txBody>
      </p:sp>
      <p:sp>
        <p:nvSpPr>
          <p:cNvPr id="4" name="Rectangle 11">
            <a:extLst>
              <a:ext uri="{FF2B5EF4-FFF2-40B4-BE49-F238E27FC236}">
                <a16:creationId xmlns:a16="http://schemas.microsoft.com/office/drawing/2014/main" id="{46EEA8D3-6C12-410F-AE29-E2CF18CB803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6CBFBF84-84BD-4A6C-B992-9A1748A0C48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F110F9E4-AEA4-4173-A5B1-D331F7D45D76}"/>
              </a:ext>
            </a:extLst>
          </p:cNvPr>
          <p:cNvSpPr>
            <a:spLocks noGrp="1" noChangeArrowheads="1"/>
          </p:cNvSpPr>
          <p:nvPr>
            <p:ph type="sldNum" sz="quarter" idx="12"/>
          </p:nvPr>
        </p:nvSpPr>
        <p:spPr>
          <a:ln/>
        </p:spPr>
        <p:txBody>
          <a:bodyPr/>
          <a:lstStyle>
            <a:lvl1pPr>
              <a:defRPr/>
            </a:lvl1pPr>
          </a:lstStyle>
          <a:p>
            <a:pPr>
              <a:defRPr/>
            </a:pPr>
            <a:fld id="{8A8FA3AF-3F32-4643-9A28-C888355FCCE3}" type="slidenum">
              <a:rPr lang="zh-CN" altLang="en-US"/>
              <a:pPr>
                <a:defRPr/>
              </a:pPr>
              <a:t>‹#›</a:t>
            </a:fld>
            <a:endParaRPr lang="en-US" altLang="zh-CN"/>
          </a:p>
        </p:txBody>
      </p:sp>
    </p:spTree>
    <p:extLst>
      <p:ext uri="{BB962C8B-B14F-4D97-AF65-F5344CB8AC3E}">
        <p14:creationId xmlns:p14="http://schemas.microsoft.com/office/powerpoint/2010/main" val="369399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91B60CE-6208-4E70-8FD3-15D3BC528D1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3021FDE-40D1-416C-9E02-DDC01492D14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8DF013C-91C3-45E3-9D77-6E2809186874}"/>
              </a:ext>
            </a:extLst>
          </p:cNvPr>
          <p:cNvSpPr>
            <a:spLocks noGrp="1" noChangeArrowheads="1"/>
          </p:cNvSpPr>
          <p:nvPr>
            <p:ph type="sldNum" sz="quarter" idx="12"/>
          </p:nvPr>
        </p:nvSpPr>
        <p:spPr>
          <a:ln/>
        </p:spPr>
        <p:txBody>
          <a:bodyPr/>
          <a:lstStyle>
            <a:lvl1pPr>
              <a:defRPr/>
            </a:lvl1pPr>
          </a:lstStyle>
          <a:p>
            <a:pPr>
              <a:defRPr/>
            </a:pPr>
            <a:fld id="{7185A169-BE80-4815-A64E-C40FA0BEF6C1}" type="slidenum">
              <a:rPr lang="zh-CN" altLang="en-US"/>
              <a:pPr>
                <a:defRPr/>
              </a:pPr>
              <a:t>‹#›</a:t>
            </a:fld>
            <a:endParaRPr lang="en-US" altLang="zh-CN"/>
          </a:p>
        </p:txBody>
      </p:sp>
    </p:spTree>
    <p:extLst>
      <p:ext uri="{BB962C8B-B14F-4D97-AF65-F5344CB8AC3E}">
        <p14:creationId xmlns:p14="http://schemas.microsoft.com/office/powerpoint/2010/main" val="1315922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D6D655-A944-43DD-840E-2B77087FB4B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455FAF1-BAC0-47E9-AD40-5849458C698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80AEC97-241B-4813-9638-B16BE98390BE}"/>
              </a:ext>
            </a:extLst>
          </p:cNvPr>
          <p:cNvSpPr>
            <a:spLocks noGrp="1" noChangeArrowheads="1"/>
          </p:cNvSpPr>
          <p:nvPr>
            <p:ph type="sldNum" sz="quarter" idx="12"/>
          </p:nvPr>
        </p:nvSpPr>
        <p:spPr>
          <a:ln/>
        </p:spPr>
        <p:txBody>
          <a:bodyPr/>
          <a:lstStyle>
            <a:lvl1pPr>
              <a:defRPr/>
            </a:lvl1pPr>
          </a:lstStyle>
          <a:p>
            <a:pPr>
              <a:defRPr/>
            </a:pPr>
            <a:fld id="{277AC1E8-AF95-472E-AAA9-027AD51C6ED8}" type="slidenum">
              <a:rPr lang="zh-CN" altLang="en-US"/>
              <a:pPr>
                <a:defRPr/>
              </a:pPr>
              <a:t>‹#›</a:t>
            </a:fld>
            <a:endParaRPr lang="en-US" altLang="zh-CN"/>
          </a:p>
        </p:txBody>
      </p:sp>
    </p:spTree>
    <p:extLst>
      <p:ext uri="{BB962C8B-B14F-4D97-AF65-F5344CB8AC3E}">
        <p14:creationId xmlns:p14="http://schemas.microsoft.com/office/powerpoint/2010/main" val="1978206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C696F6-CB3F-4655-8241-08FF19ABD5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135593A-9984-4E89-9A03-B162995FAC5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FB59EF5-3138-4E86-ACFB-703563F52D6E}"/>
              </a:ext>
            </a:extLst>
          </p:cNvPr>
          <p:cNvSpPr>
            <a:spLocks noGrp="1" noChangeArrowheads="1"/>
          </p:cNvSpPr>
          <p:nvPr>
            <p:ph type="sldNum" sz="quarter" idx="12"/>
          </p:nvPr>
        </p:nvSpPr>
        <p:spPr>
          <a:ln/>
        </p:spPr>
        <p:txBody>
          <a:bodyPr/>
          <a:lstStyle>
            <a:lvl1pPr>
              <a:defRPr/>
            </a:lvl1pPr>
          </a:lstStyle>
          <a:p>
            <a:pPr>
              <a:defRPr/>
            </a:pPr>
            <a:fld id="{586D65D1-CFD0-4898-A5C5-43E9787FA97B}" type="slidenum">
              <a:rPr lang="zh-CN" altLang="en-US"/>
              <a:pPr>
                <a:defRPr/>
              </a:pPr>
              <a:t>‹#›</a:t>
            </a:fld>
            <a:endParaRPr lang="en-US" altLang="zh-CN"/>
          </a:p>
        </p:txBody>
      </p:sp>
    </p:spTree>
    <p:extLst>
      <p:ext uri="{BB962C8B-B14F-4D97-AF65-F5344CB8AC3E}">
        <p14:creationId xmlns:p14="http://schemas.microsoft.com/office/powerpoint/2010/main" val="4279125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2C1337-7003-4135-9712-14708EE2975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DA503A7-B85B-4542-AB89-1615E70E7FB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37648AE-DE32-44C7-9CA4-8E4785F4F133}"/>
              </a:ext>
            </a:extLst>
          </p:cNvPr>
          <p:cNvSpPr>
            <a:spLocks noGrp="1" noChangeArrowheads="1"/>
          </p:cNvSpPr>
          <p:nvPr>
            <p:ph type="sldNum" sz="quarter" idx="12"/>
          </p:nvPr>
        </p:nvSpPr>
        <p:spPr>
          <a:ln/>
        </p:spPr>
        <p:txBody>
          <a:bodyPr/>
          <a:lstStyle>
            <a:lvl1pPr>
              <a:defRPr/>
            </a:lvl1pPr>
          </a:lstStyle>
          <a:p>
            <a:pPr>
              <a:defRPr/>
            </a:pPr>
            <a:fld id="{C1BF8630-ADFA-472A-A670-F8E93E8B1F10}" type="slidenum">
              <a:rPr lang="zh-CN" altLang="en-US"/>
              <a:pPr>
                <a:defRPr/>
              </a:pPr>
              <a:t>‹#›</a:t>
            </a:fld>
            <a:endParaRPr lang="en-US" altLang="zh-CN"/>
          </a:p>
        </p:txBody>
      </p:sp>
    </p:spTree>
    <p:extLst>
      <p:ext uri="{BB962C8B-B14F-4D97-AF65-F5344CB8AC3E}">
        <p14:creationId xmlns:p14="http://schemas.microsoft.com/office/powerpoint/2010/main" val="3023267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0BC9B0A-9F96-4C2A-B6E5-D985B0C7FFC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4B653BAB-556F-479D-AAAF-F8A7E26DE5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988C67E0-9762-483E-A190-589B48C7ECDC}"/>
              </a:ext>
            </a:extLst>
          </p:cNvPr>
          <p:cNvSpPr>
            <a:spLocks noGrp="1" noChangeArrowheads="1"/>
          </p:cNvSpPr>
          <p:nvPr>
            <p:ph type="sldNum" sz="quarter" idx="12"/>
          </p:nvPr>
        </p:nvSpPr>
        <p:spPr>
          <a:ln/>
        </p:spPr>
        <p:txBody>
          <a:bodyPr/>
          <a:lstStyle>
            <a:lvl1pPr>
              <a:defRPr/>
            </a:lvl1pPr>
          </a:lstStyle>
          <a:p>
            <a:pPr>
              <a:defRPr/>
            </a:pPr>
            <a:fld id="{FD9BE635-AD25-4E23-B56C-6B9C5FDB7F83}" type="slidenum">
              <a:rPr lang="zh-CN" altLang="en-US"/>
              <a:pPr>
                <a:defRPr/>
              </a:pPr>
              <a:t>‹#›</a:t>
            </a:fld>
            <a:endParaRPr lang="en-US" altLang="zh-CN"/>
          </a:p>
        </p:txBody>
      </p:sp>
    </p:spTree>
    <p:extLst>
      <p:ext uri="{BB962C8B-B14F-4D97-AF65-F5344CB8AC3E}">
        <p14:creationId xmlns:p14="http://schemas.microsoft.com/office/powerpoint/2010/main" val="23410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9923725-5BD5-4526-9755-3B2635CF8DA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7BA56A0F-6C89-4AE4-AD71-AD2522210D7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6F306DDD-5421-4F87-856F-9405A7D97659}"/>
              </a:ext>
            </a:extLst>
          </p:cNvPr>
          <p:cNvSpPr>
            <a:spLocks noGrp="1" noChangeArrowheads="1"/>
          </p:cNvSpPr>
          <p:nvPr>
            <p:ph type="sldNum" sz="quarter" idx="12"/>
          </p:nvPr>
        </p:nvSpPr>
        <p:spPr>
          <a:ln/>
        </p:spPr>
        <p:txBody>
          <a:bodyPr/>
          <a:lstStyle>
            <a:lvl1pPr>
              <a:defRPr/>
            </a:lvl1pPr>
          </a:lstStyle>
          <a:p>
            <a:pPr>
              <a:defRPr/>
            </a:pPr>
            <a:fld id="{981A08D7-72B6-4A1F-B731-19856FBB3F10}" type="slidenum">
              <a:rPr lang="zh-CN" altLang="en-US"/>
              <a:pPr>
                <a:defRPr/>
              </a:pPr>
              <a:t>‹#›</a:t>
            </a:fld>
            <a:endParaRPr lang="en-US" altLang="zh-CN"/>
          </a:p>
        </p:txBody>
      </p:sp>
    </p:spTree>
    <p:extLst>
      <p:ext uri="{BB962C8B-B14F-4D97-AF65-F5344CB8AC3E}">
        <p14:creationId xmlns:p14="http://schemas.microsoft.com/office/powerpoint/2010/main" val="934213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2316D0-4AC7-4C14-9F6E-458248557E0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BF90A52C-2C8D-428D-ABC6-E18789EE32C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D43CEBE4-D665-4175-9EBC-1B75EF80125F}"/>
              </a:ext>
            </a:extLst>
          </p:cNvPr>
          <p:cNvSpPr>
            <a:spLocks noGrp="1" noChangeArrowheads="1"/>
          </p:cNvSpPr>
          <p:nvPr>
            <p:ph type="sldNum" sz="quarter" idx="12"/>
          </p:nvPr>
        </p:nvSpPr>
        <p:spPr>
          <a:ln/>
        </p:spPr>
        <p:txBody>
          <a:bodyPr/>
          <a:lstStyle>
            <a:lvl1pPr>
              <a:defRPr/>
            </a:lvl1pPr>
          </a:lstStyle>
          <a:p>
            <a:pPr>
              <a:defRPr/>
            </a:pPr>
            <a:fld id="{505C3BBC-3B43-4655-9462-96BF598DA72A}" type="slidenum">
              <a:rPr lang="zh-CN" altLang="en-US"/>
              <a:pPr>
                <a:defRPr/>
              </a:pPr>
              <a:t>‹#›</a:t>
            </a:fld>
            <a:endParaRPr lang="en-US" altLang="zh-CN"/>
          </a:p>
        </p:txBody>
      </p:sp>
    </p:spTree>
    <p:extLst>
      <p:ext uri="{BB962C8B-B14F-4D97-AF65-F5344CB8AC3E}">
        <p14:creationId xmlns:p14="http://schemas.microsoft.com/office/powerpoint/2010/main" val="2813339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49CC24-8194-4097-A033-F9442D15800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E47A7F35-2809-4500-8275-68EEA7529B0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A359B2BF-0801-4773-8E20-C08499B1AAB9}"/>
              </a:ext>
            </a:extLst>
          </p:cNvPr>
          <p:cNvSpPr>
            <a:spLocks noGrp="1" noChangeArrowheads="1"/>
          </p:cNvSpPr>
          <p:nvPr>
            <p:ph type="sldNum" sz="quarter" idx="12"/>
          </p:nvPr>
        </p:nvSpPr>
        <p:spPr>
          <a:ln/>
        </p:spPr>
        <p:txBody>
          <a:bodyPr/>
          <a:lstStyle>
            <a:lvl1pPr>
              <a:defRPr/>
            </a:lvl1pPr>
          </a:lstStyle>
          <a:p>
            <a:pPr>
              <a:defRPr/>
            </a:pPr>
            <a:fld id="{97A7296A-D05F-41D8-8C6F-01FD93DC092C}" type="slidenum">
              <a:rPr lang="zh-CN" altLang="en-US"/>
              <a:pPr>
                <a:defRPr/>
              </a:pPr>
              <a:t>‹#›</a:t>
            </a:fld>
            <a:endParaRPr lang="en-US" altLang="zh-CN"/>
          </a:p>
        </p:txBody>
      </p:sp>
    </p:spTree>
    <p:extLst>
      <p:ext uri="{BB962C8B-B14F-4D97-AF65-F5344CB8AC3E}">
        <p14:creationId xmlns:p14="http://schemas.microsoft.com/office/powerpoint/2010/main" val="3098213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92883-4ACF-49B8-8AB4-05690429DCE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0FC7049-B7F1-41A9-8731-6760711FF4F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624BE4E6-91CD-4CDF-9786-E3F135F6E89C}"/>
              </a:ext>
            </a:extLst>
          </p:cNvPr>
          <p:cNvSpPr>
            <a:spLocks noGrp="1" noChangeArrowheads="1"/>
          </p:cNvSpPr>
          <p:nvPr>
            <p:ph type="sldNum" sz="quarter" idx="12"/>
          </p:nvPr>
        </p:nvSpPr>
        <p:spPr>
          <a:ln/>
        </p:spPr>
        <p:txBody>
          <a:bodyPr/>
          <a:lstStyle>
            <a:lvl1pPr>
              <a:defRPr/>
            </a:lvl1pPr>
          </a:lstStyle>
          <a:p>
            <a:pPr>
              <a:defRPr/>
            </a:pPr>
            <a:fld id="{9AB3AE4C-ECEA-430B-95A6-516E111AC917}" type="slidenum">
              <a:rPr lang="zh-CN" altLang="en-US"/>
              <a:pPr>
                <a:defRPr/>
              </a:pPr>
              <a:t>‹#›</a:t>
            </a:fld>
            <a:endParaRPr lang="en-US" altLang="zh-CN"/>
          </a:p>
        </p:txBody>
      </p:sp>
    </p:spTree>
    <p:extLst>
      <p:ext uri="{BB962C8B-B14F-4D97-AF65-F5344CB8AC3E}">
        <p14:creationId xmlns:p14="http://schemas.microsoft.com/office/powerpoint/2010/main" val="1375549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831CAF-7E61-45BE-926A-83651E99145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DE49B3A-81B8-4B4A-8EDA-05D82958F7A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CD6A8ED-E45B-42F3-AA48-A0612C73AC23}"/>
              </a:ext>
            </a:extLst>
          </p:cNvPr>
          <p:cNvSpPr>
            <a:spLocks noGrp="1" noChangeArrowheads="1"/>
          </p:cNvSpPr>
          <p:nvPr>
            <p:ph type="sldNum" sz="quarter" idx="12"/>
          </p:nvPr>
        </p:nvSpPr>
        <p:spPr>
          <a:ln/>
        </p:spPr>
        <p:txBody>
          <a:bodyPr/>
          <a:lstStyle>
            <a:lvl1pPr>
              <a:defRPr/>
            </a:lvl1pPr>
          </a:lstStyle>
          <a:p>
            <a:pPr>
              <a:defRPr/>
            </a:pPr>
            <a:fld id="{CAD49E0E-A68F-4383-B66B-C0E3E2225A6E}" type="slidenum">
              <a:rPr lang="zh-CN" altLang="en-US"/>
              <a:pPr>
                <a:defRPr/>
              </a:pPr>
              <a:t>‹#›</a:t>
            </a:fld>
            <a:endParaRPr lang="en-US" altLang="zh-CN"/>
          </a:p>
        </p:txBody>
      </p:sp>
    </p:spTree>
    <p:extLst>
      <p:ext uri="{BB962C8B-B14F-4D97-AF65-F5344CB8AC3E}">
        <p14:creationId xmlns:p14="http://schemas.microsoft.com/office/powerpoint/2010/main" val="823899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CE5F3C-9321-49BF-9C02-9F1B1547F9F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8577A372-4E3D-4920-81F0-361375D5C0E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03CD9C8-278C-4298-B928-0E8E1DD1A84F}"/>
              </a:ext>
            </a:extLst>
          </p:cNvPr>
          <p:cNvSpPr>
            <a:spLocks noGrp="1" noChangeArrowheads="1"/>
          </p:cNvSpPr>
          <p:nvPr>
            <p:ph type="sldNum" sz="quarter" idx="12"/>
          </p:nvPr>
        </p:nvSpPr>
        <p:spPr>
          <a:ln/>
        </p:spPr>
        <p:txBody>
          <a:bodyPr/>
          <a:lstStyle>
            <a:lvl1pPr>
              <a:defRPr/>
            </a:lvl1pPr>
          </a:lstStyle>
          <a:p>
            <a:pPr>
              <a:defRPr/>
            </a:pPr>
            <a:fld id="{328A0528-9373-4F2C-B773-AEB9C77F47B7}" type="slidenum">
              <a:rPr lang="zh-CN" altLang="en-US"/>
              <a:pPr>
                <a:defRPr/>
              </a:pPr>
              <a:t>‹#›</a:t>
            </a:fld>
            <a:endParaRPr lang="en-US" altLang="zh-CN"/>
          </a:p>
        </p:txBody>
      </p:sp>
    </p:spTree>
    <p:extLst>
      <p:ext uri="{BB962C8B-B14F-4D97-AF65-F5344CB8AC3E}">
        <p14:creationId xmlns:p14="http://schemas.microsoft.com/office/powerpoint/2010/main" val="3581561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C70C8B-AD66-4820-AC8B-2B6087D9C3A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95993E8-1FD7-42E6-A21C-A8BEE19262B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CA2C935-8FC3-4AB8-8698-ED864CF66D70}"/>
              </a:ext>
            </a:extLst>
          </p:cNvPr>
          <p:cNvSpPr>
            <a:spLocks noGrp="1" noChangeArrowheads="1"/>
          </p:cNvSpPr>
          <p:nvPr>
            <p:ph type="sldNum" sz="quarter" idx="12"/>
          </p:nvPr>
        </p:nvSpPr>
        <p:spPr>
          <a:ln/>
        </p:spPr>
        <p:txBody>
          <a:bodyPr/>
          <a:lstStyle>
            <a:lvl1pPr>
              <a:defRPr/>
            </a:lvl1pPr>
          </a:lstStyle>
          <a:p>
            <a:pPr>
              <a:defRPr/>
            </a:pPr>
            <a:fld id="{068AC924-97B2-481C-BCF2-9DFF6FDF5839}" type="slidenum">
              <a:rPr lang="zh-CN" altLang="en-US"/>
              <a:pPr>
                <a:defRPr/>
              </a:pPr>
              <a:t>‹#›</a:t>
            </a:fld>
            <a:endParaRPr lang="en-US" altLang="zh-CN"/>
          </a:p>
        </p:txBody>
      </p:sp>
    </p:spTree>
    <p:extLst>
      <p:ext uri="{BB962C8B-B14F-4D97-AF65-F5344CB8AC3E}">
        <p14:creationId xmlns:p14="http://schemas.microsoft.com/office/powerpoint/2010/main" val="2114841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A634A5B7-EDCF-447A-B594-7DA9BA483D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2B345B9-0CA8-4B19-8517-1E5E861E61D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BA8A539-0657-43AA-855D-F4FA943DD4DD}"/>
              </a:ext>
            </a:extLst>
          </p:cNvPr>
          <p:cNvSpPr>
            <a:spLocks noGrp="1" noChangeArrowheads="1"/>
          </p:cNvSpPr>
          <p:nvPr>
            <p:ph type="sldNum" sz="quarter" idx="12"/>
          </p:nvPr>
        </p:nvSpPr>
        <p:spPr>
          <a:ln/>
        </p:spPr>
        <p:txBody>
          <a:bodyPr/>
          <a:lstStyle>
            <a:lvl1pPr>
              <a:defRPr/>
            </a:lvl1pPr>
          </a:lstStyle>
          <a:p>
            <a:pPr>
              <a:defRPr/>
            </a:pPr>
            <a:fld id="{EB8F8E93-11B6-4990-AC1B-C73533F258D5}" type="slidenum">
              <a:rPr lang="zh-CN" altLang="en-US"/>
              <a:pPr>
                <a:defRPr/>
              </a:pPr>
              <a:t>‹#›</a:t>
            </a:fld>
            <a:endParaRPr lang="en-US" altLang="zh-CN"/>
          </a:p>
        </p:txBody>
      </p:sp>
    </p:spTree>
    <p:extLst>
      <p:ext uri="{BB962C8B-B14F-4D97-AF65-F5344CB8AC3E}">
        <p14:creationId xmlns:p14="http://schemas.microsoft.com/office/powerpoint/2010/main" val="1813500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59527A3E-A6A1-4A24-A214-B5D7D85D1279}"/>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CCF063EA-DB47-4464-AC1E-7F6E350AA290}"/>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CA8137E-E43E-461D-BCAC-64871A4D9498}"/>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09ADA3C-5855-4EB2-82CF-61EE29FAB6ED}"/>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4F31CAB-258B-406F-BED2-A461E9553233}"/>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0D26323-8668-42B3-8C57-8CE365A0A883}"/>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2A534EB0-971D-4D60-8F37-5A4006C7FFE7}"/>
              </a:ext>
            </a:extLst>
          </p:cNvPr>
          <p:cNvSpPr>
            <a:spLocks noGrp="1"/>
          </p:cNvSpPr>
          <p:nvPr>
            <p:ph type="dt" sz="half" idx="10"/>
          </p:nvPr>
        </p:nvSpPr>
        <p:spPr/>
        <p:txBody>
          <a:bodyPr/>
          <a:lstStyle>
            <a:lvl1pPr>
              <a:defRPr/>
            </a:lvl1pPr>
          </a:lstStyle>
          <a:p>
            <a:pPr>
              <a:defRPr/>
            </a:pPr>
            <a:endParaRPr lang="en-US" altLang="zh-CN"/>
          </a:p>
        </p:txBody>
      </p:sp>
      <p:sp>
        <p:nvSpPr>
          <p:cNvPr id="11" name="Footer Placeholder 4">
            <a:extLst>
              <a:ext uri="{FF2B5EF4-FFF2-40B4-BE49-F238E27FC236}">
                <a16:creationId xmlns:a16="http://schemas.microsoft.com/office/drawing/2014/main" id="{A4A54F63-5786-4990-97B5-0FD41789CBD0}"/>
              </a:ext>
            </a:extLst>
          </p:cNvPr>
          <p:cNvSpPr>
            <a:spLocks noGrp="1"/>
          </p:cNvSpPr>
          <p:nvPr>
            <p:ph type="ftr" sz="quarter" idx="11"/>
          </p:nvPr>
        </p:nvSpPr>
        <p:spPr/>
        <p:txBody>
          <a:bodyPr/>
          <a:lstStyle>
            <a:lvl1pPr>
              <a:defRPr/>
            </a:lvl1pPr>
          </a:lstStyle>
          <a:p>
            <a:pPr>
              <a:defRPr/>
            </a:pPr>
            <a:endParaRPr lang="en-US" altLang="zh-CN"/>
          </a:p>
        </p:txBody>
      </p:sp>
      <p:sp>
        <p:nvSpPr>
          <p:cNvPr id="12" name="Slide Number Placeholder 5">
            <a:extLst>
              <a:ext uri="{FF2B5EF4-FFF2-40B4-BE49-F238E27FC236}">
                <a16:creationId xmlns:a16="http://schemas.microsoft.com/office/drawing/2014/main" id="{FA517AAB-A6F0-4A36-BA30-0749CD24FB43}"/>
              </a:ext>
            </a:extLst>
          </p:cNvPr>
          <p:cNvSpPr>
            <a:spLocks noGrp="1"/>
          </p:cNvSpPr>
          <p:nvPr>
            <p:ph type="sldNum" sz="quarter" idx="12"/>
          </p:nvPr>
        </p:nvSpPr>
        <p:spPr/>
        <p:txBody>
          <a:bodyPr/>
          <a:lstStyle>
            <a:lvl1pPr>
              <a:defRPr/>
            </a:lvl1pPr>
          </a:lstStyle>
          <a:p>
            <a:pPr>
              <a:defRPr/>
            </a:pPr>
            <a:fld id="{C7026E9D-E961-4B2B-A7BE-EE17BB4D8673}" type="slidenum">
              <a:rPr lang="zh-CN" altLang="en-US"/>
              <a:pPr>
                <a:defRPr/>
              </a:pPr>
              <a:t>‹#›</a:t>
            </a:fld>
            <a:endParaRPr lang="en-US" altLang="zh-CN"/>
          </a:p>
        </p:txBody>
      </p:sp>
    </p:spTree>
    <p:extLst>
      <p:ext uri="{BB962C8B-B14F-4D97-AF65-F5344CB8AC3E}">
        <p14:creationId xmlns:p14="http://schemas.microsoft.com/office/powerpoint/2010/main" val="1450930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773169-C6D5-4B4E-AD69-CC8B151B198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18F59DAC-5E6B-4F4F-A1F0-E96656D3C30A}"/>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D29EEC5-6AD0-4886-8375-2A48BA953086}"/>
              </a:ext>
            </a:extLst>
          </p:cNvPr>
          <p:cNvSpPr>
            <a:spLocks noGrp="1"/>
          </p:cNvSpPr>
          <p:nvPr>
            <p:ph type="sldNum" sz="quarter" idx="12"/>
          </p:nvPr>
        </p:nvSpPr>
        <p:spPr/>
        <p:txBody>
          <a:bodyPr/>
          <a:lstStyle>
            <a:lvl1pPr>
              <a:defRPr/>
            </a:lvl1pPr>
          </a:lstStyle>
          <a:p>
            <a:pPr>
              <a:defRPr/>
            </a:pPr>
            <a:fld id="{67CD09AD-A544-4A67-AF3D-AC987E27F22E}" type="slidenum">
              <a:rPr lang="zh-CN" altLang="en-US"/>
              <a:pPr>
                <a:defRPr/>
              </a:pPr>
              <a:t>‹#›</a:t>
            </a:fld>
            <a:endParaRPr lang="en-US" altLang="zh-CN"/>
          </a:p>
        </p:txBody>
      </p:sp>
    </p:spTree>
    <p:extLst>
      <p:ext uri="{BB962C8B-B14F-4D97-AF65-F5344CB8AC3E}">
        <p14:creationId xmlns:p14="http://schemas.microsoft.com/office/powerpoint/2010/main" val="2865419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9F1CC4-EDDD-49B8-8F19-A7CA6742CC0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C8BB44AD-263F-4600-AB29-437D0D56A07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51B08D2-6279-482C-A60A-D16BDEBC3241}"/>
              </a:ext>
            </a:extLst>
          </p:cNvPr>
          <p:cNvSpPr>
            <a:spLocks noGrp="1"/>
          </p:cNvSpPr>
          <p:nvPr>
            <p:ph type="sldNum" sz="quarter" idx="12"/>
          </p:nvPr>
        </p:nvSpPr>
        <p:spPr/>
        <p:txBody>
          <a:bodyPr/>
          <a:lstStyle>
            <a:lvl1pPr>
              <a:defRPr/>
            </a:lvl1pPr>
          </a:lstStyle>
          <a:p>
            <a:pPr>
              <a:defRPr/>
            </a:pPr>
            <a:fld id="{A9E02544-A3CF-4A64-9BBE-D61BAE17D0D3}" type="slidenum">
              <a:rPr lang="zh-CN" altLang="en-US"/>
              <a:pPr>
                <a:defRPr/>
              </a:pPr>
              <a:t>‹#›</a:t>
            </a:fld>
            <a:endParaRPr lang="en-US" altLang="zh-CN"/>
          </a:p>
        </p:txBody>
      </p:sp>
    </p:spTree>
    <p:extLst>
      <p:ext uri="{BB962C8B-B14F-4D97-AF65-F5344CB8AC3E}">
        <p14:creationId xmlns:p14="http://schemas.microsoft.com/office/powerpoint/2010/main" val="58922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0326F83-19E4-43DF-9ECC-277BEE13A15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C0FEAA6-6590-4D03-B701-A6E55265D85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40E4545C-7A04-4758-80AB-A8A9249A0D53}"/>
              </a:ext>
            </a:extLst>
          </p:cNvPr>
          <p:cNvSpPr>
            <a:spLocks noGrp="1" noChangeArrowheads="1"/>
          </p:cNvSpPr>
          <p:nvPr>
            <p:ph type="sldNum" sz="quarter" idx="12"/>
          </p:nvPr>
        </p:nvSpPr>
        <p:spPr>
          <a:ln/>
        </p:spPr>
        <p:txBody>
          <a:bodyPr/>
          <a:lstStyle>
            <a:lvl1pPr>
              <a:defRPr/>
            </a:lvl1pPr>
          </a:lstStyle>
          <a:p>
            <a:pPr>
              <a:defRPr/>
            </a:pPr>
            <a:fld id="{5BF237C0-DB3E-47C3-8F91-2B704DA329A0}" type="slidenum">
              <a:rPr lang="zh-CN" altLang="en-US"/>
              <a:pPr>
                <a:defRPr/>
              </a:pPr>
              <a:t>‹#›</a:t>
            </a:fld>
            <a:endParaRPr lang="en-US" altLang="zh-CN"/>
          </a:p>
        </p:txBody>
      </p:sp>
    </p:spTree>
    <p:extLst>
      <p:ext uri="{BB962C8B-B14F-4D97-AF65-F5344CB8AC3E}">
        <p14:creationId xmlns:p14="http://schemas.microsoft.com/office/powerpoint/2010/main" val="4012288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38FC203-1CB5-4A38-90AF-42848EDE3F27}"/>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86645114-BF8B-4165-A739-63B53092565A}"/>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48ED904D-E580-40F7-B24F-3E5CA2AA9BE0}"/>
              </a:ext>
            </a:extLst>
          </p:cNvPr>
          <p:cNvSpPr>
            <a:spLocks noGrp="1"/>
          </p:cNvSpPr>
          <p:nvPr>
            <p:ph type="sldNum" sz="quarter" idx="16"/>
          </p:nvPr>
        </p:nvSpPr>
        <p:spPr/>
        <p:txBody>
          <a:bodyPr/>
          <a:lstStyle>
            <a:lvl1pPr>
              <a:defRPr/>
            </a:lvl1pPr>
          </a:lstStyle>
          <a:p>
            <a:pPr>
              <a:defRPr/>
            </a:pPr>
            <a:fld id="{C4643F00-36DF-4B55-A47F-C8B630AECBAD}" type="slidenum">
              <a:rPr lang="zh-CN" altLang="en-US"/>
              <a:pPr>
                <a:defRPr/>
              </a:pPr>
              <a:t>‹#›</a:t>
            </a:fld>
            <a:endParaRPr lang="en-US" altLang="zh-CN"/>
          </a:p>
        </p:txBody>
      </p:sp>
    </p:spTree>
    <p:extLst>
      <p:ext uri="{BB962C8B-B14F-4D97-AF65-F5344CB8AC3E}">
        <p14:creationId xmlns:p14="http://schemas.microsoft.com/office/powerpoint/2010/main" val="1433381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0C2260A-08A6-4159-889F-03D0340F6E5A}"/>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EA77DEAC-34FE-435E-B978-44286A12AC3A}"/>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B02DC1CF-6959-4524-B49F-D6261C974175}"/>
              </a:ext>
            </a:extLst>
          </p:cNvPr>
          <p:cNvSpPr>
            <a:spLocks noGrp="1"/>
          </p:cNvSpPr>
          <p:nvPr>
            <p:ph type="sldNum" sz="quarter" idx="12"/>
          </p:nvPr>
        </p:nvSpPr>
        <p:spPr/>
        <p:txBody>
          <a:bodyPr/>
          <a:lstStyle>
            <a:lvl1pPr>
              <a:defRPr/>
            </a:lvl1pPr>
          </a:lstStyle>
          <a:p>
            <a:pPr>
              <a:defRPr/>
            </a:pPr>
            <a:fld id="{C9A1E704-7399-4FD3-858A-9FB5C53D9154}" type="slidenum">
              <a:rPr lang="zh-CN" altLang="en-US"/>
              <a:pPr>
                <a:defRPr/>
              </a:pPr>
              <a:t>‹#›</a:t>
            </a:fld>
            <a:endParaRPr lang="en-US" altLang="zh-CN"/>
          </a:p>
        </p:txBody>
      </p:sp>
    </p:spTree>
    <p:extLst>
      <p:ext uri="{BB962C8B-B14F-4D97-AF65-F5344CB8AC3E}">
        <p14:creationId xmlns:p14="http://schemas.microsoft.com/office/powerpoint/2010/main" val="633853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DE09D9E-9AC6-4EFC-9097-2C6CB6FCB59B}"/>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99828633-84D8-4ED6-95E4-97A5B7612F6F}"/>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BC360D38-1CF2-4619-AAE7-AAC964FFCD37}"/>
              </a:ext>
            </a:extLst>
          </p:cNvPr>
          <p:cNvSpPr>
            <a:spLocks noGrp="1"/>
          </p:cNvSpPr>
          <p:nvPr>
            <p:ph type="sldNum" sz="quarter" idx="12"/>
          </p:nvPr>
        </p:nvSpPr>
        <p:spPr/>
        <p:txBody>
          <a:bodyPr/>
          <a:lstStyle>
            <a:lvl1pPr>
              <a:defRPr/>
            </a:lvl1pPr>
          </a:lstStyle>
          <a:p>
            <a:pPr>
              <a:defRPr/>
            </a:pPr>
            <a:fld id="{00421D19-5CE2-464D-98AB-7FA6C1F6FCC3}" type="slidenum">
              <a:rPr lang="zh-CN" altLang="en-US"/>
              <a:pPr>
                <a:defRPr/>
              </a:pPr>
              <a:t>‹#›</a:t>
            </a:fld>
            <a:endParaRPr lang="en-US" altLang="zh-CN"/>
          </a:p>
        </p:txBody>
      </p:sp>
    </p:spTree>
    <p:extLst>
      <p:ext uri="{BB962C8B-B14F-4D97-AF65-F5344CB8AC3E}">
        <p14:creationId xmlns:p14="http://schemas.microsoft.com/office/powerpoint/2010/main" val="2674244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AC7923-E08B-447E-96ED-FA375C10FCEF}"/>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AA9CF01B-7F30-43FA-AB18-29A931E31063}"/>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B6D8C2A2-DF5E-41B7-A4EE-8359DA96056E}"/>
              </a:ext>
            </a:extLst>
          </p:cNvPr>
          <p:cNvSpPr>
            <a:spLocks noGrp="1"/>
          </p:cNvSpPr>
          <p:nvPr>
            <p:ph type="sldNum" sz="quarter" idx="12"/>
          </p:nvPr>
        </p:nvSpPr>
        <p:spPr/>
        <p:txBody>
          <a:bodyPr/>
          <a:lstStyle>
            <a:lvl1pPr>
              <a:defRPr/>
            </a:lvl1pPr>
          </a:lstStyle>
          <a:p>
            <a:pPr>
              <a:defRPr/>
            </a:pPr>
            <a:fld id="{5511AECF-D49E-46AE-8B20-AFAA5B3CBF49}" type="slidenum">
              <a:rPr lang="zh-CN" altLang="en-US"/>
              <a:pPr>
                <a:defRPr/>
              </a:pPr>
              <a:t>‹#›</a:t>
            </a:fld>
            <a:endParaRPr lang="en-US" altLang="zh-CN"/>
          </a:p>
        </p:txBody>
      </p:sp>
    </p:spTree>
    <p:extLst>
      <p:ext uri="{BB962C8B-B14F-4D97-AF65-F5344CB8AC3E}">
        <p14:creationId xmlns:p14="http://schemas.microsoft.com/office/powerpoint/2010/main" val="204877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0B0309FB-3CA2-4F84-8070-15025E33417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51565E3-2251-460B-BA09-E3905626CA9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0804FC34-64C2-42FD-B3A7-C76C11F523B1}"/>
              </a:ext>
            </a:extLst>
          </p:cNvPr>
          <p:cNvSpPr>
            <a:spLocks noGrp="1"/>
          </p:cNvSpPr>
          <p:nvPr>
            <p:ph type="sldNum" sz="quarter" idx="12"/>
          </p:nvPr>
        </p:nvSpPr>
        <p:spPr/>
        <p:txBody>
          <a:bodyPr/>
          <a:lstStyle>
            <a:lvl1pPr>
              <a:defRPr/>
            </a:lvl1pPr>
          </a:lstStyle>
          <a:p>
            <a:pPr>
              <a:defRPr/>
            </a:pPr>
            <a:fld id="{890A29CF-D296-4494-8A86-5F8950802740}" type="slidenum">
              <a:rPr lang="zh-CN" altLang="en-US"/>
              <a:pPr>
                <a:defRPr/>
              </a:pPr>
              <a:t>‹#›</a:t>
            </a:fld>
            <a:endParaRPr lang="en-US" altLang="zh-CN"/>
          </a:p>
        </p:txBody>
      </p:sp>
    </p:spTree>
    <p:extLst>
      <p:ext uri="{BB962C8B-B14F-4D97-AF65-F5344CB8AC3E}">
        <p14:creationId xmlns:p14="http://schemas.microsoft.com/office/powerpoint/2010/main" val="56132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E122E8D0-487F-4381-B52D-7613CB6AB47E}"/>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54CDDAF-1067-4C32-8DB6-CB2B40A0EBB4}"/>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54FBAA2-C89B-4919-833E-79B3F1FFA3CB}"/>
              </a:ext>
            </a:extLst>
          </p:cNvPr>
          <p:cNvSpPr>
            <a:spLocks noGrp="1"/>
          </p:cNvSpPr>
          <p:nvPr>
            <p:ph type="sldNum" sz="quarter" idx="16"/>
          </p:nvPr>
        </p:nvSpPr>
        <p:spPr/>
        <p:txBody>
          <a:bodyPr/>
          <a:lstStyle>
            <a:lvl1pPr>
              <a:defRPr/>
            </a:lvl1pPr>
          </a:lstStyle>
          <a:p>
            <a:pPr>
              <a:defRPr/>
            </a:pPr>
            <a:fld id="{10818E90-58F3-49D1-A9E2-38C117DB1287}" type="slidenum">
              <a:rPr lang="zh-CN" altLang="en-US"/>
              <a:pPr>
                <a:defRPr/>
              </a:pPr>
              <a:t>‹#›</a:t>
            </a:fld>
            <a:endParaRPr lang="en-US" altLang="zh-CN"/>
          </a:p>
        </p:txBody>
      </p:sp>
    </p:spTree>
    <p:extLst>
      <p:ext uri="{BB962C8B-B14F-4D97-AF65-F5344CB8AC3E}">
        <p14:creationId xmlns:p14="http://schemas.microsoft.com/office/powerpoint/2010/main" val="3339654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5" name="Date Placeholder 3">
            <a:extLst>
              <a:ext uri="{FF2B5EF4-FFF2-40B4-BE49-F238E27FC236}">
                <a16:creationId xmlns:a16="http://schemas.microsoft.com/office/drawing/2014/main" id="{563EE4CA-7DA9-4557-A33C-A645BE65F50E}"/>
              </a:ext>
            </a:extLst>
          </p:cNvPr>
          <p:cNvSpPr>
            <a:spLocks noGrp="1"/>
          </p:cNvSpPr>
          <p:nvPr>
            <p:ph type="dt" sz="half" idx="15"/>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B1E852FC-768C-4B5B-B8ED-34035B647D08}"/>
              </a:ext>
            </a:extLst>
          </p:cNvPr>
          <p:cNvSpPr>
            <a:spLocks noGrp="1"/>
          </p:cNvSpPr>
          <p:nvPr>
            <p:ph type="ftr" sz="quarter" idx="16"/>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3AF8E9BB-E1C8-4E65-9158-BB32DFC90D34}"/>
              </a:ext>
            </a:extLst>
          </p:cNvPr>
          <p:cNvSpPr>
            <a:spLocks noGrp="1"/>
          </p:cNvSpPr>
          <p:nvPr>
            <p:ph type="sldNum" sz="quarter" idx="17"/>
          </p:nvPr>
        </p:nvSpPr>
        <p:spPr/>
        <p:txBody>
          <a:bodyPr/>
          <a:lstStyle>
            <a:lvl1pPr>
              <a:defRPr/>
            </a:lvl1pPr>
          </a:lstStyle>
          <a:p>
            <a:pPr>
              <a:defRPr/>
            </a:pPr>
            <a:fld id="{1945DBDA-7032-42B8-BE41-E1E7C6A9C0B7}" type="slidenum">
              <a:rPr lang="zh-CN" altLang="en-US"/>
              <a:pPr>
                <a:defRPr/>
              </a:pPr>
              <a:t>‹#›</a:t>
            </a:fld>
            <a:endParaRPr lang="en-US" altLang="zh-CN"/>
          </a:p>
        </p:txBody>
      </p:sp>
    </p:spTree>
    <p:extLst>
      <p:ext uri="{BB962C8B-B14F-4D97-AF65-F5344CB8AC3E}">
        <p14:creationId xmlns:p14="http://schemas.microsoft.com/office/powerpoint/2010/main" val="3055672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5467F3-9E96-4E3E-82F5-AC47BA5AB5B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B80AC98-0B8C-4FFF-9F8A-D7C65C9506D2}"/>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D91CCC0-0E3E-48E4-ACE6-7AB5ED7ECA5F}"/>
              </a:ext>
            </a:extLst>
          </p:cNvPr>
          <p:cNvSpPr>
            <a:spLocks noGrp="1"/>
          </p:cNvSpPr>
          <p:nvPr>
            <p:ph type="sldNum" sz="quarter" idx="12"/>
          </p:nvPr>
        </p:nvSpPr>
        <p:spPr/>
        <p:txBody>
          <a:bodyPr/>
          <a:lstStyle>
            <a:lvl1pPr>
              <a:defRPr/>
            </a:lvl1pPr>
          </a:lstStyle>
          <a:p>
            <a:pPr>
              <a:defRPr/>
            </a:pPr>
            <a:fld id="{085D84DA-43A4-4801-9CED-C02C43286DE9}" type="slidenum">
              <a:rPr lang="zh-CN" altLang="en-US"/>
              <a:pPr>
                <a:defRPr/>
              </a:pPr>
              <a:t>‹#›</a:t>
            </a:fld>
            <a:endParaRPr lang="en-US" altLang="zh-CN"/>
          </a:p>
        </p:txBody>
      </p:sp>
    </p:spTree>
    <p:extLst>
      <p:ext uri="{BB962C8B-B14F-4D97-AF65-F5344CB8AC3E}">
        <p14:creationId xmlns:p14="http://schemas.microsoft.com/office/powerpoint/2010/main" val="1966799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365ABC-07F5-4A6D-B75F-C404AE31CE8E}"/>
              </a:ext>
            </a:extLst>
          </p:cNvPr>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B4827B85-7C05-41E6-A935-BDC42D7BECC7}"/>
              </a:ext>
            </a:extLst>
          </p:cNvPr>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5BCE92A-7BFB-44EE-8628-030FF26DECBB}"/>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4CC74A1E-3937-492B-806F-1FE848A7B00F}"/>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04C73A31-F625-4BF1-A574-9D2A5B75A570}"/>
              </a:ext>
            </a:extLst>
          </p:cNvPr>
          <p:cNvSpPr>
            <a:spLocks noGrp="1"/>
          </p:cNvSpPr>
          <p:nvPr>
            <p:ph type="sldNum" sz="quarter" idx="16"/>
          </p:nvPr>
        </p:nvSpPr>
        <p:spPr/>
        <p:txBody>
          <a:bodyPr/>
          <a:lstStyle>
            <a:lvl1pPr>
              <a:defRPr/>
            </a:lvl1pPr>
          </a:lstStyle>
          <a:p>
            <a:pPr>
              <a:defRPr/>
            </a:pPr>
            <a:fld id="{395E2EAD-7E92-4A21-BEDA-1281AF59E758}" type="slidenum">
              <a:rPr lang="zh-CN" altLang="en-US"/>
              <a:pPr>
                <a:defRPr/>
              </a:pPr>
              <a:t>‹#›</a:t>
            </a:fld>
            <a:endParaRPr lang="en-US" altLang="zh-CN"/>
          </a:p>
        </p:txBody>
      </p:sp>
    </p:spTree>
    <p:extLst>
      <p:ext uri="{BB962C8B-B14F-4D97-AF65-F5344CB8AC3E}">
        <p14:creationId xmlns:p14="http://schemas.microsoft.com/office/powerpoint/2010/main" val="3580338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546087-8F8A-4FBB-A67C-DE707A94574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231C528-E2C4-42E3-86D7-7E66BCAA8EA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3B1844F8-6AC7-44E4-85C2-0BBC0665B4AA}"/>
              </a:ext>
            </a:extLst>
          </p:cNvPr>
          <p:cNvSpPr>
            <a:spLocks noGrp="1"/>
          </p:cNvSpPr>
          <p:nvPr>
            <p:ph type="sldNum" sz="quarter" idx="12"/>
          </p:nvPr>
        </p:nvSpPr>
        <p:spPr/>
        <p:txBody>
          <a:bodyPr/>
          <a:lstStyle>
            <a:lvl1pPr>
              <a:defRPr/>
            </a:lvl1pPr>
          </a:lstStyle>
          <a:p>
            <a:pPr>
              <a:defRPr/>
            </a:pPr>
            <a:fld id="{8CA18464-9B55-4C2F-B281-7504B6B49E0B}" type="slidenum">
              <a:rPr lang="zh-CN" altLang="en-US"/>
              <a:pPr>
                <a:defRPr/>
              </a:pPr>
              <a:t>‹#›</a:t>
            </a:fld>
            <a:endParaRPr lang="en-US" altLang="zh-CN"/>
          </a:p>
        </p:txBody>
      </p:sp>
    </p:spTree>
    <p:extLst>
      <p:ext uri="{BB962C8B-B14F-4D97-AF65-F5344CB8AC3E}">
        <p14:creationId xmlns:p14="http://schemas.microsoft.com/office/powerpoint/2010/main" val="365761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2CFBA78-631B-46FD-A938-151CB108880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a:extLst>
              <a:ext uri="{FF2B5EF4-FFF2-40B4-BE49-F238E27FC236}">
                <a16:creationId xmlns:a16="http://schemas.microsoft.com/office/drawing/2014/main" id="{252F39D7-6D51-4475-8CE7-38B09AF2BD3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F2C9B454-B562-484A-85F8-B9B044A7ACCC}"/>
              </a:ext>
            </a:extLst>
          </p:cNvPr>
          <p:cNvSpPr>
            <a:spLocks noGrp="1" noChangeArrowheads="1"/>
          </p:cNvSpPr>
          <p:nvPr>
            <p:ph type="sldNum" sz="quarter" idx="12"/>
          </p:nvPr>
        </p:nvSpPr>
        <p:spPr>
          <a:ln/>
        </p:spPr>
        <p:txBody>
          <a:bodyPr/>
          <a:lstStyle>
            <a:lvl1pPr>
              <a:defRPr/>
            </a:lvl1pPr>
          </a:lstStyle>
          <a:p>
            <a:pPr>
              <a:defRPr/>
            </a:pPr>
            <a:fld id="{32223134-4A30-455D-935D-C3FEA08610E6}" type="slidenum">
              <a:rPr lang="zh-CN" altLang="en-US"/>
              <a:pPr>
                <a:defRPr/>
              </a:pPr>
              <a:t>‹#›</a:t>
            </a:fld>
            <a:endParaRPr lang="en-US" altLang="zh-CN"/>
          </a:p>
        </p:txBody>
      </p:sp>
    </p:spTree>
    <p:extLst>
      <p:ext uri="{BB962C8B-B14F-4D97-AF65-F5344CB8AC3E}">
        <p14:creationId xmlns:p14="http://schemas.microsoft.com/office/powerpoint/2010/main" val="2826277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1058E-A4D9-4145-BD09-78692D7BBD54}"/>
              </a:ext>
            </a:extLst>
          </p:cNvPr>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D02E9F67-E680-4C98-9966-F3BD2C650847}"/>
              </a:ext>
            </a:extLst>
          </p:cNvPr>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059345C-F38C-4647-80FD-15A63A417311}"/>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BF59652C-F4B4-451C-AD27-F84D9E860F42}"/>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C6EE3BE2-F1BE-4363-8BFE-3AF6D53A256B}"/>
              </a:ext>
            </a:extLst>
          </p:cNvPr>
          <p:cNvSpPr>
            <a:spLocks noGrp="1"/>
          </p:cNvSpPr>
          <p:nvPr>
            <p:ph type="sldNum" sz="quarter" idx="16"/>
          </p:nvPr>
        </p:nvSpPr>
        <p:spPr/>
        <p:txBody>
          <a:bodyPr/>
          <a:lstStyle>
            <a:lvl1pPr>
              <a:defRPr/>
            </a:lvl1pPr>
          </a:lstStyle>
          <a:p>
            <a:pPr>
              <a:defRPr/>
            </a:pPr>
            <a:fld id="{EBE00CA3-B662-42E4-A414-4EF6CFF1D710}" type="slidenum">
              <a:rPr lang="zh-CN" altLang="en-US"/>
              <a:pPr>
                <a:defRPr/>
              </a:pPr>
              <a:t>‹#›</a:t>
            </a:fld>
            <a:endParaRPr lang="en-US" altLang="zh-CN"/>
          </a:p>
        </p:txBody>
      </p:sp>
    </p:spTree>
    <p:extLst>
      <p:ext uri="{BB962C8B-B14F-4D97-AF65-F5344CB8AC3E}">
        <p14:creationId xmlns:p14="http://schemas.microsoft.com/office/powerpoint/2010/main" val="2711846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5663F08-9D4F-4A83-8876-CAD46757D60A}"/>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AF894A19-748F-48CF-9116-6C79F341BB84}"/>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B6DAE90-8D60-40A8-987F-0B8BE3FDC5E4}"/>
              </a:ext>
            </a:extLst>
          </p:cNvPr>
          <p:cNvSpPr>
            <a:spLocks noGrp="1"/>
          </p:cNvSpPr>
          <p:nvPr>
            <p:ph type="sldNum" sz="quarter" idx="16"/>
          </p:nvPr>
        </p:nvSpPr>
        <p:spPr/>
        <p:txBody>
          <a:bodyPr/>
          <a:lstStyle>
            <a:lvl1pPr>
              <a:defRPr/>
            </a:lvl1pPr>
          </a:lstStyle>
          <a:p>
            <a:pPr>
              <a:defRPr/>
            </a:pPr>
            <a:fld id="{A985C65F-C5EF-4AA7-B99A-935075B1890A}" type="slidenum">
              <a:rPr lang="zh-CN" altLang="en-US"/>
              <a:pPr>
                <a:defRPr/>
              </a:pPr>
              <a:t>‹#›</a:t>
            </a:fld>
            <a:endParaRPr lang="en-US" altLang="zh-CN"/>
          </a:p>
        </p:txBody>
      </p:sp>
    </p:spTree>
    <p:extLst>
      <p:ext uri="{BB962C8B-B14F-4D97-AF65-F5344CB8AC3E}">
        <p14:creationId xmlns:p14="http://schemas.microsoft.com/office/powerpoint/2010/main" val="1119461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616A26-15E8-416F-9E8D-35575515045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A26A06F3-B4ED-4126-9516-8147263973C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31D9B4F-AA56-4717-96C2-B5D64B0183D2}"/>
              </a:ext>
            </a:extLst>
          </p:cNvPr>
          <p:cNvSpPr>
            <a:spLocks noGrp="1"/>
          </p:cNvSpPr>
          <p:nvPr>
            <p:ph type="sldNum" sz="quarter" idx="12"/>
          </p:nvPr>
        </p:nvSpPr>
        <p:spPr/>
        <p:txBody>
          <a:bodyPr/>
          <a:lstStyle>
            <a:lvl1pPr>
              <a:defRPr/>
            </a:lvl1pPr>
          </a:lstStyle>
          <a:p>
            <a:pPr>
              <a:defRPr/>
            </a:pPr>
            <a:fld id="{52DFCFDB-267A-4F09-BAF3-DF7F5A5730D9}" type="slidenum">
              <a:rPr lang="zh-CN" altLang="en-US"/>
              <a:pPr>
                <a:defRPr/>
              </a:pPr>
              <a:t>‹#›</a:t>
            </a:fld>
            <a:endParaRPr lang="en-US" altLang="zh-CN"/>
          </a:p>
        </p:txBody>
      </p:sp>
    </p:spTree>
    <p:extLst>
      <p:ext uri="{BB962C8B-B14F-4D97-AF65-F5344CB8AC3E}">
        <p14:creationId xmlns:p14="http://schemas.microsoft.com/office/powerpoint/2010/main" val="3562291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335AF4-3D5D-4D8D-A9FE-852E7F3B9C96}"/>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C519396-6CF6-4472-8813-8A0CF73C7932}"/>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62E28B37-DFCB-403D-B967-0CC70138A0DD}"/>
              </a:ext>
            </a:extLst>
          </p:cNvPr>
          <p:cNvSpPr>
            <a:spLocks noGrp="1"/>
          </p:cNvSpPr>
          <p:nvPr>
            <p:ph type="sldNum" sz="quarter" idx="12"/>
          </p:nvPr>
        </p:nvSpPr>
        <p:spPr/>
        <p:txBody>
          <a:bodyPr/>
          <a:lstStyle>
            <a:lvl1pPr>
              <a:defRPr/>
            </a:lvl1pPr>
          </a:lstStyle>
          <a:p>
            <a:pPr>
              <a:defRPr/>
            </a:pPr>
            <a:fld id="{9D5F40B6-0019-4A81-BD61-4E3916991E35}" type="slidenum">
              <a:rPr lang="zh-CN" altLang="en-US"/>
              <a:pPr>
                <a:defRPr/>
              </a:pPr>
              <a:t>‹#›</a:t>
            </a:fld>
            <a:endParaRPr lang="en-US" altLang="zh-CN"/>
          </a:p>
        </p:txBody>
      </p:sp>
    </p:spTree>
    <p:extLst>
      <p:ext uri="{BB962C8B-B14F-4D97-AF65-F5344CB8AC3E}">
        <p14:creationId xmlns:p14="http://schemas.microsoft.com/office/powerpoint/2010/main" val="126277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D2A1FEB-D266-41C3-8085-663F9C6B158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88883A0E-0F2B-4E3D-AE61-88A713F4781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CE9E3FDA-1194-4F6A-B336-1BE8961696C5}"/>
              </a:ext>
            </a:extLst>
          </p:cNvPr>
          <p:cNvSpPr>
            <a:spLocks noGrp="1" noChangeArrowheads="1"/>
          </p:cNvSpPr>
          <p:nvPr>
            <p:ph type="sldNum" sz="quarter" idx="12"/>
          </p:nvPr>
        </p:nvSpPr>
        <p:spPr>
          <a:ln/>
        </p:spPr>
        <p:txBody>
          <a:bodyPr/>
          <a:lstStyle>
            <a:lvl1pPr>
              <a:defRPr/>
            </a:lvl1pPr>
          </a:lstStyle>
          <a:p>
            <a:pPr>
              <a:defRPr/>
            </a:pPr>
            <a:fld id="{F6812828-05B8-4844-AA70-000FAADB1A81}" type="slidenum">
              <a:rPr lang="zh-CN" altLang="en-US"/>
              <a:pPr>
                <a:defRPr/>
              </a:pPr>
              <a:t>‹#›</a:t>
            </a:fld>
            <a:endParaRPr lang="en-US" altLang="zh-CN"/>
          </a:p>
        </p:txBody>
      </p:sp>
    </p:spTree>
    <p:extLst>
      <p:ext uri="{BB962C8B-B14F-4D97-AF65-F5344CB8AC3E}">
        <p14:creationId xmlns:p14="http://schemas.microsoft.com/office/powerpoint/2010/main" val="34139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6BD570-6861-47B1-A683-BE1DABD2ED6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a:extLst>
              <a:ext uri="{FF2B5EF4-FFF2-40B4-BE49-F238E27FC236}">
                <a16:creationId xmlns:a16="http://schemas.microsoft.com/office/drawing/2014/main" id="{C9348BF4-1B3E-4B30-BF21-DCFF9BC5447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a:extLst>
              <a:ext uri="{FF2B5EF4-FFF2-40B4-BE49-F238E27FC236}">
                <a16:creationId xmlns:a16="http://schemas.microsoft.com/office/drawing/2014/main" id="{83121975-EB5C-4DAD-AA38-7E52487441CD}"/>
              </a:ext>
            </a:extLst>
          </p:cNvPr>
          <p:cNvSpPr>
            <a:spLocks noGrp="1" noChangeArrowheads="1"/>
          </p:cNvSpPr>
          <p:nvPr>
            <p:ph type="sldNum" sz="quarter" idx="12"/>
          </p:nvPr>
        </p:nvSpPr>
        <p:spPr>
          <a:ln/>
        </p:spPr>
        <p:txBody>
          <a:bodyPr/>
          <a:lstStyle>
            <a:lvl1pPr>
              <a:defRPr/>
            </a:lvl1pPr>
          </a:lstStyle>
          <a:p>
            <a:pPr>
              <a:defRPr/>
            </a:pPr>
            <a:fld id="{18A6DAD5-A652-445C-A105-C65F9439EB89}" type="slidenum">
              <a:rPr lang="zh-CN" altLang="en-US"/>
              <a:pPr>
                <a:defRPr/>
              </a:pPr>
              <a:t>‹#›</a:t>
            </a:fld>
            <a:endParaRPr lang="en-US" altLang="zh-CN"/>
          </a:p>
        </p:txBody>
      </p:sp>
    </p:spTree>
    <p:extLst>
      <p:ext uri="{BB962C8B-B14F-4D97-AF65-F5344CB8AC3E}">
        <p14:creationId xmlns:p14="http://schemas.microsoft.com/office/powerpoint/2010/main" val="350484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832B1A5-AB65-4376-88FF-65EC4985B01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437C71E-7C60-45D6-BCC6-59367286F5C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53D00258-8C27-433E-AB31-69A2AE09980E}"/>
              </a:ext>
            </a:extLst>
          </p:cNvPr>
          <p:cNvSpPr>
            <a:spLocks noGrp="1" noChangeArrowheads="1"/>
          </p:cNvSpPr>
          <p:nvPr>
            <p:ph type="sldNum" sz="quarter" idx="12"/>
          </p:nvPr>
        </p:nvSpPr>
        <p:spPr>
          <a:ln/>
        </p:spPr>
        <p:txBody>
          <a:bodyPr/>
          <a:lstStyle>
            <a:lvl1pPr>
              <a:defRPr/>
            </a:lvl1pPr>
          </a:lstStyle>
          <a:p>
            <a:pPr>
              <a:defRPr/>
            </a:pPr>
            <a:fld id="{0EEA2617-878D-457D-90B0-95BE4EB02703}" type="slidenum">
              <a:rPr lang="zh-CN" altLang="en-US"/>
              <a:pPr>
                <a:defRPr/>
              </a:pPr>
              <a:t>‹#›</a:t>
            </a:fld>
            <a:endParaRPr lang="en-US" altLang="zh-CN"/>
          </a:p>
        </p:txBody>
      </p:sp>
    </p:spTree>
    <p:extLst>
      <p:ext uri="{BB962C8B-B14F-4D97-AF65-F5344CB8AC3E}">
        <p14:creationId xmlns:p14="http://schemas.microsoft.com/office/powerpoint/2010/main" val="237442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EBBC70B-637D-4E6C-B948-0D276FBAD64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D6B96C71-ADE4-4728-8864-F1D83CB5664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ED4951CE-D08E-4EE4-A820-B925DDF4C346}"/>
              </a:ext>
            </a:extLst>
          </p:cNvPr>
          <p:cNvSpPr>
            <a:spLocks noGrp="1" noChangeArrowheads="1"/>
          </p:cNvSpPr>
          <p:nvPr>
            <p:ph type="sldNum" sz="quarter" idx="12"/>
          </p:nvPr>
        </p:nvSpPr>
        <p:spPr>
          <a:ln/>
        </p:spPr>
        <p:txBody>
          <a:bodyPr/>
          <a:lstStyle>
            <a:lvl1pPr>
              <a:defRPr/>
            </a:lvl1pPr>
          </a:lstStyle>
          <a:p>
            <a:pPr>
              <a:defRPr/>
            </a:pPr>
            <a:fld id="{FCCEAC1A-0BF7-4420-968F-3B0EBCE31145}" type="slidenum">
              <a:rPr lang="zh-CN" altLang="en-US"/>
              <a:pPr>
                <a:defRPr/>
              </a:pPr>
              <a:t>‹#›</a:t>
            </a:fld>
            <a:endParaRPr lang="en-US" altLang="zh-CN"/>
          </a:p>
        </p:txBody>
      </p:sp>
    </p:spTree>
    <p:extLst>
      <p:ext uri="{BB962C8B-B14F-4D97-AF65-F5344CB8AC3E}">
        <p14:creationId xmlns:p14="http://schemas.microsoft.com/office/powerpoint/2010/main" val="119551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ADBCB388-9195-4056-BAA4-F74C6384DF4C}"/>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27" name="Rectangle 3">
            <a:extLst>
              <a:ext uri="{FF2B5EF4-FFF2-40B4-BE49-F238E27FC236}">
                <a16:creationId xmlns:a16="http://schemas.microsoft.com/office/drawing/2014/main" id="{4A6636B5-25F3-4598-9D68-BCB6A9BCA13E}"/>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8" name="Rectangle 4">
            <a:extLst>
              <a:ext uri="{FF2B5EF4-FFF2-40B4-BE49-F238E27FC236}">
                <a16:creationId xmlns:a16="http://schemas.microsoft.com/office/drawing/2014/main" id="{04F055E1-A26D-4A46-9755-35C4032BBDC4}"/>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4997" name="Rectangle 5">
            <a:extLst>
              <a:ext uri="{FF2B5EF4-FFF2-40B4-BE49-F238E27FC236}">
                <a16:creationId xmlns:a16="http://schemas.microsoft.com/office/drawing/2014/main" id="{40200F27-88D5-4D3B-9E32-6CD128AA3042}"/>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anose="030F0702030302020204" pitchFamily="66" charset="0"/>
                <a:ea typeface="SimSun" panose="02010600030101010101" pitchFamily="2" charset="-122"/>
                <a:cs typeface="Arial" panose="020B0604020202020204" pitchFamily="34" charset="0"/>
              </a:defRPr>
            </a:lvl1pPr>
          </a:lstStyle>
          <a:p>
            <a:pPr>
              <a:defRPr/>
            </a:pPr>
            <a:endParaRPr lang="en-US" altLang="zh-CN"/>
          </a:p>
        </p:txBody>
      </p:sp>
      <p:sp>
        <p:nvSpPr>
          <p:cNvPr id="84998" name="Rectangle 6">
            <a:extLst>
              <a:ext uri="{FF2B5EF4-FFF2-40B4-BE49-F238E27FC236}">
                <a16:creationId xmlns:a16="http://schemas.microsoft.com/office/drawing/2014/main" id="{294DA5A2-8056-4104-BC70-8EE903B17CE7}"/>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anose="030F0702030302020204" pitchFamily="66" charset="0"/>
                <a:ea typeface="SimSun" panose="02010600030101010101" pitchFamily="2" charset="-122"/>
                <a:cs typeface="Arial" panose="020B0604020202020204" pitchFamily="34" charset="0"/>
              </a:defRPr>
            </a:lvl1pPr>
          </a:lstStyle>
          <a:p>
            <a:pPr>
              <a:defRPr/>
            </a:pPr>
            <a:endParaRPr lang="en-US" altLang="zh-CN"/>
          </a:p>
        </p:txBody>
      </p:sp>
      <p:sp>
        <p:nvSpPr>
          <p:cNvPr id="84999" name="Rectangle 7">
            <a:extLst>
              <a:ext uri="{FF2B5EF4-FFF2-40B4-BE49-F238E27FC236}">
                <a16:creationId xmlns:a16="http://schemas.microsoft.com/office/drawing/2014/main" id="{4F8DD683-60FE-4DB0-ACF2-DC9119C8E072}"/>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ea typeface="SimSun" panose="02010600030101010101" pitchFamily="2" charset="-122"/>
                <a:cs typeface="Arial" panose="020B0604020202020204" pitchFamily="34" charset="0"/>
              </a:defRPr>
            </a:lvl1pPr>
          </a:lstStyle>
          <a:p>
            <a:pPr>
              <a:defRPr/>
            </a:pPr>
            <a:fld id="{4B73FCAA-7AE2-4DCD-8490-49EB7D5A44A2}" type="slidenum">
              <a:rPr lang="zh-CN" altLang="en-US"/>
              <a:pPr>
                <a:defRPr/>
              </a:pPr>
              <a:t>‹#›</a:t>
            </a:fld>
            <a:endParaRPr lang="en-US" altLang="zh-CN"/>
          </a:p>
        </p:txBody>
      </p:sp>
      <p:sp>
        <p:nvSpPr>
          <p:cNvPr id="1032" name="Freeform 8">
            <a:extLst>
              <a:ext uri="{FF2B5EF4-FFF2-40B4-BE49-F238E27FC236}">
                <a16:creationId xmlns:a16="http://schemas.microsoft.com/office/drawing/2014/main" id="{478E197D-DE88-4095-A924-8A5C2B92A19C}"/>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3" name="Freeform 9">
            <a:extLst>
              <a:ext uri="{FF2B5EF4-FFF2-40B4-BE49-F238E27FC236}">
                <a16:creationId xmlns:a16="http://schemas.microsoft.com/office/drawing/2014/main" id="{E47438BE-438F-4CA3-B435-6BC4A3A3B519}"/>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34" name="Group 10">
            <a:extLst>
              <a:ext uri="{FF2B5EF4-FFF2-40B4-BE49-F238E27FC236}">
                <a16:creationId xmlns:a16="http://schemas.microsoft.com/office/drawing/2014/main" id="{06060E8D-52F0-456E-B440-C020B97F31C2}"/>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CD316C5E-F452-4545-A57D-E0B07A2B3319}"/>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2" name="Freeform 12">
              <a:extLst>
                <a:ext uri="{FF2B5EF4-FFF2-40B4-BE49-F238E27FC236}">
                  <a16:creationId xmlns:a16="http://schemas.microsoft.com/office/drawing/2014/main" id="{A829A9E9-18DA-4ED9-8ADA-C5F0B325C614}"/>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3" name="Freeform 13">
              <a:extLst>
                <a:ext uri="{FF2B5EF4-FFF2-40B4-BE49-F238E27FC236}">
                  <a16:creationId xmlns:a16="http://schemas.microsoft.com/office/drawing/2014/main" id="{B370D6C9-5339-4098-8FC7-E507537A9010}"/>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4" name="Freeform 14">
              <a:extLst>
                <a:ext uri="{FF2B5EF4-FFF2-40B4-BE49-F238E27FC236}">
                  <a16:creationId xmlns:a16="http://schemas.microsoft.com/office/drawing/2014/main" id="{0759B114-4215-4BD8-A67C-8176E892F32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5" name="Freeform 15">
              <a:extLst>
                <a:ext uri="{FF2B5EF4-FFF2-40B4-BE49-F238E27FC236}">
                  <a16:creationId xmlns:a16="http://schemas.microsoft.com/office/drawing/2014/main" id="{8D95198C-6BC6-4CA8-844A-88BC99C01705}"/>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6" name="Freeform 16">
              <a:extLst>
                <a:ext uri="{FF2B5EF4-FFF2-40B4-BE49-F238E27FC236}">
                  <a16:creationId xmlns:a16="http://schemas.microsoft.com/office/drawing/2014/main" id="{0E1C1233-9398-4805-82C6-2398F62BFB27}"/>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7" name="Freeform 17">
              <a:extLst>
                <a:ext uri="{FF2B5EF4-FFF2-40B4-BE49-F238E27FC236}">
                  <a16:creationId xmlns:a16="http://schemas.microsoft.com/office/drawing/2014/main" id="{F3519F49-B940-4863-969F-DA4C0C43D95C}"/>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8" name="Freeform 18">
              <a:extLst>
                <a:ext uri="{FF2B5EF4-FFF2-40B4-BE49-F238E27FC236}">
                  <a16:creationId xmlns:a16="http://schemas.microsoft.com/office/drawing/2014/main" id="{FA1FF22D-6426-4543-B4EE-8709D58D18B2}"/>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9" name="Freeform 19">
              <a:extLst>
                <a:ext uri="{FF2B5EF4-FFF2-40B4-BE49-F238E27FC236}">
                  <a16:creationId xmlns:a16="http://schemas.microsoft.com/office/drawing/2014/main" id="{CDC87352-B459-4A55-9337-874E5DD8B1AB}"/>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60" name="Group 20">
              <a:extLst>
                <a:ext uri="{FF2B5EF4-FFF2-40B4-BE49-F238E27FC236}">
                  <a16:creationId xmlns:a16="http://schemas.microsoft.com/office/drawing/2014/main" id="{4BD9D151-5DFF-440C-8E49-5DD8D0FAFBD5}"/>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921CFD49-3F9F-4ED5-AEB2-D6EB755AD7DD}"/>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E9BA543-9CF0-4F37-8F99-635BB4EFDAAC}"/>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5" name="Freeform 23">
                  <a:extLst>
                    <a:ext uri="{FF2B5EF4-FFF2-40B4-BE49-F238E27FC236}">
                      <a16:creationId xmlns:a16="http://schemas.microsoft.com/office/drawing/2014/main" id="{74D28DAB-4529-4659-BA19-2E78B5B100AB}"/>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6" name="Freeform 24">
                  <a:extLst>
                    <a:ext uri="{FF2B5EF4-FFF2-40B4-BE49-F238E27FC236}">
                      <a16:creationId xmlns:a16="http://schemas.microsoft.com/office/drawing/2014/main" id="{CB03BB14-3E0B-4049-99FC-CB0A85E8B39E}"/>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1062" name="Freeform 25">
                <a:extLst>
                  <a:ext uri="{FF2B5EF4-FFF2-40B4-BE49-F238E27FC236}">
                    <a16:creationId xmlns:a16="http://schemas.microsoft.com/office/drawing/2014/main" id="{FC3A7ECC-9C01-4167-8F18-12C72DA0F24E}"/>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3" name="Freeform 26">
                <a:extLst>
                  <a:ext uri="{FF2B5EF4-FFF2-40B4-BE49-F238E27FC236}">
                    <a16:creationId xmlns:a16="http://schemas.microsoft.com/office/drawing/2014/main" id="{080E7AC0-69DB-442A-B631-2B3645A9DE82}"/>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4" name="Freeform 27">
                <a:extLst>
                  <a:ext uri="{FF2B5EF4-FFF2-40B4-BE49-F238E27FC236}">
                    <a16:creationId xmlns:a16="http://schemas.microsoft.com/office/drawing/2014/main" id="{A782851C-1997-405D-B113-CD691B15309B}"/>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65" name="Group 28">
                <a:extLst>
                  <a:ext uri="{FF2B5EF4-FFF2-40B4-BE49-F238E27FC236}">
                    <a16:creationId xmlns:a16="http://schemas.microsoft.com/office/drawing/2014/main" id="{D835A49A-F78B-4917-A5DB-07531E804C57}"/>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3346727D-262F-4435-8E57-8799A12EE78C}"/>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7" name="Freeform 30">
                  <a:extLst>
                    <a:ext uri="{FF2B5EF4-FFF2-40B4-BE49-F238E27FC236}">
                      <a16:creationId xmlns:a16="http://schemas.microsoft.com/office/drawing/2014/main" id="{BBB8CB0A-A2B9-4A13-911D-685BFC0A2CF3}"/>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8" name="Freeform 31">
                  <a:extLst>
                    <a:ext uri="{FF2B5EF4-FFF2-40B4-BE49-F238E27FC236}">
                      <a16:creationId xmlns:a16="http://schemas.microsoft.com/office/drawing/2014/main" id="{5DA3EF54-6534-476A-9F5E-9C5762637825}"/>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9" name="Freeform 32">
                  <a:extLst>
                    <a:ext uri="{FF2B5EF4-FFF2-40B4-BE49-F238E27FC236}">
                      <a16:creationId xmlns:a16="http://schemas.microsoft.com/office/drawing/2014/main" id="{34C7867C-AE2D-4368-BBBC-E98BE267340D}"/>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0" name="Freeform 33">
                  <a:extLst>
                    <a:ext uri="{FF2B5EF4-FFF2-40B4-BE49-F238E27FC236}">
                      <a16:creationId xmlns:a16="http://schemas.microsoft.com/office/drawing/2014/main" id="{6A9B24EF-51F2-400D-91B6-E97A1AB2F5BA}"/>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1" name="Freeform 34">
                  <a:extLst>
                    <a:ext uri="{FF2B5EF4-FFF2-40B4-BE49-F238E27FC236}">
                      <a16:creationId xmlns:a16="http://schemas.microsoft.com/office/drawing/2014/main" id="{693E9D14-82DA-4D08-8CAA-711D59A71880}"/>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2" name="Freeform 35">
                  <a:extLst>
                    <a:ext uri="{FF2B5EF4-FFF2-40B4-BE49-F238E27FC236}">
                      <a16:creationId xmlns:a16="http://schemas.microsoft.com/office/drawing/2014/main" id="{EF843ABF-E5C3-4694-AFBF-6F8C37890E2F}"/>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3" name="Freeform 36">
                  <a:extLst>
                    <a:ext uri="{FF2B5EF4-FFF2-40B4-BE49-F238E27FC236}">
                      <a16:creationId xmlns:a16="http://schemas.microsoft.com/office/drawing/2014/main" id="{8F0ADDF8-457E-408B-9F40-EB78114CA4B5}"/>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pSp>
      <p:grpSp>
        <p:nvGrpSpPr>
          <p:cNvPr id="1035" name="Group 37">
            <a:extLst>
              <a:ext uri="{FF2B5EF4-FFF2-40B4-BE49-F238E27FC236}">
                <a16:creationId xmlns:a16="http://schemas.microsoft.com/office/drawing/2014/main" id="{D9C273ED-147C-4BF2-8856-8FABE667EBAB}"/>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CC582F1B-F6A1-4446-9C84-C9264ABEBEEB}"/>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0" name="Freeform 39">
              <a:extLst>
                <a:ext uri="{FF2B5EF4-FFF2-40B4-BE49-F238E27FC236}">
                  <a16:creationId xmlns:a16="http://schemas.microsoft.com/office/drawing/2014/main" id="{515B4002-7DBB-4EA8-831E-B1A196CC17B7}"/>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1036" name="Group 40">
            <a:extLst>
              <a:ext uri="{FF2B5EF4-FFF2-40B4-BE49-F238E27FC236}">
                <a16:creationId xmlns:a16="http://schemas.microsoft.com/office/drawing/2014/main" id="{E2D3E5CD-5F95-4227-9422-5EB626E6BB6E}"/>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AD922DDD-8E7D-43FB-9879-0B98247CE5EE}"/>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DE1632BB-467E-45C5-A581-DC2C7C8DF458}"/>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40" name="Group 43">
                <a:extLst>
                  <a:ext uri="{FF2B5EF4-FFF2-40B4-BE49-F238E27FC236}">
                    <a16:creationId xmlns:a16="http://schemas.microsoft.com/office/drawing/2014/main" id="{A5EA01E5-3667-4AA1-934D-28B9FCBCD8A1}"/>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C0537A5C-1F5D-427F-934E-F99C3E6A092F}"/>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2" name="Freeform 45">
                  <a:extLst>
                    <a:ext uri="{FF2B5EF4-FFF2-40B4-BE49-F238E27FC236}">
                      <a16:creationId xmlns:a16="http://schemas.microsoft.com/office/drawing/2014/main" id="{2478ED90-7AAC-417F-B700-E327AAAE1FC1}"/>
                    </a:ext>
                  </a:extLst>
                </p:cNvPr>
                <p:cNvSpPr>
                  <a:spLocks/>
                </p:cNvSpPr>
                <p:nvPr userDrawn="1"/>
              </p:nvSpPr>
              <p:spPr bwMode="auto">
                <a:xfrm rot="-3172564">
                  <a:off x="5050" y="330"/>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3" name="Freeform 46">
                  <a:extLst>
                    <a:ext uri="{FF2B5EF4-FFF2-40B4-BE49-F238E27FC236}">
                      <a16:creationId xmlns:a16="http://schemas.microsoft.com/office/drawing/2014/main" id="{1943B5F4-34F4-4747-98DD-9EA9C89BD0CB}"/>
                    </a:ext>
                  </a:extLst>
                </p:cNvPr>
                <p:cNvSpPr>
                  <a:spLocks/>
                </p:cNvSpPr>
                <p:nvPr userDrawn="1"/>
              </p:nvSpPr>
              <p:spPr bwMode="auto">
                <a:xfrm rot="-3172564">
                  <a:off x="4860" y="180"/>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4" name="Freeform 47">
                  <a:extLst>
                    <a:ext uri="{FF2B5EF4-FFF2-40B4-BE49-F238E27FC236}">
                      <a16:creationId xmlns:a16="http://schemas.microsoft.com/office/drawing/2014/main" id="{F5866152-5495-4B0D-B207-03E0AEF5D78D}"/>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5" name="Freeform 48">
                  <a:extLst>
                    <a:ext uri="{FF2B5EF4-FFF2-40B4-BE49-F238E27FC236}">
                      <a16:creationId xmlns:a16="http://schemas.microsoft.com/office/drawing/2014/main" id="{DF0D4E00-1828-4DFF-8402-BB0F592A5A4C}"/>
                    </a:ext>
                  </a:extLst>
                </p:cNvPr>
                <p:cNvSpPr>
                  <a:spLocks/>
                </p:cNvSpPr>
                <p:nvPr userDrawn="1"/>
              </p:nvSpPr>
              <p:spPr bwMode="auto">
                <a:xfrm rot="-3172564">
                  <a:off x="5299" y="89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6" name="Freeform 49">
                  <a:extLst>
                    <a:ext uri="{FF2B5EF4-FFF2-40B4-BE49-F238E27FC236}">
                      <a16:creationId xmlns:a16="http://schemas.microsoft.com/office/drawing/2014/main" id="{71AC3D5F-D2D1-45FA-B034-C326E1722894}"/>
                    </a:ext>
                  </a:extLst>
                </p:cNvPr>
                <p:cNvSpPr>
                  <a:spLocks/>
                </p:cNvSpPr>
                <p:nvPr userDrawn="1"/>
              </p:nvSpPr>
              <p:spPr bwMode="auto">
                <a:xfrm rot="-3172564">
                  <a:off x="5253" y="80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7" name="Freeform 50">
                  <a:extLst>
                    <a:ext uri="{FF2B5EF4-FFF2-40B4-BE49-F238E27FC236}">
                      <a16:creationId xmlns:a16="http://schemas.microsoft.com/office/drawing/2014/main" id="{09FF0C52-0A7A-4834-964A-3C76D185FA7C}"/>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8" name="Freeform 51">
                  <a:extLst>
                    <a:ext uri="{FF2B5EF4-FFF2-40B4-BE49-F238E27FC236}">
                      <a16:creationId xmlns:a16="http://schemas.microsoft.com/office/drawing/2014/main" id="{9190BDBA-3146-4D29-B2DD-11600827E2A7}"/>
                    </a:ext>
                  </a:extLst>
                </p:cNvPr>
                <p:cNvSpPr>
                  <a:spLocks/>
                </p:cNvSpPr>
                <p:nvPr userDrawn="1"/>
              </p:nvSpPr>
              <p:spPr bwMode="auto">
                <a:xfrm rot="-3172564">
                  <a:off x="4949" y="14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1038" name="Line 52">
              <a:extLst>
                <a:ext uri="{FF2B5EF4-FFF2-40B4-BE49-F238E27FC236}">
                  <a16:creationId xmlns:a16="http://schemas.microsoft.com/office/drawing/2014/main" id="{A52BBC85-6F8F-4135-85A1-9BB33A96A661}"/>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grpSp>
    </p:spTree>
  </p:cSld>
  <p:clrMap bg1="lt1" tx1="dk1" bg2="lt2" tx2="dk2" accent1="accent1" accent2="accent2" accent3="accent3" accent4="accent4" accent5="accent5" accent6="accent6" hlink="hlink" folHlink="folHlink"/>
  <p:sldLayoutIdLst>
    <p:sldLayoutId id="2147484649"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 id="2147484611"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FCA9F4B-4578-4571-A70E-BE65E581D7B5}"/>
              </a:ext>
            </a:extLst>
          </p:cNvPr>
          <p:cNvGrpSpPr>
            <a:grpSpLocks/>
          </p:cNvGrpSpPr>
          <p:nvPr/>
        </p:nvGrpSpPr>
        <p:grpSpPr bwMode="auto">
          <a:xfrm>
            <a:off x="0" y="0"/>
            <a:ext cx="7620000" cy="6858000"/>
            <a:chOff x="0" y="0"/>
            <a:chExt cx="4800" cy="4320"/>
          </a:xfrm>
        </p:grpSpPr>
        <p:grpSp>
          <p:nvGrpSpPr>
            <p:cNvPr id="2056" name="Group 3">
              <a:extLst>
                <a:ext uri="{FF2B5EF4-FFF2-40B4-BE49-F238E27FC236}">
                  <a16:creationId xmlns:a16="http://schemas.microsoft.com/office/drawing/2014/main" id="{52E56B30-7230-4DF0-B274-24662A5F85B9}"/>
                </a:ext>
              </a:extLst>
            </p:cNvPr>
            <p:cNvGrpSpPr>
              <a:grpSpLocks/>
            </p:cNvGrpSpPr>
            <p:nvPr userDrawn="1"/>
          </p:nvGrpSpPr>
          <p:grpSpPr bwMode="auto">
            <a:xfrm>
              <a:off x="0" y="0"/>
              <a:ext cx="2016" cy="4320"/>
              <a:chOff x="0" y="0"/>
              <a:chExt cx="2016" cy="4320"/>
            </a:xfrm>
          </p:grpSpPr>
          <p:sp>
            <p:nvSpPr>
              <p:cNvPr id="96260" name="Rectangle 4">
                <a:extLst>
                  <a:ext uri="{FF2B5EF4-FFF2-40B4-BE49-F238E27FC236}">
                    <a16:creationId xmlns:a16="http://schemas.microsoft.com/office/drawing/2014/main" id="{58EF9E36-10EC-45B3-92F7-53A71ECB794C}"/>
                  </a:ext>
                </a:extLst>
              </p:cNvPr>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sp>
            <p:nvSpPr>
              <p:cNvPr id="2061" name="Freeform 5">
                <a:extLst>
                  <a:ext uri="{FF2B5EF4-FFF2-40B4-BE49-F238E27FC236}">
                    <a16:creationId xmlns:a16="http://schemas.microsoft.com/office/drawing/2014/main" id="{019994EE-0880-4C79-89C4-C8CD0A358ABA}"/>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CA"/>
              </a:p>
            </p:txBody>
          </p:sp>
        </p:grpSp>
        <p:grpSp>
          <p:nvGrpSpPr>
            <p:cNvPr id="2057" name="Group 6">
              <a:extLst>
                <a:ext uri="{FF2B5EF4-FFF2-40B4-BE49-F238E27FC236}">
                  <a16:creationId xmlns:a16="http://schemas.microsoft.com/office/drawing/2014/main" id="{1AC47E5E-1D33-4421-B0A6-D84824E98051}"/>
                </a:ext>
              </a:extLst>
            </p:cNvPr>
            <p:cNvGrpSpPr>
              <a:grpSpLocks/>
            </p:cNvGrpSpPr>
            <p:nvPr/>
          </p:nvGrpSpPr>
          <p:grpSpPr bwMode="auto">
            <a:xfrm>
              <a:off x="144" y="1248"/>
              <a:ext cx="4656" cy="201"/>
              <a:chOff x="144" y="1248"/>
              <a:chExt cx="4656" cy="201"/>
            </a:xfrm>
          </p:grpSpPr>
          <p:sp>
            <p:nvSpPr>
              <p:cNvPr id="96263" name="AutoShape 7">
                <a:extLst>
                  <a:ext uri="{FF2B5EF4-FFF2-40B4-BE49-F238E27FC236}">
                    <a16:creationId xmlns:a16="http://schemas.microsoft.com/office/drawing/2014/main" id="{A4A88740-257F-4751-B325-32F18F9CB618}"/>
                  </a:ext>
                </a:extLst>
              </p:cNvPr>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sp>
            <p:nvSpPr>
              <p:cNvPr id="96264" name="AutoShape 8">
                <a:extLst>
                  <a:ext uri="{FF2B5EF4-FFF2-40B4-BE49-F238E27FC236}">
                    <a16:creationId xmlns:a16="http://schemas.microsoft.com/office/drawing/2014/main" id="{C4456971-E07B-462B-B0B5-D8B9141F2809}"/>
                  </a:ext>
                </a:extLst>
              </p:cNvPr>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grpSp>
      </p:grpSp>
      <p:sp>
        <p:nvSpPr>
          <p:cNvPr id="2051" name="AutoShape 9">
            <a:extLst>
              <a:ext uri="{FF2B5EF4-FFF2-40B4-BE49-F238E27FC236}">
                <a16:creationId xmlns:a16="http://schemas.microsoft.com/office/drawing/2014/main" id="{694EB2CD-8A0C-4EA5-AE8B-4079C7595E5B}"/>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2052" name="Rectangle 10">
            <a:extLst>
              <a:ext uri="{FF2B5EF4-FFF2-40B4-BE49-F238E27FC236}">
                <a16:creationId xmlns:a16="http://schemas.microsoft.com/office/drawing/2014/main" id="{6AFFE917-87F6-4284-BC24-157DF0292B71}"/>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6267" name="Rectangle 11">
            <a:extLst>
              <a:ext uri="{FF2B5EF4-FFF2-40B4-BE49-F238E27FC236}">
                <a16:creationId xmlns:a16="http://schemas.microsoft.com/office/drawing/2014/main" id="{F104EC82-6DB9-40A1-A6B7-84F9C473A5AB}"/>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6268" name="Rectangle 12">
            <a:extLst>
              <a:ext uri="{FF2B5EF4-FFF2-40B4-BE49-F238E27FC236}">
                <a16:creationId xmlns:a16="http://schemas.microsoft.com/office/drawing/2014/main" id="{98A3B479-3F7E-4D87-A03C-235C5D544317}"/>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6269" name="Rectangle 13">
            <a:extLst>
              <a:ext uri="{FF2B5EF4-FFF2-40B4-BE49-F238E27FC236}">
                <a16:creationId xmlns:a16="http://schemas.microsoft.com/office/drawing/2014/main" id="{634BE0FA-F7F7-4E9F-A76D-5DCBAE6D5D80}"/>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panose="020B0604020202020204" pitchFamily="34" charset="0"/>
                <a:ea typeface="SimSun" panose="02010600030101010101" pitchFamily="2" charset="-122"/>
                <a:cs typeface="Arial" panose="020B0604020202020204" pitchFamily="34" charset="0"/>
              </a:defRPr>
            </a:lvl1pPr>
          </a:lstStyle>
          <a:p>
            <a:pPr>
              <a:defRPr/>
            </a:pPr>
            <a:fld id="{0EE76800-F070-40B4-B9CE-52C62E5A83D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50"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369604C-4BC3-4675-B520-794C1AB0855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75" name="Rectangle 3">
            <a:extLst>
              <a:ext uri="{FF2B5EF4-FFF2-40B4-BE49-F238E27FC236}">
                <a16:creationId xmlns:a16="http://schemas.microsoft.com/office/drawing/2014/main" id="{5BB5A8C9-AE00-466B-A47E-17BB6B54B37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9332" name="Rectangle 4">
            <a:extLst>
              <a:ext uri="{FF2B5EF4-FFF2-40B4-BE49-F238E27FC236}">
                <a16:creationId xmlns:a16="http://schemas.microsoft.com/office/drawing/2014/main" id="{7225BFC6-B3CD-4CFB-A6FD-F498D200F8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9333" name="Rectangle 5">
            <a:extLst>
              <a:ext uri="{FF2B5EF4-FFF2-40B4-BE49-F238E27FC236}">
                <a16:creationId xmlns:a16="http://schemas.microsoft.com/office/drawing/2014/main" id="{065AEEE8-FD11-4BA2-A4F1-7A0788F0958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9334" name="Rectangle 6">
            <a:extLst>
              <a:ext uri="{FF2B5EF4-FFF2-40B4-BE49-F238E27FC236}">
                <a16:creationId xmlns:a16="http://schemas.microsoft.com/office/drawing/2014/main" id="{179F9ACE-5A78-4793-B05D-D5F4D57D99D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fld id="{A65285C5-DEC4-447D-84AC-1D0E5CE1E5F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 id="21474846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4098" name="Group 6">
            <a:extLst>
              <a:ext uri="{FF2B5EF4-FFF2-40B4-BE49-F238E27FC236}">
                <a16:creationId xmlns:a16="http://schemas.microsoft.com/office/drawing/2014/main" id="{5E65C69D-6E50-44CD-B261-F64F1A32D1BB}"/>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8579E4A-BCF8-4C7B-9C14-7B7D3EA7537B}"/>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DE21FEA-A40E-4F9B-8BE8-5B1A719EBCD5}"/>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B551BD5-48DA-4F40-A469-E16D778564C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7F74EAA-C61C-4D6A-A872-26D72B299274}"/>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14CF512-5124-4294-A853-D8EDA562DCF2}"/>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80C94F0C-8EF6-4309-BCE0-D87B90FD8467}"/>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4100" name="Text Placeholder 2">
            <a:extLst>
              <a:ext uri="{FF2B5EF4-FFF2-40B4-BE49-F238E27FC236}">
                <a16:creationId xmlns:a16="http://schemas.microsoft.com/office/drawing/2014/main" id="{6EE908C5-74D8-4393-890F-233018E6E5AE}"/>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2E1EDC8-735D-4DEE-9F19-3C876789296C}"/>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hangingPunct="1">
              <a:defRPr sz="1000" b="0" i="0">
                <a:solidFill>
                  <a:schemeClr val="bg2">
                    <a:lumMod val="50000"/>
                  </a:schemeClr>
                </a:solidFill>
                <a:effectLst/>
                <a:latin typeface="+mn-lt"/>
                <a:ea typeface="宋体" charset="-122"/>
                <a:cs typeface="Arial" charset="0"/>
              </a:defRPr>
            </a:lvl1pPr>
          </a:lstStyle>
          <a:p>
            <a:pPr>
              <a:defRPr/>
            </a:pPr>
            <a:endParaRPr lang="en-US" altLang="zh-CN"/>
          </a:p>
        </p:txBody>
      </p:sp>
      <p:sp>
        <p:nvSpPr>
          <p:cNvPr id="5" name="Footer Placeholder 4">
            <a:extLst>
              <a:ext uri="{FF2B5EF4-FFF2-40B4-BE49-F238E27FC236}">
                <a16:creationId xmlns:a16="http://schemas.microsoft.com/office/drawing/2014/main" id="{F7B5DB06-7B18-41FC-9129-04CF99E004DC}"/>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hangingPunct="1">
              <a:defRPr sz="1000" b="0" i="0">
                <a:solidFill>
                  <a:schemeClr val="bg2">
                    <a:lumMod val="50000"/>
                  </a:schemeClr>
                </a:solidFill>
                <a:effectLst/>
                <a:latin typeface="+mn-lt"/>
                <a:ea typeface="宋体" charset="-122"/>
                <a:cs typeface="Arial" charset="0"/>
              </a:defRPr>
            </a:lvl1pPr>
          </a:lstStyle>
          <a:p>
            <a:pPr>
              <a:defRPr/>
            </a:pPr>
            <a:endParaRPr lang="en-US" altLang="zh-CN"/>
          </a:p>
        </p:txBody>
      </p:sp>
      <p:sp>
        <p:nvSpPr>
          <p:cNvPr id="6" name="Slide Number Placeholder 5">
            <a:extLst>
              <a:ext uri="{FF2B5EF4-FFF2-40B4-BE49-F238E27FC236}">
                <a16:creationId xmlns:a16="http://schemas.microsoft.com/office/drawing/2014/main" id="{83E5B8B7-CF9E-4543-9A80-023D4094E821}"/>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hangingPunct="1">
              <a:defRPr sz="2800" b="0" i="0">
                <a:solidFill>
                  <a:schemeClr val="bg2">
                    <a:lumMod val="50000"/>
                  </a:schemeClr>
                </a:solidFill>
                <a:effectLst/>
                <a:latin typeface="+mn-lt"/>
                <a:ea typeface="宋体" charset="-122"/>
                <a:cs typeface="Arial" charset="0"/>
              </a:defRPr>
            </a:lvl1pPr>
          </a:lstStyle>
          <a:p>
            <a:pPr>
              <a:defRPr/>
            </a:pPr>
            <a:fld id="{615542E3-478E-4383-933A-EE095410A187}" type="slidenum">
              <a:rPr lang="zh-CN" altLang="en-US"/>
              <a:pPr>
                <a:defRPr/>
              </a:pPr>
              <a:t>‹#›</a:t>
            </a:fld>
            <a:endParaRPr lang="en-US" altLang="zh-CN"/>
          </a:p>
        </p:txBody>
      </p:sp>
    </p:spTree>
  </p:cSld>
  <p:clrMap bg1="dk1" tx1="lt1" bg2="dk2" tx2="lt2" accent1="accent1" accent2="accent2" accent3="accent3" accent4="accent4" accent5="accent5" accent6="accent6" hlink="hlink" folHlink="folHlink"/>
  <p:sldLayoutIdLst>
    <p:sldLayoutId id="2147484651"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52" r:id="rId12"/>
    <p:sldLayoutId id="2147484645" r:id="rId13"/>
    <p:sldLayoutId id="2147484653" r:id="rId14"/>
    <p:sldLayoutId id="2147484646" r:id="rId15"/>
    <p:sldLayoutId id="2147484647" r:id="rId16"/>
    <p:sldLayoutId id="2147484648"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8.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DC58BDC-1F53-4307-AF9A-1C26D3AC29F1}"/>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 PowerPoint Slides</a:t>
            </a:r>
          </a:p>
        </p:txBody>
      </p:sp>
      <p:sp>
        <p:nvSpPr>
          <p:cNvPr id="70659" name="Rectangle 3">
            <a:extLst>
              <a:ext uri="{FF2B5EF4-FFF2-40B4-BE49-F238E27FC236}">
                <a16:creationId xmlns:a16="http://schemas.microsoft.com/office/drawing/2014/main" id="{860C6C5D-3E2C-4133-B016-FE90616317EE}"/>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chemeClr val="bg2">
                    <a:lumMod val="75000"/>
                  </a:schemeClr>
                </a:solidFill>
                <a:ea typeface="宋体" charset="-122"/>
              </a:rPr>
              <a:t>Background: not obtrusive</a:t>
            </a:r>
          </a:p>
          <a:p>
            <a:pPr lvl="1" eaLnBrk="1" fontAlgn="auto" hangingPunct="1">
              <a:defRPr/>
            </a:pPr>
            <a:r>
              <a:rPr lang="en-US" altLang="zh-CN" sz="3000" dirty="0">
                <a:solidFill>
                  <a:schemeClr val="bg2">
                    <a:lumMod val="75000"/>
                  </a:schemeClr>
                </a:solidFill>
                <a:ea typeface="宋体" charset="-122"/>
              </a:rPr>
              <a:t>Distinct objects on the background must relate to the topic. (Patterns are OK)</a:t>
            </a:r>
          </a:p>
          <a:p>
            <a:pPr lvl="1" eaLnBrk="1" fontAlgn="auto" hangingPunct="1">
              <a:defRPr/>
            </a:pPr>
            <a:r>
              <a:rPr lang="en-US" altLang="zh-CN" sz="3000" dirty="0">
                <a:solidFill>
                  <a:schemeClr val="bg2">
                    <a:lumMod val="75000"/>
                  </a:schemeClr>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84C130-2DFC-4930-B674-6802B0A5FA13}"/>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3E: Backgrounds and Color</a:t>
            </a:r>
          </a:p>
        </p:txBody>
      </p:sp>
      <p:sp>
        <p:nvSpPr>
          <p:cNvPr id="70659" name="Rectangle 3">
            <a:extLst>
              <a:ext uri="{FF2B5EF4-FFF2-40B4-BE49-F238E27FC236}">
                <a16:creationId xmlns:a16="http://schemas.microsoft.com/office/drawing/2014/main" id="{E4233C4F-BD53-4C20-B736-2AEC2CA59893}"/>
              </a:ext>
            </a:extLst>
          </p:cNvPr>
          <p:cNvSpPr>
            <a:spLocks noGrp="1" noChangeArrowheads="1"/>
          </p:cNvSpPr>
          <p:nvPr>
            <p:ph idx="1"/>
          </p:nvPr>
        </p:nvSpPr>
        <p:spPr>
          <a:xfrm>
            <a:off x="609600" y="1752600"/>
            <a:ext cx="8229600" cy="4530725"/>
          </a:xfrm>
        </p:spPr>
        <p:txBody>
          <a:bodyPr rtlCol="0">
            <a:normAutofit/>
          </a:bodyPr>
          <a:lstStyle/>
          <a:p>
            <a:pPr eaLnBrk="1" fontAlgn="auto" hangingPunct="1">
              <a:spcAft>
                <a:spcPts val="0"/>
              </a:spcAft>
              <a:buFont typeface="Arial" panose="020B0604020202020204" pitchFamily="34" charset="0"/>
              <a:buChar char="•"/>
              <a:defRPr/>
            </a:pPr>
            <a:r>
              <a:rPr lang="en-US" altLang="zh-CN" sz="3600" dirty="0">
                <a:solidFill>
                  <a:schemeClr val="bg2">
                    <a:lumMod val="75000"/>
                  </a:schemeClr>
                </a:solidFill>
              </a:rPr>
              <a:t>Good text/background contrast: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tx1"/>
                </a:solidFill>
                <a:highlight>
                  <a:srgbClr val="0000FF"/>
                </a:highlight>
              </a:rPr>
              <a:t>light text on </a:t>
            </a:r>
            <a:r>
              <a:rPr lang="en-US" altLang="zh-CN" sz="2800" dirty="0">
                <a:solidFill>
                  <a:srgbClr val="FFFF00"/>
                </a:solidFill>
                <a:highlight>
                  <a:srgbClr val="000000"/>
                </a:highlight>
              </a:rPr>
              <a:t>light background</a:t>
            </a:r>
            <a:r>
              <a:rPr lang="en-US" altLang="zh-CN" sz="2800" dirty="0">
                <a:solidFill>
                  <a:schemeClr val="tx1"/>
                </a:solidFill>
                <a:highlight>
                  <a:srgbClr val="FFFF99"/>
                </a:highlight>
              </a:rPr>
              <a: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bg1"/>
                </a:solidFill>
                <a:highlight>
                  <a:srgbClr val="FFFF00"/>
                </a:highlight>
              </a:rPr>
              <a:t>dark text on </a:t>
            </a:r>
            <a:r>
              <a:rPr lang="en-US" altLang="zh-CN" sz="2800" dirty="0">
                <a:solidFill>
                  <a:srgbClr val="002060"/>
                </a:solidFill>
                <a:highlight>
                  <a:srgbClr val="C0C0C0"/>
                </a:highlight>
              </a:rPr>
              <a:t>dark background</a:t>
            </a:r>
          </a:p>
          <a:p>
            <a:pPr lvl="1" eaLnBrk="1" fontAlgn="auto" hangingPunct="1">
              <a:spcAft>
                <a:spcPts val="0"/>
              </a:spcAft>
              <a:buFont typeface="Arial" panose="020B0604020202020204" pitchFamily="34" charset="0"/>
              <a:buChar char="•"/>
              <a:defRPr/>
            </a:pPr>
            <a:endParaRPr lang="en-US" altLang="zh-CN" sz="2800" dirty="0">
              <a:solidFill>
                <a:srgbClr val="002060"/>
              </a:solidFill>
              <a:highlight>
                <a:srgbClr val="000080"/>
              </a:highlight>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eaLnBrk="1" fontAlgn="auto" hangingPunct="1">
              <a:spcAft>
                <a:spcPts val="0"/>
              </a:spcAft>
              <a:buFont typeface="Arial" panose="020B0604020202020204" pitchFamily="34" charset="0"/>
              <a:buChar char="•"/>
              <a:defRPr/>
            </a:pPr>
            <a:endParaRPr lang="en-US" altLang="zh-CN" sz="3000" dirty="0">
              <a:solidFill>
                <a:srgbClr val="002060"/>
              </a:solidFill>
              <a:effectLst>
                <a:outerShdw blurRad="38100" dist="38100" dir="2700000" algn="tl">
                  <a:srgbClr val="000000">
                    <a:alpha val="43137"/>
                  </a:srgbClr>
                </a:outerShdw>
              </a:effectLst>
              <a:highlight>
                <a:srgbClr val="000080"/>
              </a:highlight>
            </a:endParaRPr>
          </a:p>
        </p:txBody>
      </p:sp>
    </p:spTree>
    <p:extLst>
      <p:ext uri="{BB962C8B-B14F-4D97-AF65-F5344CB8AC3E}">
        <p14:creationId xmlns:p14="http://schemas.microsoft.com/office/powerpoint/2010/main" val="382253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726BC19-0DC7-40B2-AB83-434DAAA519DD}"/>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 Backgrounds and Color</a:t>
            </a:r>
          </a:p>
        </p:txBody>
      </p:sp>
      <p:sp>
        <p:nvSpPr>
          <p:cNvPr id="70659" name="Rectangle 3">
            <a:extLst>
              <a:ext uri="{FF2B5EF4-FFF2-40B4-BE49-F238E27FC236}">
                <a16:creationId xmlns:a16="http://schemas.microsoft.com/office/drawing/2014/main" id="{349BB9A6-073D-48E1-BC8F-A37AB9137759}"/>
              </a:ext>
            </a:extLst>
          </p:cNvPr>
          <p:cNvSpPr>
            <a:spLocks noGrp="1" noChangeArrowheads="1"/>
          </p:cNvSpPr>
          <p:nvPr>
            <p:ph idx="1"/>
          </p:nvPr>
        </p:nvSpPr>
        <p:spPr>
          <a:xfrm>
            <a:off x="609600" y="1752600"/>
            <a:ext cx="8229600" cy="4530725"/>
          </a:xfrm>
        </p:spPr>
        <p:txBody>
          <a:bodyPr rtlCol="0">
            <a:normAutofit/>
          </a:bodyPr>
          <a:lstStyle/>
          <a:p>
            <a:pPr eaLnBrk="1" fontAlgn="auto" hangingPunct="1">
              <a:spcAft>
                <a:spcPts val="0"/>
              </a:spcAft>
              <a:buFont typeface="Arial" panose="020B0604020202020204" pitchFamily="34" charset="0"/>
              <a:buChar char="•"/>
              <a:defRPr/>
            </a:pPr>
            <a:r>
              <a:rPr lang="en-US" altLang="zh-CN" sz="3600" dirty="0">
                <a:solidFill>
                  <a:schemeClr val="bg2">
                    <a:lumMod val="75000"/>
                  </a:schemeClr>
                </a:solidFill>
              </a:rPr>
              <a:t>Good text/background contrast: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tx1"/>
                </a:solidFill>
                <a:highlight>
                  <a:srgbClr val="FFFF00"/>
                </a:highlight>
              </a:rPr>
              <a:t>light text on </a:t>
            </a:r>
            <a:r>
              <a:rPr lang="en-US" altLang="zh-CN" sz="2800" dirty="0">
                <a:solidFill>
                  <a:schemeClr val="tx1"/>
                </a:solidFill>
                <a:highlight>
                  <a:srgbClr val="FFFF99"/>
                </a:highlight>
              </a:rPr>
              <a:t>light background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bg1"/>
                </a:solidFill>
                <a:highlight>
                  <a:srgbClr val="000080"/>
                </a:highlight>
              </a:rPr>
              <a:t>dark text on </a:t>
            </a:r>
            <a:r>
              <a:rPr lang="en-US" altLang="zh-CN" sz="2800" dirty="0">
                <a:solidFill>
                  <a:srgbClr val="002060"/>
                </a:solidFill>
                <a:highlight>
                  <a:srgbClr val="000000"/>
                </a:highlight>
              </a:rPr>
              <a:t>dark background</a:t>
            </a:r>
          </a:p>
          <a:p>
            <a:pPr lvl="1" eaLnBrk="1" fontAlgn="auto" hangingPunct="1">
              <a:spcAft>
                <a:spcPts val="0"/>
              </a:spcAft>
              <a:buFont typeface="Arial" panose="020B0604020202020204" pitchFamily="34" charset="0"/>
              <a:buChar char="•"/>
              <a:defRPr/>
            </a:pPr>
            <a:endParaRPr lang="en-US" altLang="zh-CN" sz="2800" dirty="0">
              <a:solidFill>
                <a:srgbClr val="002060"/>
              </a:solidFill>
              <a:highlight>
                <a:srgbClr val="000080"/>
              </a:highlight>
            </a:endParaRPr>
          </a:p>
          <a:p>
            <a:pPr eaLnBrk="1" fontAlgn="auto" hangingPunct="1">
              <a:spcAft>
                <a:spcPts val="0"/>
              </a:spcAft>
              <a:buFont typeface="Arial" panose="020B0604020202020204" pitchFamily="34" charset="0"/>
              <a:buChar char="•"/>
              <a:defRPr/>
            </a:pPr>
            <a:r>
              <a:rPr lang="en-US" altLang="zh-CN" sz="3600" dirty="0">
                <a:solidFill>
                  <a:schemeClr val="tx1"/>
                </a:solidFill>
              </a:rPr>
              <a:t>Use </a:t>
            </a:r>
            <a:r>
              <a:rPr lang="en-US" altLang="zh-CN" sz="3600" dirty="0">
                <a:solidFill>
                  <a:srgbClr val="FFFF00"/>
                </a:solidFill>
              </a:rPr>
              <a:t>color</a:t>
            </a:r>
            <a:r>
              <a:rPr lang="en-US" altLang="zh-CN" sz="3600" dirty="0">
                <a:solidFill>
                  <a:schemeClr val="bg2">
                    <a:lumMod val="75000"/>
                  </a:schemeClr>
                </a:solidFill>
              </a:rPr>
              <a:t> </a:t>
            </a:r>
            <a:r>
              <a:rPr lang="en-US" altLang="zh-CN" sz="3600" dirty="0">
                <a:solidFill>
                  <a:schemeClr val="tx1"/>
                </a:solidFill>
              </a:rPr>
              <a:t>to emphasize</a:t>
            </a:r>
          </a:p>
          <a:p>
            <a:pPr lvl="1" eaLnBrk="1" fontAlgn="auto" hangingPunct="1">
              <a:spcAft>
                <a:spcPts val="0"/>
              </a:spcAft>
              <a:buFont typeface="Arial" panose="020B0604020202020204" pitchFamily="34" charset="0"/>
              <a:buChar char="•"/>
              <a:defRPr/>
            </a:pPr>
            <a:r>
              <a:rPr lang="en-US" altLang="zh-CN" sz="2800" dirty="0">
                <a:solidFill>
                  <a:schemeClr val="tx1"/>
                </a:solidFill>
              </a:rPr>
              <a:t>but</a:t>
            </a:r>
            <a:r>
              <a:rPr lang="en-US" altLang="zh-CN" sz="2800" dirty="0">
                <a:solidFill>
                  <a:schemeClr val="bg2">
                    <a:lumMod val="75000"/>
                  </a:schemeClr>
                </a:solidFill>
              </a:rPr>
              <a:t> </a:t>
            </a:r>
            <a:r>
              <a:rPr lang="en-US" altLang="zh-CN" sz="2800" dirty="0">
                <a:solidFill>
                  <a:srgbClr val="E290D2"/>
                </a:solidFill>
              </a:rPr>
              <a:t>not</a:t>
            </a:r>
            <a:r>
              <a:rPr lang="en-US" altLang="zh-CN" sz="2800" dirty="0">
                <a:solidFill>
                  <a:schemeClr val="bg2">
                    <a:lumMod val="75000"/>
                  </a:schemeClr>
                </a:solidFill>
              </a:rPr>
              <a:t> </a:t>
            </a:r>
            <a:r>
              <a:rPr lang="en-US" altLang="zh-CN" sz="2800" dirty="0">
                <a:solidFill>
                  <a:srgbClr val="FF0000"/>
                </a:solidFill>
              </a:rPr>
              <a:t>too</a:t>
            </a:r>
            <a:r>
              <a:rPr lang="en-US" altLang="zh-CN" sz="2800" dirty="0">
                <a:solidFill>
                  <a:schemeClr val="bg2">
                    <a:lumMod val="75000"/>
                  </a:schemeClr>
                </a:solidFill>
              </a:rPr>
              <a:t> </a:t>
            </a:r>
            <a:r>
              <a:rPr lang="en-US" altLang="zh-CN" sz="2800" dirty="0">
                <a:solidFill>
                  <a:schemeClr val="bg2">
                    <a:lumMod val="60000"/>
                    <a:lumOff val="40000"/>
                  </a:schemeClr>
                </a:solidFill>
              </a:rPr>
              <a:t>much</a:t>
            </a:r>
            <a:r>
              <a:rPr lang="en-US" altLang="zh-CN" sz="2800" dirty="0">
                <a:solidFill>
                  <a:schemeClr val="bg2">
                    <a:lumMod val="75000"/>
                  </a:schemeClr>
                </a:solidFill>
              </a:rPr>
              <a:t> </a:t>
            </a:r>
            <a:r>
              <a:rPr lang="en-US" altLang="zh-CN" sz="2800" dirty="0">
                <a:solidFill>
                  <a:srgbClr val="FFFF00"/>
                </a:solidFill>
              </a:rPr>
              <a:t>color</a:t>
            </a:r>
            <a:r>
              <a:rPr lang="en-US" altLang="zh-CN" sz="2800" dirty="0">
                <a:solidFill>
                  <a:schemeClr val="bg2">
                    <a:lumMod val="75000"/>
                  </a:schemeClr>
                </a:solidFill>
              </a:rPr>
              <a:t> </a:t>
            </a:r>
            <a:r>
              <a:rPr lang="en-US" altLang="zh-CN" sz="2800" dirty="0">
                <a:solidFill>
                  <a:schemeClr val="tx1"/>
                </a:solidFill>
              </a:rPr>
              <a:t>(distracting)</a:t>
            </a:r>
          </a:p>
          <a:p>
            <a:pPr eaLnBrk="1" fontAlgn="auto" hangingPunct="1">
              <a:spcAft>
                <a:spcPts val="0"/>
              </a:spcAft>
              <a:buFont typeface="Arial" panose="020B0604020202020204" pitchFamily="34" charset="0"/>
              <a:buChar char="•"/>
              <a:defRPr/>
            </a:pPr>
            <a:endParaRPr lang="en-US" altLang="zh-CN" sz="3000" dirty="0">
              <a:solidFill>
                <a:srgbClr val="002060"/>
              </a:solidFill>
              <a:effectLst>
                <a:outerShdw blurRad="38100" dist="38100" dir="2700000" algn="tl">
                  <a:srgbClr val="000000">
                    <a:alpha val="43137"/>
                  </a:srgbClr>
                </a:outerShdw>
              </a:effectLst>
              <a:highlight>
                <a:srgbClr val="00008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33FD614-DE2D-45FD-A42F-AE3BE0B1DA09}"/>
              </a:ext>
            </a:extLst>
          </p:cNvPr>
          <p:cNvSpPr>
            <a:spLocks noGrp="1" noChangeArrowheads="1"/>
          </p:cNvSpPr>
          <p:nvPr>
            <p:ph type="title"/>
          </p:nvPr>
        </p:nvSpPr>
        <p:spPr>
          <a:xfrm>
            <a:off x="469900" y="404813"/>
            <a:ext cx="6554788" cy="719931"/>
          </a:xfrm>
        </p:spPr>
        <p:txBody>
          <a:bodyPr/>
          <a:lstStyle/>
          <a:p>
            <a:pPr eaLnBrk="1" fontAlgn="auto" hangingPunct="1">
              <a:spcAft>
                <a:spcPts val="0"/>
              </a:spcAft>
              <a:defRPr/>
            </a:pPr>
            <a:r>
              <a:rPr lang="en-US" altLang="zh-CN" dirty="0"/>
              <a:t> Paragraphs on Slides</a:t>
            </a:r>
          </a:p>
        </p:txBody>
      </p:sp>
      <p:sp>
        <p:nvSpPr>
          <p:cNvPr id="72707" name="Rectangle 3">
            <a:extLst>
              <a:ext uri="{FF2B5EF4-FFF2-40B4-BE49-F238E27FC236}">
                <a16:creationId xmlns:a16="http://schemas.microsoft.com/office/drawing/2014/main" id="{99E4D0AC-6A71-474A-94D2-219C7E427F21}"/>
              </a:ext>
            </a:extLst>
          </p:cNvPr>
          <p:cNvSpPr>
            <a:spLocks noGrp="1" noChangeArrowheads="1"/>
          </p:cNvSpPr>
          <p:nvPr>
            <p:ph idx="1"/>
          </p:nvPr>
        </p:nvSpPr>
        <p:spPr>
          <a:xfrm>
            <a:off x="473075" y="1124745"/>
            <a:ext cx="8229600" cy="4680744"/>
          </a:xfrm>
        </p:spPr>
        <p:txBody>
          <a:bodyPr/>
          <a:lstStyle/>
          <a:p>
            <a:pPr eaLnBrk="1" hangingPunct="1">
              <a:spcAft>
                <a:spcPct val="0"/>
              </a:spcAft>
              <a:buFont typeface="Arial" panose="020B0604020202020204" pitchFamily="34" charset="0"/>
              <a:buChar char="•"/>
            </a:pPr>
            <a:r>
              <a:rPr lang="en-US" altLang="zh-CN" sz="3200" dirty="0">
                <a:cs typeface="幼圆"/>
              </a:rPr>
              <a:t>For something you will be presenting, do NOT put complete paragraphs (&gt;20 words in a block) on slides. </a:t>
            </a:r>
          </a:p>
          <a:p>
            <a:pPr lvl="1" eaLnBrk="1" hangingPunct="1">
              <a:spcAft>
                <a:spcPct val="0"/>
              </a:spcAft>
              <a:buFont typeface="Arial" panose="020B0604020202020204" pitchFamily="34" charset="0"/>
              <a:buChar char="•"/>
            </a:pPr>
            <a:r>
              <a:rPr lang="en-US" altLang="zh-CN" sz="3000" dirty="0">
                <a:cs typeface="幼圆"/>
              </a:rPr>
              <a:t>except when exact quotes are needed (e.g. when discussing a contract term)</a:t>
            </a:r>
          </a:p>
          <a:p>
            <a:pPr eaLnBrk="1" hangingPunct="1">
              <a:spcAft>
                <a:spcPct val="0"/>
              </a:spcAft>
              <a:buFont typeface="Arial" panose="020B0604020202020204" pitchFamily="34" charset="0"/>
              <a:buChar char="•"/>
            </a:pPr>
            <a:r>
              <a:rPr lang="en-US" altLang="zh-CN" sz="3200" dirty="0">
                <a:cs typeface="幼圆"/>
              </a:rPr>
              <a:t>When the PPT is to be read, not presented, a couple of paragraphs for </a:t>
            </a:r>
            <a:r>
              <a:rPr lang="en-US" altLang="zh-CN" sz="3200" dirty="0">
                <a:solidFill>
                  <a:srgbClr val="FF0000"/>
                </a:solidFill>
                <a:cs typeface="幼圆"/>
              </a:rPr>
              <a:t>important </a:t>
            </a:r>
            <a:r>
              <a:rPr lang="en-US" altLang="zh-CN" sz="3200" dirty="0">
                <a:cs typeface="幼圆"/>
              </a:rPr>
              <a:t>parts are OK.</a:t>
            </a:r>
          </a:p>
        </p:txBody>
      </p:sp>
    </p:spTree>
    <p:extLst>
      <p:ext uri="{BB962C8B-B14F-4D97-AF65-F5344CB8AC3E}">
        <p14:creationId xmlns:p14="http://schemas.microsoft.com/office/powerpoint/2010/main" val="63177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33FD614-DE2D-45FD-A42F-AE3BE0B1DA09}"/>
              </a:ext>
            </a:extLst>
          </p:cNvPr>
          <p:cNvSpPr>
            <a:spLocks noGrp="1" noChangeArrowheads="1"/>
          </p:cNvSpPr>
          <p:nvPr>
            <p:ph type="title"/>
          </p:nvPr>
        </p:nvSpPr>
        <p:spPr>
          <a:xfrm>
            <a:off x="469900" y="404813"/>
            <a:ext cx="6554788" cy="719931"/>
          </a:xfrm>
        </p:spPr>
        <p:txBody>
          <a:bodyPr/>
          <a:lstStyle/>
          <a:p>
            <a:pPr eaLnBrk="1" fontAlgn="auto" hangingPunct="1">
              <a:spcAft>
                <a:spcPts val="0"/>
              </a:spcAft>
              <a:defRPr/>
            </a:pPr>
            <a:r>
              <a:rPr lang="en-US" altLang="zh-CN" dirty="0"/>
              <a:t> Paragraphs &amp; Sentences?</a:t>
            </a:r>
          </a:p>
        </p:txBody>
      </p:sp>
      <p:sp>
        <p:nvSpPr>
          <p:cNvPr id="72707" name="Rectangle 3">
            <a:extLst>
              <a:ext uri="{FF2B5EF4-FFF2-40B4-BE49-F238E27FC236}">
                <a16:creationId xmlns:a16="http://schemas.microsoft.com/office/drawing/2014/main" id="{99E4D0AC-6A71-474A-94D2-219C7E427F21}"/>
              </a:ext>
            </a:extLst>
          </p:cNvPr>
          <p:cNvSpPr>
            <a:spLocks noGrp="1" noChangeArrowheads="1"/>
          </p:cNvSpPr>
          <p:nvPr>
            <p:ph idx="1"/>
          </p:nvPr>
        </p:nvSpPr>
        <p:spPr>
          <a:xfrm>
            <a:off x="473075" y="1124745"/>
            <a:ext cx="8229600" cy="4680744"/>
          </a:xfrm>
        </p:spPr>
        <p:txBody>
          <a:bodyPr/>
          <a:lstStyle/>
          <a:p>
            <a:pPr eaLnBrk="1" hangingPunct="1">
              <a:spcAft>
                <a:spcPct val="0"/>
              </a:spcAft>
              <a:buFont typeface="Arial" panose="020B0604020202020204" pitchFamily="34" charset="0"/>
              <a:buChar char="•"/>
            </a:pPr>
            <a:r>
              <a:rPr lang="en-US" altLang="zh-CN" sz="3200" dirty="0">
                <a:cs typeface="幼圆"/>
              </a:rPr>
              <a:t>Avoid paragraphs when presenting it yourself</a:t>
            </a:r>
          </a:p>
          <a:p>
            <a:pPr eaLnBrk="1" hangingPunct="1">
              <a:spcAft>
                <a:spcPct val="0"/>
              </a:spcAft>
              <a:buFont typeface="Arial" panose="020B0604020202020204" pitchFamily="34" charset="0"/>
              <a:buChar char="•"/>
            </a:pPr>
            <a:r>
              <a:rPr lang="en-US" altLang="zh-CN" sz="3200" dirty="0">
                <a:cs typeface="幼圆"/>
              </a:rPr>
              <a:t>Full sentences?</a:t>
            </a:r>
          </a:p>
          <a:p>
            <a:pPr lvl="1" eaLnBrk="1" hangingPunct="1">
              <a:spcAft>
                <a:spcPct val="0"/>
              </a:spcAft>
              <a:buFont typeface="Arial" panose="020B0604020202020204" pitchFamily="34" charset="0"/>
              <a:buChar char="•"/>
            </a:pPr>
            <a:r>
              <a:rPr lang="en-US" altLang="zh-CN" sz="2800" dirty="0">
                <a:cs typeface="幼圆"/>
              </a:rPr>
              <a:t>Long ones? Only for </a:t>
            </a:r>
            <a:r>
              <a:rPr lang="en-US" altLang="zh-CN" sz="2800" dirty="0">
                <a:solidFill>
                  <a:srgbClr val="FFFF00"/>
                </a:solidFill>
                <a:cs typeface="幼圆"/>
              </a:rPr>
              <a:t>very important</a:t>
            </a:r>
            <a:r>
              <a:rPr lang="en-US" altLang="zh-CN" sz="2800" dirty="0">
                <a:cs typeface="幼圆"/>
              </a:rPr>
              <a:t> things</a:t>
            </a:r>
          </a:p>
          <a:p>
            <a:pPr lvl="1" eaLnBrk="1" hangingPunct="1">
              <a:spcAft>
                <a:spcPct val="0"/>
              </a:spcAft>
              <a:buFont typeface="Arial" panose="020B0604020202020204" pitchFamily="34" charset="0"/>
              <a:buChar char="•"/>
            </a:pPr>
            <a:r>
              <a:rPr lang="en-US" altLang="zh-CN" sz="2800" dirty="0">
                <a:cs typeface="幼圆"/>
              </a:rPr>
              <a:t>Try to be short: &lt;15 words, hopefully &lt;10</a:t>
            </a:r>
          </a:p>
          <a:p>
            <a:pPr lvl="1" eaLnBrk="1" hangingPunct="1">
              <a:spcAft>
                <a:spcPct val="0"/>
              </a:spcAft>
              <a:buFont typeface="Arial" panose="020B0604020202020204" pitchFamily="34" charset="0"/>
              <a:buChar char="•"/>
            </a:pPr>
            <a:r>
              <a:rPr lang="en-US" altLang="zh-CN" sz="2800" dirty="0">
                <a:cs typeface="幼圆"/>
              </a:rPr>
              <a:t>Point form: usually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EA03B257-1EE2-4564-B8D2-221EC5A475ED}"/>
              </a:ext>
            </a:extLst>
          </p:cNvPr>
          <p:cNvSpPr>
            <a:spLocks noGrp="1" noChangeArrowheads="1"/>
          </p:cNvSpPr>
          <p:nvPr>
            <p:ph type="title"/>
          </p:nvPr>
        </p:nvSpPr>
        <p:spPr>
          <a:xfrm>
            <a:off x="395288" y="115888"/>
            <a:ext cx="6554787" cy="762000"/>
          </a:xfrm>
        </p:spPr>
        <p:txBody>
          <a:bodyPr/>
          <a:lstStyle/>
          <a:p>
            <a:pPr eaLnBrk="1" fontAlgn="auto" hangingPunct="1">
              <a:spcAft>
                <a:spcPts val="0"/>
              </a:spcAft>
              <a:defRPr/>
            </a:pPr>
            <a:r>
              <a:rPr lang="en-US" altLang="zh-CN" dirty="0"/>
              <a:t> Paragraphs &amp; Sentences?</a:t>
            </a:r>
          </a:p>
        </p:txBody>
      </p:sp>
      <p:sp>
        <p:nvSpPr>
          <p:cNvPr id="27651" name="Rectangle 3">
            <a:extLst>
              <a:ext uri="{FF2B5EF4-FFF2-40B4-BE49-F238E27FC236}">
                <a16:creationId xmlns:a16="http://schemas.microsoft.com/office/drawing/2014/main" id="{B0CF2734-0383-43D1-9B1D-D5C435AD909D}"/>
              </a:ext>
            </a:extLst>
          </p:cNvPr>
          <p:cNvSpPr>
            <a:spLocks noGrp="1" noChangeArrowheads="1"/>
          </p:cNvSpPr>
          <p:nvPr>
            <p:ph idx="1"/>
          </p:nvPr>
        </p:nvSpPr>
        <p:spPr>
          <a:xfrm>
            <a:off x="179388" y="877888"/>
            <a:ext cx="8229600" cy="4919662"/>
          </a:xfrm>
        </p:spPr>
        <p:txBody>
          <a:bodyPr/>
          <a:lstStyle/>
          <a:p>
            <a:pPr eaLnBrk="1" hangingPunct="1">
              <a:spcAft>
                <a:spcPct val="0"/>
              </a:spcAft>
              <a:buFont typeface="Arial" panose="020B0604020202020204" pitchFamily="34" charset="0"/>
              <a:buChar char="•"/>
            </a:pPr>
            <a:r>
              <a:rPr lang="en-US" altLang="zh-CN" sz="3200" dirty="0">
                <a:cs typeface="幼圆"/>
              </a:rPr>
              <a:t>Avoid paragraphs when presenting it yourself</a:t>
            </a:r>
          </a:p>
          <a:p>
            <a:pPr eaLnBrk="1" hangingPunct="1">
              <a:spcAft>
                <a:spcPct val="0"/>
              </a:spcAft>
              <a:buFont typeface="Arial" panose="020B0604020202020204" pitchFamily="34" charset="0"/>
              <a:buChar char="•"/>
            </a:pPr>
            <a:r>
              <a:rPr lang="en-US" altLang="zh-CN" sz="3200" dirty="0">
                <a:cs typeface="幼圆"/>
              </a:rPr>
              <a:t>Full sentences?</a:t>
            </a:r>
          </a:p>
          <a:p>
            <a:pPr lvl="1" eaLnBrk="1" hangingPunct="1">
              <a:spcAft>
                <a:spcPct val="0"/>
              </a:spcAft>
              <a:buFont typeface="Arial" panose="020B0604020202020204" pitchFamily="34" charset="0"/>
              <a:buChar char="•"/>
            </a:pPr>
            <a:r>
              <a:rPr lang="en-US" altLang="zh-CN" sz="2800" dirty="0">
                <a:cs typeface="幼圆"/>
              </a:rPr>
              <a:t>must be short: &lt;15 words, hopefully &lt;10</a:t>
            </a:r>
          </a:p>
          <a:p>
            <a:pPr eaLnBrk="1" hangingPunct="1">
              <a:spcAft>
                <a:spcPct val="0"/>
              </a:spcAft>
              <a:buFont typeface="Arial" panose="020B0604020202020204" pitchFamily="34" charset="0"/>
              <a:buChar char="•"/>
            </a:pPr>
            <a:r>
              <a:rPr lang="en-US" altLang="zh-CN" sz="3200" dirty="0">
                <a:solidFill>
                  <a:schemeClr val="tx1"/>
                </a:solidFill>
                <a:cs typeface="幼圆"/>
              </a:rPr>
              <a:t>Use point form: key words &amp; phrases</a:t>
            </a:r>
          </a:p>
          <a:p>
            <a:pPr lvl="1" eaLnBrk="1" hangingPunct="1">
              <a:spcAft>
                <a:spcPct val="0"/>
              </a:spcAft>
              <a:buFont typeface="Arial" panose="020B0604020202020204" pitchFamily="34" charset="0"/>
              <a:buChar char="•"/>
            </a:pPr>
            <a:r>
              <a:rPr lang="en-US" altLang="zh-CN" sz="2800" dirty="0">
                <a:solidFill>
                  <a:schemeClr val="tx1"/>
                </a:solidFill>
                <a:cs typeface="幼圆"/>
              </a:rPr>
              <a:t>can be read at a glance</a:t>
            </a:r>
          </a:p>
          <a:p>
            <a:pPr lvl="1" eaLnBrk="1" hangingPunct="1">
              <a:spcAft>
                <a:spcPct val="0"/>
              </a:spcAft>
              <a:buFont typeface="Arial" panose="020B0604020202020204" pitchFamily="34" charset="0"/>
              <a:buChar char="•"/>
            </a:pPr>
            <a:r>
              <a:rPr lang="en-US" altLang="zh-CN" sz="2800" dirty="0">
                <a:solidFill>
                  <a:schemeClr val="tx1"/>
                </a:solidFill>
                <a:cs typeface="幼圆"/>
              </a:rPr>
              <a:t>If you are presenting it, the audience listens for how they fit together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13776956-3523-4051-B331-1871E04807C1}"/>
              </a:ext>
            </a:extLst>
          </p:cNvPr>
          <p:cNvSpPr>
            <a:spLocks noGrp="1" noChangeArrowheads="1"/>
          </p:cNvSpPr>
          <p:nvPr>
            <p:ph idx="1"/>
          </p:nvPr>
        </p:nvSpPr>
        <p:spPr>
          <a:xfrm>
            <a:off x="457200" y="381000"/>
            <a:ext cx="8229600" cy="5711825"/>
          </a:xfrm>
        </p:spPr>
        <p:txBody>
          <a:bodyPr/>
          <a:lstStyle/>
          <a:p>
            <a:pPr eaLnBrk="1" hangingPunct="1">
              <a:spcAft>
                <a:spcPct val="0"/>
              </a:spcAft>
              <a:buFont typeface="Arial" panose="020B0604020202020204" pitchFamily="34" charset="0"/>
              <a:buChar char="•"/>
            </a:pPr>
            <a:r>
              <a:rPr lang="en-US" altLang="zh-CN" sz="2400" dirty="0">
                <a:cs typeface="幼圆"/>
              </a:rPr>
              <a:t>Long blocks of text attract the attention of the audience, so people start reading the long sentence or paragraph. That means they are not listening to you as you speak, unless you are reading out loud the same paragraph, like a primary school teacher reading to students. Either way, it is bad for your presentation.</a:t>
            </a:r>
          </a:p>
          <a:p>
            <a:pPr eaLnBrk="1" hangingPunct="1">
              <a:spcAft>
                <a:spcPct val="0"/>
              </a:spcAft>
              <a:buFont typeface="Arial" panose="020B0604020202020204" pitchFamily="34" charset="0"/>
              <a:buChar char="•"/>
            </a:pPr>
            <a:r>
              <a:rPr lang="en-US" altLang="zh-CN" sz="2400" dirty="0">
                <a:solidFill>
                  <a:schemeClr val="tx1"/>
                </a:solidFill>
                <a:cs typeface="幼圆"/>
              </a:rPr>
              <a:t>When presenting, avoid long text blocks or sentences:</a:t>
            </a:r>
          </a:p>
          <a:p>
            <a:pPr lvl="1" eaLnBrk="1" hangingPunct="1">
              <a:spcAft>
                <a:spcPct val="0"/>
              </a:spcAft>
              <a:buFont typeface="Arial" panose="020B0604020202020204" pitchFamily="34" charset="0"/>
              <a:buChar char="•"/>
            </a:pPr>
            <a:r>
              <a:rPr lang="en-US" altLang="zh-CN" sz="2400" dirty="0">
                <a:solidFill>
                  <a:schemeClr val="tx1"/>
                </a:solidFill>
                <a:cs typeface="幼圆"/>
              </a:rPr>
              <a:t>people read instead of listening</a:t>
            </a:r>
          </a:p>
          <a:p>
            <a:pPr lvl="1" eaLnBrk="1" hangingPunct="1">
              <a:spcAft>
                <a:spcPct val="0"/>
              </a:spcAft>
              <a:buFont typeface="Arial" panose="020B0604020202020204" pitchFamily="34" charset="0"/>
              <a:buChar char="•"/>
            </a:pPr>
            <a:r>
              <a:rPr lang="en-US" altLang="zh-CN" sz="2400" dirty="0">
                <a:solidFill>
                  <a:schemeClr val="tx1"/>
                </a:solidFill>
                <a:cs typeface="幼圆"/>
              </a:rPr>
              <a:t>attention lost</a:t>
            </a:r>
          </a:p>
          <a:p>
            <a:pPr lvl="1" eaLnBrk="1" hangingPunct="1">
              <a:spcAft>
                <a:spcPct val="0"/>
              </a:spcAft>
              <a:buFont typeface="Arial" panose="020B0604020202020204" pitchFamily="34" charset="0"/>
              <a:buChar char="•"/>
            </a:pPr>
            <a:r>
              <a:rPr lang="en-US" altLang="zh-CN" sz="2400" dirty="0">
                <a:solidFill>
                  <a:schemeClr val="tx1"/>
                </a:solidFill>
                <a:cs typeface="幼圆"/>
              </a:rPr>
              <a:t>Speaker reads out loud? NO!</a:t>
            </a:r>
            <a:endParaRPr lang="en-US" altLang="zh-CN" sz="2800" dirty="0">
              <a:solidFill>
                <a:schemeClr val="tx1"/>
              </a:solidFill>
              <a:cs typeface="幼圆"/>
            </a:endParaRPr>
          </a:p>
        </p:txBody>
      </p:sp>
      <p:sp>
        <p:nvSpPr>
          <p:cNvPr id="81925" name="Line 5">
            <a:extLst>
              <a:ext uri="{FF2B5EF4-FFF2-40B4-BE49-F238E27FC236}">
                <a16:creationId xmlns:a16="http://schemas.microsoft.com/office/drawing/2014/main" id="{0C74C774-3693-4BF4-B58E-4CC687861020}"/>
              </a:ext>
            </a:extLst>
          </p:cNvPr>
          <p:cNvSpPr>
            <a:spLocks noChangeShapeType="1"/>
          </p:cNvSpPr>
          <p:nvPr/>
        </p:nvSpPr>
        <p:spPr bwMode="auto">
          <a:xfrm flipV="1">
            <a:off x="900113" y="981075"/>
            <a:ext cx="6985000" cy="24479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926" name="Line 6">
            <a:extLst>
              <a:ext uri="{FF2B5EF4-FFF2-40B4-BE49-F238E27FC236}">
                <a16:creationId xmlns:a16="http://schemas.microsoft.com/office/drawing/2014/main" id="{7FE3DA8C-C0F4-4E66-829D-9335D6A96F46}"/>
              </a:ext>
            </a:extLst>
          </p:cNvPr>
          <p:cNvSpPr>
            <a:spLocks noChangeShapeType="1"/>
          </p:cNvSpPr>
          <p:nvPr/>
        </p:nvSpPr>
        <p:spPr bwMode="auto">
          <a:xfrm>
            <a:off x="900113" y="981075"/>
            <a:ext cx="7343775" cy="24479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BC44195-21DF-4E82-A105-254327E6A301}"/>
              </a:ext>
            </a:extLst>
          </p:cNvPr>
          <p:cNvSpPr>
            <a:spLocks noGrp="1" noChangeArrowheads="1"/>
          </p:cNvSpPr>
          <p:nvPr>
            <p:ph type="title"/>
          </p:nvPr>
        </p:nvSpPr>
        <p:spPr>
          <a:xfrm>
            <a:off x="685800" y="44450"/>
            <a:ext cx="7764463" cy="762000"/>
          </a:xfrm>
        </p:spPr>
        <p:txBody>
          <a:bodyPr/>
          <a:lstStyle/>
          <a:p>
            <a:pPr eaLnBrk="1" fontAlgn="auto" hangingPunct="1">
              <a:spcAft>
                <a:spcPts val="0"/>
              </a:spcAft>
              <a:defRPr/>
            </a:pPr>
            <a:r>
              <a:rPr lang="en-US" altLang="zh-CN" dirty="0"/>
              <a:t> PPT offers Slide Transitions</a:t>
            </a:r>
          </a:p>
        </p:txBody>
      </p:sp>
      <p:sp>
        <p:nvSpPr>
          <p:cNvPr id="73731" name="Rectangle 3">
            <a:extLst>
              <a:ext uri="{FF2B5EF4-FFF2-40B4-BE49-F238E27FC236}">
                <a16:creationId xmlns:a16="http://schemas.microsoft.com/office/drawing/2014/main" id="{4D448540-B4E9-429C-82DB-085CCB6296B5}"/>
              </a:ext>
            </a:extLst>
          </p:cNvPr>
          <p:cNvSpPr>
            <a:spLocks noGrp="1" noChangeArrowheads="1"/>
          </p:cNvSpPr>
          <p:nvPr>
            <p:ph idx="1"/>
          </p:nvPr>
        </p:nvSpPr>
        <p:spPr>
          <a:xfrm>
            <a:off x="685800" y="908050"/>
            <a:ext cx="8062664" cy="4321150"/>
          </a:xfrm>
        </p:spPr>
        <p:txBody>
          <a:bodyPr rtlCol="0" anchor="t">
            <a:noAutofit/>
          </a:bodyPr>
          <a:lstStyle/>
          <a:p>
            <a:pPr eaLnBrk="1" fontAlgn="auto" hangingPunct="1">
              <a:spcBef>
                <a:spcPts val="600"/>
              </a:spcBef>
              <a:spcAft>
                <a:spcPts val="0"/>
              </a:spcAft>
              <a:defRPr/>
            </a:pPr>
            <a:r>
              <a:rPr lang="en-US" altLang="zh-CN" sz="2800" dirty="0">
                <a:solidFill>
                  <a:schemeClr val="bg2">
                    <a:lumMod val="75000"/>
                  </a:schemeClr>
                </a:solidFill>
                <a:ea typeface="宋体" charset="-122"/>
              </a:rPr>
              <a:t>Animates the switching between slides.</a:t>
            </a:r>
          </a:p>
          <a:p>
            <a:pPr lvl="1" eaLnBrk="1" fontAlgn="auto" hangingPunct="1">
              <a:spcBef>
                <a:spcPts val="600"/>
              </a:spcBef>
              <a:spcAft>
                <a:spcPts val="0"/>
              </a:spcAft>
              <a:defRPr/>
            </a:pPr>
            <a:r>
              <a:rPr lang="en-US" altLang="zh-CN" sz="2600" dirty="0">
                <a:solidFill>
                  <a:schemeClr val="bg2">
                    <a:lumMod val="75000"/>
                  </a:schemeClr>
                </a:solidFill>
                <a:ea typeface="宋体" charset="-122"/>
              </a:rPr>
              <a:t>(just used “Fade” from previous slide)</a:t>
            </a:r>
          </a:p>
          <a:p>
            <a:pPr eaLnBrk="1" fontAlgn="auto" hangingPunct="1">
              <a:spcBef>
                <a:spcPts val="600"/>
              </a:spcBef>
              <a:spcAft>
                <a:spcPts val="0"/>
              </a:spcAft>
              <a:defRPr/>
            </a:pPr>
            <a:r>
              <a:rPr lang="en-US" altLang="zh-CN" sz="2800" dirty="0">
                <a:solidFill>
                  <a:schemeClr val="bg2">
                    <a:lumMod val="75000"/>
                  </a:schemeClr>
                </a:solidFill>
                <a:ea typeface="宋体" charset="-122"/>
              </a:rPr>
              <a:t>Can create a “mood”</a:t>
            </a:r>
          </a:p>
          <a:p>
            <a:pPr lvl="1" eaLnBrk="1" fontAlgn="auto" hangingPunct="1">
              <a:spcBef>
                <a:spcPts val="600"/>
              </a:spcBef>
              <a:spcAft>
                <a:spcPts val="0"/>
              </a:spcAft>
              <a:defRPr/>
            </a:pPr>
            <a:r>
              <a:rPr lang="en-US" altLang="zh-CN" sz="2800" dirty="0">
                <a:solidFill>
                  <a:schemeClr val="bg2">
                    <a:lumMod val="75000"/>
                  </a:schemeClr>
                </a:solidFill>
                <a:ea typeface="宋体" charset="-122"/>
              </a:rPr>
              <a:t>no transition (instant) </a:t>
            </a:r>
            <a:r>
              <a:rPr lang="en-US" altLang="zh-CN" sz="2800" dirty="0">
                <a:solidFill>
                  <a:schemeClr val="bg2">
                    <a:lumMod val="75000"/>
                  </a:schemeClr>
                </a:solidFill>
                <a:ea typeface="宋体" charset="-122"/>
                <a:sym typeface="Wingdings" panose="05000000000000000000" pitchFamily="2" charset="2"/>
              </a:rPr>
              <a:t> exciting</a:t>
            </a:r>
          </a:p>
          <a:p>
            <a:pPr lvl="1" eaLnBrk="1" fontAlgn="auto" hangingPunct="1">
              <a:spcBef>
                <a:spcPts val="600"/>
              </a:spcBef>
              <a:spcAft>
                <a:spcPts val="0"/>
              </a:spcAft>
              <a:defRPr/>
            </a:pPr>
            <a:r>
              <a:rPr lang="en-US" altLang="zh-CN" sz="2800" dirty="0">
                <a:solidFill>
                  <a:schemeClr val="bg2">
                    <a:lumMod val="75000"/>
                  </a:schemeClr>
                </a:solidFill>
                <a:ea typeface="宋体" charset="-122"/>
                <a:sym typeface="Wingdings" panose="05000000000000000000" pitchFamily="2" charset="2"/>
              </a:rPr>
              <a:t>smooth transition  peaceful, controlled</a:t>
            </a:r>
            <a:endParaRPr lang="en-US" altLang="zh-CN" sz="2800" dirty="0">
              <a:solidFill>
                <a:schemeClr val="bg2">
                  <a:lumMod val="75000"/>
                </a:schemeClr>
              </a:solidFill>
              <a:ea typeface="宋体" charset="-122"/>
            </a:endParaRPr>
          </a:p>
          <a:p>
            <a:pPr eaLnBrk="1" fontAlgn="auto" hangingPunct="1">
              <a:spcBef>
                <a:spcPts val="600"/>
              </a:spcBef>
              <a:spcAft>
                <a:spcPts val="0"/>
              </a:spcAft>
              <a:defRPr/>
            </a:pPr>
            <a:r>
              <a:rPr lang="en-US" altLang="zh-CN" sz="2800" dirty="0">
                <a:solidFill>
                  <a:schemeClr val="tx1"/>
                </a:solidFill>
                <a:ea typeface="宋体" charset="-122"/>
              </a:rPr>
              <a:t>As with anything in PPT, do not overuse this feature!</a:t>
            </a:r>
          </a:p>
          <a:p>
            <a:pPr eaLnBrk="1" fontAlgn="auto" hangingPunct="1">
              <a:spcBef>
                <a:spcPts val="600"/>
              </a:spcBef>
              <a:spcAft>
                <a:spcPts val="0"/>
              </a:spcAft>
              <a:defRPr/>
            </a:pPr>
            <a:r>
              <a:rPr lang="en-US" altLang="zh-CN" sz="2800" dirty="0">
                <a:solidFill>
                  <a:schemeClr val="tx1"/>
                </a:solidFill>
                <a:ea typeface="宋体" charset="-122"/>
              </a:rPr>
              <a:t>Advanced: Try a zoom in to part of a picture using the “Morph” transition</a:t>
            </a:r>
          </a:p>
          <a:p>
            <a:pPr eaLnBrk="1" fontAlgn="auto" hangingPunct="1">
              <a:spcBef>
                <a:spcPts val="600"/>
              </a:spcBef>
              <a:spcAft>
                <a:spcPts val="0"/>
              </a:spcAft>
              <a:defRPr/>
            </a:pPr>
            <a:endParaRPr lang="en-US" altLang="zh-CN" dirty="0">
              <a:solidFill>
                <a:schemeClr val="tx2">
                  <a:lumMod val="40000"/>
                  <a:lumOff val="60000"/>
                </a:schemeClr>
              </a:solidFill>
              <a:ea typeface="宋体"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BC44195-21DF-4E82-A105-254327E6A301}"/>
              </a:ext>
            </a:extLst>
          </p:cNvPr>
          <p:cNvSpPr>
            <a:spLocks noGrp="1" noChangeArrowheads="1"/>
          </p:cNvSpPr>
          <p:nvPr>
            <p:ph type="title"/>
          </p:nvPr>
        </p:nvSpPr>
        <p:spPr>
          <a:xfrm>
            <a:off x="685800" y="44450"/>
            <a:ext cx="7764463" cy="762000"/>
          </a:xfrm>
        </p:spPr>
        <p:txBody>
          <a:bodyPr/>
          <a:lstStyle/>
          <a:p>
            <a:pPr eaLnBrk="1" fontAlgn="auto" hangingPunct="1">
              <a:spcAft>
                <a:spcPts val="0"/>
              </a:spcAft>
              <a:defRPr/>
            </a:pPr>
            <a:r>
              <a:rPr lang="en-US" altLang="zh-CN" dirty="0"/>
              <a:t> PPT offers Element Transitions</a:t>
            </a:r>
          </a:p>
        </p:txBody>
      </p:sp>
      <p:sp>
        <p:nvSpPr>
          <p:cNvPr id="73731" name="Rectangle 3">
            <a:extLst>
              <a:ext uri="{FF2B5EF4-FFF2-40B4-BE49-F238E27FC236}">
                <a16:creationId xmlns:a16="http://schemas.microsoft.com/office/drawing/2014/main" id="{4D448540-B4E9-429C-82DB-085CCB6296B5}"/>
              </a:ext>
            </a:extLst>
          </p:cNvPr>
          <p:cNvSpPr>
            <a:spLocks noGrp="1" noChangeArrowheads="1"/>
          </p:cNvSpPr>
          <p:nvPr>
            <p:ph idx="1"/>
          </p:nvPr>
        </p:nvSpPr>
        <p:spPr>
          <a:xfrm>
            <a:off x="685800" y="908050"/>
            <a:ext cx="7764463" cy="5041900"/>
          </a:xfrm>
        </p:spPr>
        <p:txBody>
          <a:bodyPr rtlCol="0" anchor="t">
            <a:noAutofit/>
          </a:bodyPr>
          <a:lstStyle/>
          <a:p>
            <a:pPr eaLnBrk="1" fontAlgn="auto" hangingPunct="1">
              <a:spcBef>
                <a:spcPts val="600"/>
              </a:spcBef>
              <a:spcAft>
                <a:spcPts val="0"/>
              </a:spcAft>
              <a:defRPr/>
            </a:pPr>
            <a:r>
              <a:rPr lang="en-US" altLang="zh-CN" sz="3200" dirty="0">
                <a:solidFill>
                  <a:schemeClr val="bg2">
                    <a:lumMod val="75000"/>
                  </a:schemeClr>
                </a:solidFill>
                <a:ea typeface="宋体" charset="-122"/>
              </a:rPr>
              <a:t>Visual transitions: </a:t>
            </a:r>
          </a:p>
          <a:p>
            <a:pPr lvl="1" eaLnBrk="1" fontAlgn="auto" hangingPunct="1">
              <a:spcBef>
                <a:spcPts val="600"/>
              </a:spcBef>
              <a:spcAft>
                <a:spcPts val="0"/>
              </a:spcAft>
              <a:defRPr/>
            </a:pPr>
            <a:r>
              <a:rPr lang="en-US" altLang="zh-CN" sz="2800" dirty="0">
                <a:solidFill>
                  <a:schemeClr val="bg2">
                    <a:lumMod val="75000"/>
                  </a:schemeClr>
                </a:solidFill>
                <a:ea typeface="宋体" charset="-122"/>
              </a:rPr>
              <a:t>Simple is good – “appear” is the usual</a:t>
            </a:r>
          </a:p>
          <a:p>
            <a:pPr lvl="1" eaLnBrk="1" fontAlgn="auto" hangingPunct="1">
              <a:spcBef>
                <a:spcPts val="600"/>
              </a:spcBef>
              <a:spcAft>
                <a:spcPts val="0"/>
              </a:spcAft>
              <a:defRPr/>
            </a:pPr>
            <a:r>
              <a:rPr lang="en-US" altLang="zh-CN" sz="2800" dirty="0">
                <a:solidFill>
                  <a:schemeClr val="bg2">
                    <a:lumMod val="75000"/>
                  </a:schemeClr>
                </a:solidFill>
                <a:ea typeface="宋体" charset="-122"/>
              </a:rPr>
              <a:t>This is “fly-in” – also OK</a:t>
            </a:r>
          </a:p>
          <a:p>
            <a:pPr lvl="1" eaLnBrk="1" fontAlgn="auto" hangingPunct="1">
              <a:spcBef>
                <a:spcPts val="600"/>
              </a:spcBef>
              <a:spcAft>
                <a:spcPts val="0"/>
              </a:spcAft>
              <a:defRPr/>
            </a:pPr>
            <a:r>
              <a:rPr lang="en-US" altLang="zh-CN" sz="2800" dirty="0">
                <a:solidFill>
                  <a:schemeClr val="bg2">
                    <a:lumMod val="75000"/>
                  </a:schemeClr>
                </a:solidFill>
                <a:ea typeface="宋体" charset="-122"/>
              </a:rPr>
              <a:t>No fancy ones in academic presentations – too distracting</a:t>
            </a:r>
          </a:p>
          <a:p>
            <a:pPr lvl="1" eaLnBrk="1" fontAlgn="auto" hangingPunct="1">
              <a:spcBef>
                <a:spcPts val="600"/>
              </a:spcBef>
              <a:spcAft>
                <a:spcPts val="0"/>
              </a:spcAft>
              <a:defRPr/>
            </a:pPr>
            <a:r>
              <a:rPr lang="en-US" altLang="zh-CN" sz="2800" dirty="0">
                <a:solidFill>
                  <a:schemeClr val="bg2">
                    <a:lumMod val="75000"/>
                  </a:schemeClr>
                </a:solidFill>
                <a:ea typeface="宋体" charset="-122"/>
              </a:rPr>
              <a:t>Fancier ones may be useful in other contexts.</a:t>
            </a:r>
          </a:p>
          <a:p>
            <a:pPr eaLnBrk="1" fontAlgn="auto" hangingPunct="1">
              <a:spcBef>
                <a:spcPts val="600"/>
              </a:spcBef>
              <a:spcAft>
                <a:spcPts val="0"/>
              </a:spcAft>
              <a:defRPr/>
            </a:pPr>
            <a:r>
              <a:rPr lang="en-US" altLang="zh-CN" sz="3200" dirty="0">
                <a:solidFill>
                  <a:schemeClr val="tx2">
                    <a:lumMod val="40000"/>
                    <a:lumOff val="60000"/>
                  </a:schemeClr>
                </a:solidFill>
                <a:ea typeface="宋体" charset="-122"/>
              </a:rPr>
              <a:t>Be wary of audio transitions</a:t>
            </a:r>
          </a:p>
          <a:p>
            <a:pPr lvl="1" eaLnBrk="1" fontAlgn="auto" hangingPunct="1">
              <a:spcBef>
                <a:spcPts val="600"/>
              </a:spcBef>
              <a:spcAft>
                <a:spcPts val="0"/>
              </a:spcAft>
              <a:defRPr/>
            </a:pPr>
            <a:r>
              <a:rPr lang="en-US" altLang="zh-CN" sz="2800" dirty="0">
                <a:solidFill>
                  <a:schemeClr val="tx2">
                    <a:lumMod val="40000"/>
                    <a:lumOff val="60000"/>
                  </a:schemeClr>
                </a:solidFill>
                <a:ea typeface="宋体" charset="-122"/>
              </a:rPr>
              <a:t>may be too distracting</a:t>
            </a:r>
          </a:p>
          <a:p>
            <a:pPr lvl="1" eaLnBrk="1" fontAlgn="auto" hangingPunct="1">
              <a:spcBef>
                <a:spcPts val="600"/>
              </a:spcBef>
              <a:spcAft>
                <a:spcPts val="0"/>
              </a:spcAft>
              <a:defRPr/>
            </a:pPr>
            <a:r>
              <a:rPr lang="en-US" altLang="zh-CN" sz="2800" dirty="0">
                <a:solidFill>
                  <a:schemeClr val="tx2">
                    <a:lumMod val="40000"/>
                    <a:lumOff val="60000"/>
                  </a:schemeClr>
                </a:solidFill>
                <a:ea typeface="宋体" charset="-122"/>
              </a:rPr>
              <a:t>may be too funny</a:t>
            </a:r>
            <a:endParaRPr lang="en-US" altLang="zh-CN" dirty="0">
              <a:solidFill>
                <a:schemeClr val="tx2">
                  <a:lumMod val="40000"/>
                  <a:lumOff val="60000"/>
                </a:schemeClr>
              </a:solidFill>
              <a:ea typeface="宋体" charset="-122"/>
            </a:endParaRPr>
          </a:p>
        </p:txBody>
      </p:sp>
    </p:spTree>
    <p:extLst>
      <p:ext uri="{BB962C8B-B14F-4D97-AF65-F5344CB8AC3E}">
        <p14:creationId xmlns:p14="http://schemas.microsoft.com/office/powerpoint/2010/main" val="2853540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anim calcmode="lin" valueType="num">
                                      <p:cBhvr additive="base">
                                        <p:cTn id="11"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wipe(down)">
                                      <p:cBhvr>
                                        <p:cTn id="17" dur="580">
                                          <p:stCondLst>
                                            <p:cond delay="0"/>
                                          </p:stCondLst>
                                        </p:cTn>
                                        <p:tgtEl>
                                          <p:spTgt spid="73731">
                                            <p:txEl>
                                              <p:pRg st="3" end="3"/>
                                            </p:txEl>
                                          </p:spTgt>
                                        </p:tgtEl>
                                      </p:cBhvr>
                                    </p:animEffect>
                                    <p:anim calcmode="lin" valueType="num">
                                      <p:cBhvr>
                                        <p:cTn id="18" dur="1822" tmFilter="0,0; 0.14,0.36; 0.43,0.73; 0.71,0.91; 1.0,1.0">
                                          <p:stCondLst>
                                            <p:cond delay="0"/>
                                          </p:stCondLst>
                                        </p:cTn>
                                        <p:tgtEl>
                                          <p:spTgt spid="73731">
                                            <p:txEl>
                                              <p:pRg st="3" end="3"/>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3731">
                                            <p:txEl>
                                              <p:pRg st="3" end="3"/>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3731">
                                            <p:txEl>
                                              <p:pRg st="3" end="3"/>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3731">
                                            <p:txEl>
                                              <p:pRg st="3" end="3"/>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3731">
                                            <p:txEl>
                                              <p:pRg st="3" end="3"/>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73731">
                                            <p:txEl>
                                              <p:pRg st="3" end="3"/>
                                            </p:txEl>
                                          </p:spTgt>
                                        </p:tgtEl>
                                      </p:cBhvr>
                                      <p:to x="100000" y="60000"/>
                                    </p:animScale>
                                    <p:animScale>
                                      <p:cBhvr>
                                        <p:cTn id="24" dur="166" decel="50000">
                                          <p:stCondLst>
                                            <p:cond delay="676"/>
                                          </p:stCondLst>
                                        </p:cTn>
                                        <p:tgtEl>
                                          <p:spTgt spid="73731">
                                            <p:txEl>
                                              <p:pRg st="3" end="3"/>
                                            </p:txEl>
                                          </p:spTgt>
                                        </p:tgtEl>
                                      </p:cBhvr>
                                      <p:to x="100000" y="100000"/>
                                    </p:animScale>
                                    <p:animScale>
                                      <p:cBhvr>
                                        <p:cTn id="25" dur="26">
                                          <p:stCondLst>
                                            <p:cond delay="1312"/>
                                          </p:stCondLst>
                                        </p:cTn>
                                        <p:tgtEl>
                                          <p:spTgt spid="73731">
                                            <p:txEl>
                                              <p:pRg st="3" end="3"/>
                                            </p:txEl>
                                          </p:spTgt>
                                        </p:tgtEl>
                                      </p:cBhvr>
                                      <p:to x="100000" y="80000"/>
                                    </p:animScale>
                                    <p:animScale>
                                      <p:cBhvr>
                                        <p:cTn id="26" dur="166" decel="50000">
                                          <p:stCondLst>
                                            <p:cond delay="1338"/>
                                          </p:stCondLst>
                                        </p:cTn>
                                        <p:tgtEl>
                                          <p:spTgt spid="73731">
                                            <p:txEl>
                                              <p:pRg st="3" end="3"/>
                                            </p:txEl>
                                          </p:spTgt>
                                        </p:tgtEl>
                                      </p:cBhvr>
                                      <p:to x="100000" y="100000"/>
                                    </p:animScale>
                                    <p:animScale>
                                      <p:cBhvr>
                                        <p:cTn id="27" dur="26">
                                          <p:stCondLst>
                                            <p:cond delay="1642"/>
                                          </p:stCondLst>
                                        </p:cTn>
                                        <p:tgtEl>
                                          <p:spTgt spid="73731">
                                            <p:txEl>
                                              <p:pRg st="3" end="3"/>
                                            </p:txEl>
                                          </p:spTgt>
                                        </p:tgtEl>
                                      </p:cBhvr>
                                      <p:to x="100000" y="90000"/>
                                    </p:animScale>
                                    <p:animScale>
                                      <p:cBhvr>
                                        <p:cTn id="28" dur="166" decel="50000">
                                          <p:stCondLst>
                                            <p:cond delay="1668"/>
                                          </p:stCondLst>
                                        </p:cTn>
                                        <p:tgtEl>
                                          <p:spTgt spid="73731">
                                            <p:txEl>
                                              <p:pRg st="3" end="3"/>
                                            </p:txEl>
                                          </p:spTgt>
                                        </p:tgtEl>
                                      </p:cBhvr>
                                      <p:to x="100000" y="100000"/>
                                    </p:animScale>
                                    <p:animScale>
                                      <p:cBhvr>
                                        <p:cTn id="29" dur="26">
                                          <p:stCondLst>
                                            <p:cond delay="1808"/>
                                          </p:stCondLst>
                                        </p:cTn>
                                        <p:tgtEl>
                                          <p:spTgt spid="73731">
                                            <p:txEl>
                                              <p:pRg st="3" end="3"/>
                                            </p:txEl>
                                          </p:spTgt>
                                        </p:tgtEl>
                                      </p:cBhvr>
                                      <p:to x="100000" y="95000"/>
                                    </p:animScale>
                                    <p:animScale>
                                      <p:cBhvr>
                                        <p:cTn id="30" dur="166" decel="50000">
                                          <p:stCondLst>
                                            <p:cond delay="1834"/>
                                          </p:stCondLst>
                                        </p:cTn>
                                        <p:tgtEl>
                                          <p:spTgt spid="73731">
                                            <p:txEl>
                                              <p:pRg st="3" end="3"/>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3731">
                                            <p:txEl>
                                              <p:pRg st="4" end="4"/>
                                            </p:txEl>
                                          </p:spTgt>
                                        </p:tgtEl>
                                        <p:attrNameLst>
                                          <p:attrName>style.visibility</p:attrName>
                                        </p:attrNameLst>
                                      </p:cBhvr>
                                      <p:to>
                                        <p:strVal val="visible"/>
                                      </p:to>
                                    </p:set>
                                    <p:animEffect transition="in" filter="wipe(down)">
                                      <p:cBhvr>
                                        <p:cTn id="35" dur="580">
                                          <p:stCondLst>
                                            <p:cond delay="0"/>
                                          </p:stCondLst>
                                        </p:cTn>
                                        <p:tgtEl>
                                          <p:spTgt spid="73731">
                                            <p:txEl>
                                              <p:pRg st="4" end="4"/>
                                            </p:txEl>
                                          </p:spTgt>
                                        </p:tgtEl>
                                      </p:cBhvr>
                                    </p:animEffect>
                                    <p:anim calcmode="lin" valueType="num">
                                      <p:cBhvr>
                                        <p:cTn id="36" dur="1822" tmFilter="0,0; 0.14,0.36; 0.43,0.73; 0.71,0.91; 1.0,1.0">
                                          <p:stCondLst>
                                            <p:cond delay="0"/>
                                          </p:stCondLst>
                                        </p:cTn>
                                        <p:tgtEl>
                                          <p:spTgt spid="73731">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3731">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3731">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3731">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3731">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73731">
                                            <p:txEl>
                                              <p:pRg st="4" end="4"/>
                                            </p:txEl>
                                          </p:spTgt>
                                        </p:tgtEl>
                                      </p:cBhvr>
                                      <p:to x="100000" y="60000"/>
                                    </p:animScale>
                                    <p:animScale>
                                      <p:cBhvr>
                                        <p:cTn id="42" dur="166" decel="50000">
                                          <p:stCondLst>
                                            <p:cond delay="676"/>
                                          </p:stCondLst>
                                        </p:cTn>
                                        <p:tgtEl>
                                          <p:spTgt spid="73731">
                                            <p:txEl>
                                              <p:pRg st="4" end="4"/>
                                            </p:txEl>
                                          </p:spTgt>
                                        </p:tgtEl>
                                      </p:cBhvr>
                                      <p:to x="100000" y="100000"/>
                                    </p:animScale>
                                    <p:animScale>
                                      <p:cBhvr>
                                        <p:cTn id="43" dur="26">
                                          <p:stCondLst>
                                            <p:cond delay="1312"/>
                                          </p:stCondLst>
                                        </p:cTn>
                                        <p:tgtEl>
                                          <p:spTgt spid="73731">
                                            <p:txEl>
                                              <p:pRg st="4" end="4"/>
                                            </p:txEl>
                                          </p:spTgt>
                                        </p:tgtEl>
                                      </p:cBhvr>
                                      <p:to x="100000" y="80000"/>
                                    </p:animScale>
                                    <p:animScale>
                                      <p:cBhvr>
                                        <p:cTn id="44" dur="166" decel="50000">
                                          <p:stCondLst>
                                            <p:cond delay="1338"/>
                                          </p:stCondLst>
                                        </p:cTn>
                                        <p:tgtEl>
                                          <p:spTgt spid="73731">
                                            <p:txEl>
                                              <p:pRg st="4" end="4"/>
                                            </p:txEl>
                                          </p:spTgt>
                                        </p:tgtEl>
                                      </p:cBhvr>
                                      <p:to x="100000" y="100000"/>
                                    </p:animScale>
                                    <p:animScale>
                                      <p:cBhvr>
                                        <p:cTn id="45" dur="26">
                                          <p:stCondLst>
                                            <p:cond delay="1642"/>
                                          </p:stCondLst>
                                        </p:cTn>
                                        <p:tgtEl>
                                          <p:spTgt spid="73731">
                                            <p:txEl>
                                              <p:pRg st="4" end="4"/>
                                            </p:txEl>
                                          </p:spTgt>
                                        </p:tgtEl>
                                      </p:cBhvr>
                                      <p:to x="100000" y="90000"/>
                                    </p:animScale>
                                    <p:animScale>
                                      <p:cBhvr>
                                        <p:cTn id="46" dur="166" decel="50000">
                                          <p:stCondLst>
                                            <p:cond delay="1668"/>
                                          </p:stCondLst>
                                        </p:cTn>
                                        <p:tgtEl>
                                          <p:spTgt spid="73731">
                                            <p:txEl>
                                              <p:pRg st="4" end="4"/>
                                            </p:txEl>
                                          </p:spTgt>
                                        </p:tgtEl>
                                      </p:cBhvr>
                                      <p:to x="100000" y="100000"/>
                                    </p:animScale>
                                    <p:animScale>
                                      <p:cBhvr>
                                        <p:cTn id="47" dur="26">
                                          <p:stCondLst>
                                            <p:cond delay="1808"/>
                                          </p:stCondLst>
                                        </p:cTn>
                                        <p:tgtEl>
                                          <p:spTgt spid="73731">
                                            <p:txEl>
                                              <p:pRg st="4" end="4"/>
                                            </p:txEl>
                                          </p:spTgt>
                                        </p:tgtEl>
                                      </p:cBhvr>
                                      <p:to x="100000" y="95000"/>
                                    </p:animScale>
                                    <p:animScale>
                                      <p:cBhvr>
                                        <p:cTn id="48" dur="166" decel="50000">
                                          <p:stCondLst>
                                            <p:cond delay="1834"/>
                                          </p:stCondLst>
                                        </p:cTn>
                                        <p:tgtEl>
                                          <p:spTgt spid="73731">
                                            <p:txEl>
                                              <p:pRg st="4" end="4"/>
                                            </p:txEl>
                                          </p:spTgt>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3731">
                                            <p:txEl>
                                              <p:pRg st="5" end="5"/>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3731">
                                            <p:txEl>
                                              <p:pRg st="6" end="6"/>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explod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iterate type="lt">
                                    <p:tmAbs val="500"/>
                                  </p:iterate>
                                  <p:childTnLst>
                                    <p:set>
                                      <p:cBhvr>
                                        <p:cTn id="60" dur="1" fill="hold">
                                          <p:stCondLst>
                                            <p:cond delay="0"/>
                                          </p:stCondLst>
                                        </p:cTn>
                                        <p:tgtEl>
                                          <p:spTgt spid="73731">
                                            <p:txEl>
                                              <p:pRg st="7" end="7"/>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0567914-29E6-403B-88C9-0D75728774DC}"/>
              </a:ext>
            </a:extLst>
          </p:cNvPr>
          <p:cNvSpPr>
            <a:spLocks noGrp="1" noChangeArrowheads="1"/>
          </p:cNvSpPr>
          <p:nvPr>
            <p:ph type="title"/>
          </p:nvPr>
        </p:nvSpPr>
        <p:spPr>
          <a:xfrm>
            <a:off x="685800" y="260350"/>
            <a:ext cx="7764463" cy="731838"/>
          </a:xfrm>
        </p:spPr>
        <p:txBody>
          <a:bodyPr/>
          <a:lstStyle/>
          <a:p>
            <a:pPr eaLnBrk="1" fontAlgn="auto" hangingPunct="1">
              <a:spcAft>
                <a:spcPts val="0"/>
              </a:spcAft>
              <a:defRPr/>
            </a:pPr>
            <a:r>
              <a:rPr lang="en-US" altLang="zh-CN" dirty="0"/>
              <a:t> Spelling &amp; Grammar</a:t>
            </a:r>
          </a:p>
        </p:txBody>
      </p:sp>
      <p:sp>
        <p:nvSpPr>
          <p:cNvPr id="106499" name="Rectangle 3">
            <a:extLst>
              <a:ext uri="{FF2B5EF4-FFF2-40B4-BE49-F238E27FC236}">
                <a16:creationId xmlns:a16="http://schemas.microsoft.com/office/drawing/2014/main" id="{EFF31AF7-7462-4773-A615-0E80AE426A69}"/>
              </a:ext>
            </a:extLst>
          </p:cNvPr>
          <p:cNvSpPr>
            <a:spLocks noGrp="1" noChangeArrowheads="1"/>
          </p:cNvSpPr>
          <p:nvPr>
            <p:ph idx="1"/>
          </p:nvPr>
        </p:nvSpPr>
        <p:spPr>
          <a:xfrm>
            <a:off x="457200" y="1052513"/>
            <a:ext cx="8229600" cy="5029200"/>
          </a:xfrm>
        </p:spPr>
        <p:txBody>
          <a:bodyPr rtlCol="0" anchor="t">
            <a:normAutofit/>
          </a:bodyPr>
          <a:lstStyle/>
          <a:p>
            <a:pPr eaLnBrk="1" fontAlgn="auto" hangingPunct="1">
              <a:defRPr/>
            </a:pPr>
            <a:r>
              <a:rPr lang="en-US" altLang="zh-CN" sz="3200" b="1" dirty="0">
                <a:solidFill>
                  <a:schemeClr val="bg2">
                    <a:lumMod val="75000"/>
                  </a:schemeClr>
                </a:solidFill>
                <a:ea typeface="宋体" charset="-122"/>
              </a:rPr>
              <a:t>No</a:t>
            </a:r>
            <a:r>
              <a:rPr lang="en-US" altLang="zh-CN" sz="3200" dirty="0">
                <a:solidFill>
                  <a:schemeClr val="bg2">
                    <a:lumMod val="75000"/>
                  </a:schemeClr>
                </a:solidFill>
                <a:ea typeface="宋体" charset="-122"/>
              </a:rPr>
              <a:t> spelling mistakes on </a:t>
            </a:r>
            <a:r>
              <a:rPr lang="en-US" altLang="zh-CN" sz="3200" dirty="0" err="1">
                <a:solidFill>
                  <a:schemeClr val="bg2">
                    <a:lumMod val="75000"/>
                  </a:schemeClr>
                </a:solidFill>
                <a:ea typeface="宋体" charset="-122"/>
              </a:rPr>
              <a:t>yor</a:t>
            </a:r>
            <a:r>
              <a:rPr lang="en-US" altLang="zh-CN" sz="3200" dirty="0">
                <a:solidFill>
                  <a:schemeClr val="bg2">
                    <a:lumMod val="75000"/>
                  </a:schemeClr>
                </a:solidFill>
                <a:ea typeface="宋体" charset="-122"/>
              </a:rPr>
              <a:t> slides</a:t>
            </a:r>
          </a:p>
          <a:p>
            <a:pPr lvl="1" eaLnBrk="1" fontAlgn="auto" hangingPunct="1">
              <a:defRPr/>
            </a:pPr>
            <a:r>
              <a:rPr lang="en-US" altLang="zh-CN" sz="2800" dirty="0" err="1">
                <a:solidFill>
                  <a:schemeClr val="bg2">
                    <a:lumMod val="75000"/>
                  </a:schemeClr>
                </a:solidFill>
                <a:ea typeface="宋体" charset="-122"/>
              </a:rPr>
              <a:t>chek</a:t>
            </a:r>
            <a:r>
              <a:rPr lang="en-US" altLang="zh-CN" sz="2800" dirty="0">
                <a:solidFill>
                  <a:schemeClr val="bg2">
                    <a:lumMod val="75000"/>
                  </a:schemeClr>
                </a:solidFill>
                <a:ea typeface="宋体" charset="-122"/>
              </a:rPr>
              <a:t> with computer</a:t>
            </a:r>
          </a:p>
          <a:p>
            <a:pPr lvl="1" eaLnBrk="1" fontAlgn="auto" hangingPunct="1">
              <a:defRPr/>
            </a:pPr>
            <a:r>
              <a:rPr lang="en-US" altLang="zh-CN" sz="2800" dirty="0">
                <a:solidFill>
                  <a:schemeClr val="bg2">
                    <a:lumMod val="75000"/>
                  </a:schemeClr>
                </a:solidFill>
                <a:ea typeface="宋体" charset="-122"/>
              </a:rPr>
              <a:t>triple-check by hand: “meet” ≠ “meat”</a:t>
            </a:r>
          </a:p>
          <a:p>
            <a:pPr eaLnBrk="1" fontAlgn="auto" hangingPunct="1">
              <a:defRPr/>
            </a:pPr>
            <a:endParaRPr lang="en-US" altLang="zh-CN" sz="3200" b="1" dirty="0">
              <a:solidFill>
                <a:schemeClr val="bg2">
                  <a:lumMod val="75000"/>
                </a:schemeClr>
              </a:solidFill>
              <a:ea typeface="宋体" charset="-122"/>
            </a:endParaRPr>
          </a:p>
          <a:p>
            <a:pPr eaLnBrk="1" fontAlgn="auto" hangingPunct="1">
              <a:defRPr/>
            </a:pPr>
            <a:r>
              <a:rPr lang="en-US" altLang="zh-CN" sz="3200" b="1" dirty="0">
                <a:solidFill>
                  <a:schemeClr val="tx2">
                    <a:lumMod val="40000"/>
                    <a:lumOff val="60000"/>
                  </a:schemeClr>
                </a:solidFill>
                <a:ea typeface="宋体" charset="-122"/>
              </a:rPr>
              <a:t>No</a:t>
            </a:r>
            <a:r>
              <a:rPr lang="en-US" altLang="zh-CN" sz="3200" dirty="0">
                <a:solidFill>
                  <a:schemeClr val="tx2">
                    <a:lumMod val="40000"/>
                    <a:lumOff val="60000"/>
                  </a:schemeClr>
                </a:solidFill>
                <a:ea typeface="宋体" charset="-122"/>
              </a:rPr>
              <a:t> grammar / wording mistakes</a:t>
            </a:r>
          </a:p>
          <a:p>
            <a:pPr lvl="1" eaLnBrk="1" fontAlgn="auto" hangingPunct="1">
              <a:defRPr/>
            </a:pPr>
            <a:r>
              <a:rPr lang="en-US" altLang="zh-CN" sz="2800" dirty="0">
                <a:solidFill>
                  <a:schemeClr val="tx2">
                    <a:lumMod val="40000"/>
                    <a:lumOff val="60000"/>
                  </a:schemeClr>
                </a:solidFill>
                <a:ea typeface="宋体" charset="-122"/>
              </a:rPr>
              <a:t>Point form is more forgiving but…</a:t>
            </a:r>
          </a:p>
          <a:p>
            <a:pPr lvl="1" eaLnBrk="1" fontAlgn="auto" hangingPunct="1">
              <a:defRPr/>
            </a:pPr>
            <a:r>
              <a:rPr lang="en-US" altLang="zh-CN" sz="2800" dirty="0">
                <a:solidFill>
                  <a:schemeClr val="tx2">
                    <a:lumMod val="40000"/>
                    <a:lumOff val="60000"/>
                  </a:schemeClr>
                </a:solidFill>
                <a:ea typeface="宋体" charset="-122"/>
              </a:rPr>
              <a:t>Mistakes: still can happens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49174FC-03CC-43BD-A9C2-1B649043D776}"/>
              </a:ext>
            </a:extLst>
          </p:cNvPr>
          <p:cNvSpPr>
            <a:spLocks noGrp="1" noChangeArrowheads="1"/>
          </p:cNvSpPr>
          <p:nvPr>
            <p:ph type="title"/>
          </p:nvPr>
        </p:nvSpPr>
        <p:spPr>
          <a:xfrm>
            <a:off x="457200" y="44450"/>
            <a:ext cx="8229600" cy="703263"/>
          </a:xfrm>
        </p:spPr>
        <p:txBody>
          <a:bodyPr/>
          <a:lstStyle/>
          <a:p>
            <a:pPr eaLnBrk="1" fontAlgn="auto" hangingPunct="1">
              <a:spcAft>
                <a:spcPts val="0"/>
              </a:spcAft>
              <a:defRPr/>
            </a:pPr>
            <a:r>
              <a:rPr lang="en-US" altLang="zh-CN" dirty="0"/>
              <a:t> Consistent Formatting</a:t>
            </a:r>
          </a:p>
        </p:txBody>
      </p:sp>
      <p:sp>
        <p:nvSpPr>
          <p:cNvPr id="74755" name="Rectangle 3">
            <a:extLst>
              <a:ext uri="{FF2B5EF4-FFF2-40B4-BE49-F238E27FC236}">
                <a16:creationId xmlns:a16="http://schemas.microsoft.com/office/drawing/2014/main" id="{1770D117-1B11-42AC-9513-3FCF76AC35D7}"/>
              </a:ext>
            </a:extLst>
          </p:cNvPr>
          <p:cNvSpPr>
            <a:spLocks noGrp="1" noChangeArrowheads="1"/>
          </p:cNvSpPr>
          <p:nvPr>
            <p:ph idx="1"/>
          </p:nvPr>
        </p:nvSpPr>
        <p:spPr>
          <a:xfrm>
            <a:off x="457200" y="765175"/>
            <a:ext cx="7859713" cy="5562600"/>
          </a:xfrm>
        </p:spPr>
        <p:txBody>
          <a:bodyPr anchor="t"/>
          <a:lstStyle/>
          <a:p>
            <a:pPr eaLnBrk="1" hangingPunct="1">
              <a:lnSpc>
                <a:spcPct val="90000"/>
              </a:lnSpc>
            </a:pPr>
            <a:r>
              <a:rPr lang="en-US" altLang="zh-CN" sz="3200">
                <a:ea typeface="宋体" panose="02010600030101010101" pitchFamily="2" charset="-122"/>
              </a:rPr>
              <a:t>Formatting mistakes - be careful</a:t>
            </a:r>
          </a:p>
          <a:p>
            <a:pPr eaLnBrk="1" hangingPunct="1">
              <a:lnSpc>
                <a:spcPct val="90000"/>
              </a:lnSpc>
              <a:buFont typeface="Wingdings" panose="05000000000000000000" pitchFamily="2" charset="2"/>
              <a:buNone/>
            </a:pPr>
            <a:r>
              <a:rPr lang="en-US" altLang="zh-CN" sz="3200">
                <a:ea typeface="宋体" panose="02010600030101010101" pitchFamily="2" charset="-122"/>
              </a:rPr>
              <a:t>    -</a:t>
            </a:r>
            <a:r>
              <a:rPr lang="en-US" altLang="zh-CN" sz="2800">
                <a:ea typeface="宋体" panose="02010600030101010101" pitchFamily="2" charset="-122"/>
              </a:rPr>
              <a:t>points: should line up &amp; be same “style”</a:t>
            </a:r>
          </a:p>
          <a:p>
            <a:pPr eaLnBrk="1" hangingPunct="1">
              <a:lnSpc>
                <a:spcPct val="90000"/>
              </a:lnSpc>
              <a:buFont typeface="Wingdings" panose="05000000000000000000" pitchFamily="2" charset="2"/>
              <a:buNone/>
            </a:pPr>
            <a:r>
              <a:rPr lang="en-US" altLang="zh-CN" sz="2800">
                <a:ea typeface="宋体" panose="02010600030101010101" pitchFamily="2" charset="-122"/>
              </a:rPr>
              <a:t>   - spacing – regular</a:t>
            </a:r>
          </a:p>
          <a:p>
            <a:pPr eaLnBrk="1" hangingPunct="1">
              <a:lnSpc>
                <a:spcPct val="90000"/>
              </a:lnSpc>
              <a:buFont typeface="Wingdings" panose="05000000000000000000" pitchFamily="2" charset="2"/>
              <a:buNone/>
            </a:pPr>
            <a:r>
              <a:rPr lang="en-US" altLang="zh-CN" sz="2800">
                <a:ea typeface="宋体" panose="02010600030101010101" pitchFamily="2" charset="-122"/>
              </a:rPr>
              <a:t>       -Capitalization: items in list should have the same capitalization</a:t>
            </a:r>
          </a:p>
          <a:p>
            <a:pPr eaLnBrk="1" hangingPunct="1">
              <a:lnSpc>
                <a:spcPct val="90000"/>
              </a:lnSpc>
            </a:pPr>
            <a:r>
              <a:rPr lang="en-US" altLang="zh-CN" sz="3200">
                <a:solidFill>
                  <a:schemeClr val="tx1"/>
                </a:solidFill>
                <a:ea typeface="宋体" panose="02010600030101010101" pitchFamily="2" charset="-122"/>
              </a:rPr>
              <a:t>Formatting mistakes – be careful</a:t>
            </a:r>
          </a:p>
          <a:p>
            <a:pPr lvl="1" eaLnBrk="1" hangingPunct="1">
              <a:lnSpc>
                <a:spcPct val="90000"/>
              </a:lnSpc>
            </a:pPr>
            <a:r>
              <a:rPr lang="en-US" altLang="zh-CN" sz="2400">
                <a:solidFill>
                  <a:schemeClr val="tx1"/>
                </a:solidFill>
                <a:ea typeface="宋体" panose="02010600030101010101" pitchFamily="2" charset="-122"/>
              </a:rPr>
              <a:t>points: should line up &amp; be same “style”</a:t>
            </a:r>
          </a:p>
          <a:p>
            <a:pPr lvl="1" eaLnBrk="1" hangingPunct="1">
              <a:lnSpc>
                <a:spcPct val="90000"/>
              </a:lnSpc>
            </a:pPr>
            <a:r>
              <a:rPr lang="en-US" altLang="zh-CN" sz="2400">
                <a:solidFill>
                  <a:schemeClr val="tx1"/>
                </a:solidFill>
                <a:ea typeface="宋体" panose="02010600030101010101" pitchFamily="2" charset="-122"/>
              </a:rPr>
              <a:t>spacing: regular</a:t>
            </a:r>
          </a:p>
          <a:p>
            <a:pPr lvl="1" eaLnBrk="1" hangingPunct="1">
              <a:lnSpc>
                <a:spcPct val="90000"/>
              </a:lnSpc>
            </a:pPr>
            <a:r>
              <a:rPr lang="en-US" altLang="zh-CN" sz="2400">
                <a:solidFill>
                  <a:schemeClr val="tx1"/>
                </a:solidFill>
                <a:ea typeface="宋体" panose="02010600030101010101" pitchFamily="2" charset="-122"/>
              </a:rPr>
              <a:t>capitalization: items in list should have the same capitalization pattern</a:t>
            </a:r>
          </a:p>
        </p:txBody>
      </p:sp>
      <p:sp>
        <p:nvSpPr>
          <p:cNvPr id="74756" name="Line 4">
            <a:extLst>
              <a:ext uri="{FF2B5EF4-FFF2-40B4-BE49-F238E27FC236}">
                <a16:creationId xmlns:a16="http://schemas.microsoft.com/office/drawing/2014/main" id="{285EA620-7284-4CF2-B029-B78A903D8A08}"/>
              </a:ext>
            </a:extLst>
          </p:cNvPr>
          <p:cNvSpPr>
            <a:spLocks noChangeShapeType="1"/>
          </p:cNvSpPr>
          <p:nvPr/>
        </p:nvSpPr>
        <p:spPr bwMode="auto">
          <a:xfrm>
            <a:off x="762000" y="747713"/>
            <a:ext cx="7091363" cy="21050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757" name="Line 5">
            <a:extLst>
              <a:ext uri="{FF2B5EF4-FFF2-40B4-BE49-F238E27FC236}">
                <a16:creationId xmlns:a16="http://schemas.microsoft.com/office/drawing/2014/main" id="{1A143D7B-391C-4CE2-992D-0C02098AA2A0}"/>
              </a:ext>
            </a:extLst>
          </p:cNvPr>
          <p:cNvSpPr>
            <a:spLocks noChangeShapeType="1"/>
          </p:cNvSpPr>
          <p:nvPr/>
        </p:nvSpPr>
        <p:spPr bwMode="auto">
          <a:xfrm flipV="1">
            <a:off x="919163" y="1173163"/>
            <a:ext cx="6934200" cy="20574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4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146F198-9AA2-4D1F-B5B7-EDAFDC4DD2BD}"/>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 PowerPoint Slides</a:t>
            </a:r>
          </a:p>
        </p:txBody>
      </p:sp>
      <p:sp>
        <p:nvSpPr>
          <p:cNvPr id="70659" name="Rectangle 3">
            <a:extLst>
              <a:ext uri="{FF2B5EF4-FFF2-40B4-BE49-F238E27FC236}">
                <a16:creationId xmlns:a16="http://schemas.microsoft.com/office/drawing/2014/main" id="{B013DCCC-6D91-48AC-87F7-90617CA8FB13}"/>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chemeClr val="bg2">
                    <a:lumMod val="75000"/>
                  </a:schemeClr>
                </a:solidFill>
                <a:ea typeface="宋体" charset="-122"/>
              </a:rPr>
              <a:t>Background: not obtrusive</a:t>
            </a:r>
          </a:p>
          <a:p>
            <a:pPr lvl="1" eaLnBrk="1" fontAlgn="auto" hangingPunct="1">
              <a:defRPr/>
            </a:pPr>
            <a:r>
              <a:rPr lang="en-US" altLang="zh-CN" sz="3000" dirty="0">
                <a:solidFill>
                  <a:schemeClr val="bg2">
                    <a:lumMod val="75000"/>
                  </a:schemeClr>
                </a:solidFill>
                <a:ea typeface="宋体" charset="-122"/>
              </a:rPr>
              <a:t>Distinct objects on the background must relate to the topic. (Patterns are OK)</a:t>
            </a:r>
          </a:p>
          <a:p>
            <a:pPr lvl="1" eaLnBrk="1" fontAlgn="auto" hangingPunct="1">
              <a:defRPr/>
            </a:pPr>
            <a:r>
              <a:rPr lang="en-US" altLang="zh-CN" sz="3000" dirty="0">
                <a:solidFill>
                  <a:schemeClr val="bg2">
                    <a:lumMod val="75000"/>
                  </a:schemeClr>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108DAE1-C20C-419B-B77F-B426FAE0A780}"/>
              </a:ext>
            </a:extLst>
          </p:cNvPr>
          <p:cNvSpPr txBox="1">
            <a:spLocks/>
          </p:cNvSpPr>
          <p:nvPr/>
        </p:nvSpPr>
        <p:spPr>
          <a:xfrm>
            <a:off x="682625" y="3654425"/>
            <a:ext cx="7123113" cy="27511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fontAlgn="auto">
              <a:lnSpc>
                <a:spcPct val="110000"/>
              </a:lnSpc>
              <a:spcAft>
                <a:spcPts val="0"/>
              </a:spcAft>
              <a:defRPr/>
            </a:pPr>
            <a:r>
              <a:rPr lang="en-CA" altLang="zh-CN" sz="2400" dirty="0">
                <a:solidFill>
                  <a:schemeClr val="tx1"/>
                </a:solidFill>
                <a:ea typeface="宋体" charset="-122"/>
              </a:rPr>
              <a:t>1.  This is a bullet list the user tried to make a numbered list by typing in a number. UGLY! </a:t>
            </a:r>
          </a:p>
          <a:p>
            <a:pPr lvl="1" fontAlgn="auto">
              <a:lnSpc>
                <a:spcPct val="110000"/>
              </a:lnSpc>
              <a:spcAft>
                <a:spcPts val="0"/>
              </a:spcAft>
              <a:defRPr/>
            </a:pPr>
            <a:r>
              <a:rPr lang="en-CA" altLang="zh-CN" sz="2400" dirty="0">
                <a:solidFill>
                  <a:schemeClr val="tx1"/>
                </a:solidFill>
                <a:ea typeface="宋体" charset="-122"/>
              </a:rPr>
              <a:t>Use bullet list OR numbered list. </a:t>
            </a:r>
          </a:p>
          <a:p>
            <a:pPr lvl="1" fontAlgn="auto">
              <a:lnSpc>
                <a:spcPct val="110000"/>
              </a:lnSpc>
              <a:spcAft>
                <a:spcPts val="0"/>
              </a:spcAft>
              <a:defRPr/>
            </a:pPr>
            <a:r>
              <a:rPr lang="en-CA" altLang="zh-CN" sz="2400" dirty="0">
                <a:solidFill>
                  <a:schemeClr val="tx1"/>
                </a:solidFill>
                <a:ea typeface="宋体" charset="-122"/>
              </a:rPr>
              <a:t>Don’t mix the styles!</a:t>
            </a:r>
          </a:p>
          <a:p>
            <a:pPr marL="0" indent="0" fontAlgn="auto">
              <a:lnSpc>
                <a:spcPct val="110000"/>
              </a:lnSpc>
              <a:buFont typeface="Wingdings 3" panose="05040102010807070707" pitchFamily="18" charset="2"/>
              <a:buNone/>
              <a:defRPr/>
            </a:pPr>
            <a:endParaRPr lang="en-CA" altLang="zh-CN" sz="2800" dirty="0">
              <a:solidFill>
                <a:srgbClr val="FFFF00"/>
              </a:solidFill>
              <a:ea typeface="宋体" charset="-122"/>
            </a:endParaRPr>
          </a:p>
          <a:p>
            <a:pPr fontAlgn="auto">
              <a:lnSpc>
                <a:spcPct val="110000"/>
              </a:lnSpc>
              <a:defRPr/>
            </a:pPr>
            <a:endParaRPr lang="en-CA" altLang="zh-CN" sz="2800" dirty="0">
              <a:effectLst>
                <a:outerShdw blurRad="38100" dist="38100" dir="2700000" algn="tl">
                  <a:srgbClr val="78346F"/>
                </a:outerShdw>
              </a:effectLst>
              <a:ea typeface="宋体" charset="-122"/>
            </a:endParaRPr>
          </a:p>
        </p:txBody>
      </p:sp>
      <p:sp>
        <p:nvSpPr>
          <p:cNvPr id="2" name="Title 1">
            <a:extLst>
              <a:ext uri="{FF2B5EF4-FFF2-40B4-BE49-F238E27FC236}">
                <a16:creationId xmlns:a16="http://schemas.microsoft.com/office/drawing/2014/main" id="{26E9FA31-B8BE-45F3-993C-9598755C7D51}"/>
              </a:ext>
            </a:extLst>
          </p:cNvPr>
          <p:cNvSpPr>
            <a:spLocks noGrp="1"/>
          </p:cNvSpPr>
          <p:nvPr>
            <p:ph type="title"/>
          </p:nvPr>
        </p:nvSpPr>
        <p:spPr>
          <a:xfrm>
            <a:off x="685800" y="115888"/>
            <a:ext cx="7764463" cy="1108075"/>
          </a:xfrm>
        </p:spPr>
        <p:txBody>
          <a:bodyPr/>
          <a:lstStyle/>
          <a:p>
            <a:pPr eaLnBrk="1" fontAlgn="auto" hangingPunct="1">
              <a:spcAft>
                <a:spcPts val="0"/>
              </a:spcAft>
              <a:defRPr/>
            </a:pPr>
            <a:r>
              <a:rPr lang="en-CA" dirty="0"/>
              <a:t>Common Formatting </a:t>
            </a:r>
            <a:r>
              <a:rPr lang="en-CA" dirty="0" err="1"/>
              <a:t>mistak</a:t>
            </a:r>
            <a:br>
              <a:rPr lang="en-CA" dirty="0"/>
            </a:br>
            <a:r>
              <a:rPr lang="en-CA" dirty="0" err="1"/>
              <a:t>es</a:t>
            </a:r>
            <a:r>
              <a:rPr lang="en-CA" dirty="0"/>
              <a:t>: Do you See the Problems?</a:t>
            </a:r>
          </a:p>
        </p:txBody>
      </p:sp>
      <p:sp>
        <p:nvSpPr>
          <p:cNvPr id="3" name="Content Placeholder 2">
            <a:extLst>
              <a:ext uri="{FF2B5EF4-FFF2-40B4-BE49-F238E27FC236}">
                <a16:creationId xmlns:a16="http://schemas.microsoft.com/office/drawing/2014/main" id="{5B77AF0F-6D41-4AEF-932A-72F906F3761C}"/>
              </a:ext>
            </a:extLst>
          </p:cNvPr>
          <p:cNvSpPr>
            <a:spLocks noGrp="1"/>
          </p:cNvSpPr>
          <p:nvPr>
            <p:ph idx="1"/>
          </p:nvPr>
        </p:nvSpPr>
        <p:spPr>
          <a:xfrm>
            <a:off x="685800" y="1268413"/>
            <a:ext cx="7764463" cy="2489200"/>
          </a:xfrm>
        </p:spPr>
        <p:txBody>
          <a:bodyPr rtlCol="0" anchor="t">
            <a:normAutofit/>
          </a:bodyPr>
          <a:lstStyle/>
          <a:p>
            <a:pPr eaLnBrk="1" fontAlgn="auto" hangingPunct="1">
              <a:lnSpc>
                <a:spcPct val="110000"/>
              </a:lnSpc>
              <a:defRPr/>
            </a:pPr>
            <a:r>
              <a:rPr lang="en-CA" altLang="zh-CN" sz="2400" dirty="0">
                <a:solidFill>
                  <a:schemeClr val="bg2">
                    <a:lumMod val="75000"/>
                  </a:schemeClr>
                </a:solidFill>
                <a:ea typeface="宋体" charset="-122"/>
              </a:rPr>
              <a:t>This is one item in what is called a bullet point list, i.e. one bullet point. </a:t>
            </a:r>
            <a:r>
              <a:rPr lang="en-CA" altLang="zh-CN" sz="2600" dirty="0">
                <a:solidFill>
                  <a:schemeClr val="bg2">
                    <a:lumMod val="75000"/>
                  </a:schemeClr>
                </a:solidFill>
                <a:ea typeface="宋体" charset="-122"/>
              </a:rPr>
              <a:t>This one was formatted by PowerPoint.</a:t>
            </a:r>
          </a:p>
          <a:p>
            <a:pPr marL="0" indent="0" eaLnBrk="1" fontAlgn="auto" hangingPunct="1">
              <a:lnSpc>
                <a:spcPct val="110000"/>
              </a:lnSpc>
              <a:buFont typeface="Wingdings 3" panose="05040102010807070707" pitchFamily="18" charset="2"/>
              <a:buNone/>
              <a:defRPr/>
            </a:pPr>
            <a:r>
              <a:rPr lang="en-CA" altLang="zh-CN" sz="2400" dirty="0">
                <a:solidFill>
                  <a:schemeClr val="bg2">
                    <a:lumMod val="75000"/>
                  </a:schemeClr>
                </a:solidFill>
                <a:ea typeface="宋体" charset="-122"/>
              </a:rPr>
              <a:t>• </a:t>
            </a:r>
            <a:r>
              <a:rPr lang="en-CA" altLang="zh-CN" sz="2400" dirty="0">
                <a:solidFill>
                  <a:srgbClr val="FFFF00"/>
                </a:solidFill>
                <a:ea typeface="宋体" charset="-122"/>
              </a:rPr>
              <a:t>This is a bullet point formatted by the user rather than by PPT – UGLY!</a:t>
            </a:r>
            <a:r>
              <a:rPr lang="en-CA" altLang="zh-CN" sz="2400" dirty="0">
                <a:solidFill>
                  <a:schemeClr val="tx1"/>
                </a:solidFill>
                <a:ea typeface="宋体" charset="-122"/>
              </a:rPr>
              <a:t> </a:t>
            </a:r>
            <a:endParaRPr lang="en-CA" altLang="zh-CN" sz="2400" dirty="0">
              <a:solidFill>
                <a:srgbClr val="FFFF00"/>
              </a:solidFill>
              <a:ea typeface="宋体" charset="-122"/>
            </a:endParaRPr>
          </a:p>
          <a:p>
            <a:pPr eaLnBrk="1" fontAlgn="auto" hangingPunct="1">
              <a:lnSpc>
                <a:spcPct val="110000"/>
              </a:lnSpc>
              <a:defRPr/>
            </a:pPr>
            <a:endParaRPr lang="en-CA" altLang="zh-CN" sz="2800" dirty="0">
              <a:solidFill>
                <a:schemeClr val="bg2">
                  <a:lumMod val="75000"/>
                </a:schemeClr>
              </a:solidFill>
              <a:effectLst>
                <a:outerShdw blurRad="38100" dist="38100" dir="2700000" algn="tl">
                  <a:srgbClr val="78346F"/>
                </a:outerShdw>
              </a:effectLst>
              <a:ea typeface="宋体" charset="-122"/>
            </a:endParaRPr>
          </a:p>
        </p:txBody>
      </p:sp>
      <p:sp>
        <p:nvSpPr>
          <p:cNvPr id="5" name="Oval 4">
            <a:extLst>
              <a:ext uri="{FF2B5EF4-FFF2-40B4-BE49-F238E27FC236}">
                <a16:creationId xmlns:a16="http://schemas.microsoft.com/office/drawing/2014/main" id="{F83B706D-FD43-4AC4-9009-89A6A20EA0A4}"/>
              </a:ext>
            </a:extLst>
          </p:cNvPr>
          <p:cNvSpPr/>
          <p:nvPr/>
        </p:nvSpPr>
        <p:spPr>
          <a:xfrm>
            <a:off x="638175" y="3609975"/>
            <a:ext cx="696913" cy="6096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6" name="Rectangle: Rounded Corners 5">
            <a:extLst>
              <a:ext uri="{FF2B5EF4-FFF2-40B4-BE49-F238E27FC236}">
                <a16:creationId xmlns:a16="http://schemas.microsoft.com/office/drawing/2014/main" id="{C73F39F0-37AF-4780-8F68-A3D6AADB13EF}"/>
              </a:ext>
            </a:extLst>
          </p:cNvPr>
          <p:cNvSpPr/>
          <p:nvPr/>
        </p:nvSpPr>
        <p:spPr>
          <a:xfrm>
            <a:off x="520700" y="2544763"/>
            <a:ext cx="933450" cy="9366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ectangle: Rounded Corners 7">
            <a:extLst>
              <a:ext uri="{FF2B5EF4-FFF2-40B4-BE49-F238E27FC236}">
                <a16:creationId xmlns:a16="http://schemas.microsoft.com/office/drawing/2014/main" id="{8AC9B1FB-E4DE-4965-8E5F-8AE79D83C3B9}"/>
              </a:ext>
            </a:extLst>
          </p:cNvPr>
          <p:cNvSpPr/>
          <p:nvPr/>
        </p:nvSpPr>
        <p:spPr>
          <a:xfrm>
            <a:off x="512763" y="711200"/>
            <a:ext cx="9144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Freeform: Shape 10">
            <a:extLst>
              <a:ext uri="{FF2B5EF4-FFF2-40B4-BE49-F238E27FC236}">
                <a16:creationId xmlns:a16="http://schemas.microsoft.com/office/drawing/2014/main" id="{3FE2C76C-EFD5-4D01-94FE-3430C7EAD943}"/>
              </a:ext>
            </a:extLst>
          </p:cNvPr>
          <p:cNvSpPr/>
          <p:nvPr/>
        </p:nvSpPr>
        <p:spPr>
          <a:xfrm>
            <a:off x="512763" y="0"/>
            <a:ext cx="6796087" cy="838200"/>
          </a:xfrm>
          <a:custGeom>
            <a:avLst/>
            <a:gdLst>
              <a:gd name="connsiteX0" fmla="*/ 0 w 7274197"/>
              <a:gd name="connsiteY0" fmla="*/ 714349 h 714349"/>
              <a:gd name="connsiteX1" fmla="*/ 29497 w 7274197"/>
              <a:gd name="connsiteY1" fmla="*/ 640607 h 714349"/>
              <a:gd name="connsiteX2" fmla="*/ 58994 w 7274197"/>
              <a:gd name="connsiteY2" fmla="*/ 537368 h 714349"/>
              <a:gd name="connsiteX3" fmla="*/ 117987 w 7274197"/>
              <a:gd name="connsiteY3" fmla="*/ 448878 h 714349"/>
              <a:gd name="connsiteX4" fmla="*/ 132735 w 7274197"/>
              <a:gd name="connsiteY4" fmla="*/ 404632 h 714349"/>
              <a:gd name="connsiteX5" fmla="*/ 147484 w 7274197"/>
              <a:gd name="connsiteY5" fmla="*/ 345639 h 714349"/>
              <a:gd name="connsiteX6" fmla="*/ 235974 w 7274197"/>
              <a:gd name="connsiteY6" fmla="*/ 286645 h 714349"/>
              <a:gd name="connsiteX7" fmla="*/ 324465 w 7274197"/>
              <a:gd name="connsiteY7" fmla="*/ 227652 h 714349"/>
              <a:gd name="connsiteX8" fmla="*/ 368710 w 7274197"/>
              <a:gd name="connsiteY8" fmla="*/ 198155 h 714349"/>
              <a:gd name="connsiteX9" fmla="*/ 471948 w 7274197"/>
              <a:gd name="connsiteY9" fmla="*/ 168658 h 714349"/>
              <a:gd name="connsiteX10" fmla="*/ 545690 w 7274197"/>
              <a:gd name="connsiteY10" fmla="*/ 153910 h 714349"/>
              <a:gd name="connsiteX11" fmla="*/ 589935 w 7274197"/>
              <a:gd name="connsiteY11" fmla="*/ 139162 h 714349"/>
              <a:gd name="connsiteX12" fmla="*/ 781665 w 7274197"/>
              <a:gd name="connsiteY12" fmla="*/ 124413 h 714349"/>
              <a:gd name="connsiteX13" fmla="*/ 4070555 w 7274197"/>
              <a:gd name="connsiteY13" fmla="*/ 94916 h 714349"/>
              <a:gd name="connsiteX14" fmla="*/ 4970206 w 7274197"/>
              <a:gd name="connsiteY14" fmla="*/ 80168 h 714349"/>
              <a:gd name="connsiteX15" fmla="*/ 5176684 w 7274197"/>
              <a:gd name="connsiteY15" fmla="*/ 65420 h 714349"/>
              <a:gd name="connsiteX16" fmla="*/ 5220929 w 7274197"/>
              <a:gd name="connsiteY16" fmla="*/ 50671 h 714349"/>
              <a:gd name="connsiteX17" fmla="*/ 5338916 w 7274197"/>
              <a:gd name="connsiteY17" fmla="*/ 35923 h 714349"/>
              <a:gd name="connsiteX18" fmla="*/ 5722374 w 7274197"/>
              <a:gd name="connsiteY18" fmla="*/ 21174 h 714349"/>
              <a:gd name="connsiteX19" fmla="*/ 6622026 w 7274197"/>
              <a:gd name="connsiteY19" fmla="*/ 35923 h 714349"/>
              <a:gd name="connsiteX20" fmla="*/ 7123471 w 7274197"/>
              <a:gd name="connsiteY20" fmla="*/ 65420 h 714349"/>
              <a:gd name="connsiteX21" fmla="*/ 7167716 w 7274197"/>
              <a:gd name="connsiteY21" fmla="*/ 80168 h 714349"/>
              <a:gd name="connsiteX22" fmla="*/ 7211961 w 7274197"/>
              <a:gd name="connsiteY22" fmla="*/ 109665 h 714349"/>
              <a:gd name="connsiteX23" fmla="*/ 7241458 w 7274197"/>
              <a:gd name="connsiteY23" fmla="*/ 419381 h 714349"/>
              <a:gd name="connsiteX24" fmla="*/ 7211961 w 7274197"/>
              <a:gd name="connsiteY24" fmla="*/ 478374 h 7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74197" h="714349">
                <a:moveTo>
                  <a:pt x="0" y="714349"/>
                </a:moveTo>
                <a:cubicBezTo>
                  <a:pt x="9832" y="689768"/>
                  <a:pt x="21125" y="665723"/>
                  <a:pt x="29497" y="640607"/>
                </a:cubicBezTo>
                <a:cubicBezTo>
                  <a:pt x="35864" y="621506"/>
                  <a:pt x="47154" y="558679"/>
                  <a:pt x="58994" y="537368"/>
                </a:cubicBezTo>
                <a:cubicBezTo>
                  <a:pt x="76210" y="506379"/>
                  <a:pt x="117987" y="448878"/>
                  <a:pt x="117987" y="448878"/>
                </a:cubicBezTo>
                <a:cubicBezTo>
                  <a:pt x="122903" y="434129"/>
                  <a:pt x="128464" y="419580"/>
                  <a:pt x="132735" y="404632"/>
                </a:cubicBezTo>
                <a:cubicBezTo>
                  <a:pt x="138304" y="385142"/>
                  <a:pt x="134136" y="360893"/>
                  <a:pt x="147484" y="345639"/>
                </a:cubicBezTo>
                <a:cubicBezTo>
                  <a:pt x="170829" y="318960"/>
                  <a:pt x="206477" y="306310"/>
                  <a:pt x="235974" y="286645"/>
                </a:cubicBezTo>
                <a:lnTo>
                  <a:pt x="324465" y="227652"/>
                </a:lnTo>
                <a:cubicBezTo>
                  <a:pt x="339213" y="217820"/>
                  <a:pt x="351894" y="203760"/>
                  <a:pt x="368710" y="198155"/>
                </a:cubicBezTo>
                <a:cubicBezTo>
                  <a:pt x="417975" y="181734"/>
                  <a:pt x="416400" y="181002"/>
                  <a:pt x="471948" y="168658"/>
                </a:cubicBezTo>
                <a:cubicBezTo>
                  <a:pt x="496418" y="163220"/>
                  <a:pt x="521371" y="159990"/>
                  <a:pt x="545690" y="153910"/>
                </a:cubicBezTo>
                <a:cubicBezTo>
                  <a:pt x="560772" y="150140"/>
                  <a:pt x="574509" y="141090"/>
                  <a:pt x="589935" y="139162"/>
                </a:cubicBezTo>
                <a:cubicBezTo>
                  <a:pt x="653539" y="131211"/>
                  <a:pt x="717755" y="129329"/>
                  <a:pt x="781665" y="124413"/>
                </a:cubicBezTo>
                <a:cubicBezTo>
                  <a:pt x="1845273" y="-141484"/>
                  <a:pt x="2974242" y="102747"/>
                  <a:pt x="4070555" y="94916"/>
                </a:cubicBezTo>
                <a:lnTo>
                  <a:pt x="4970206" y="80168"/>
                </a:lnTo>
                <a:cubicBezTo>
                  <a:pt x="5039032" y="75252"/>
                  <a:pt x="5108155" y="73482"/>
                  <a:pt x="5176684" y="65420"/>
                </a:cubicBezTo>
                <a:cubicBezTo>
                  <a:pt x="5192124" y="63604"/>
                  <a:pt x="5205634" y="53452"/>
                  <a:pt x="5220929" y="50671"/>
                </a:cubicBezTo>
                <a:cubicBezTo>
                  <a:pt x="5259925" y="43581"/>
                  <a:pt x="5299349" y="38250"/>
                  <a:pt x="5338916" y="35923"/>
                </a:cubicBezTo>
                <a:cubicBezTo>
                  <a:pt x="5466609" y="28412"/>
                  <a:pt x="5594555" y="26090"/>
                  <a:pt x="5722374" y="21174"/>
                </a:cubicBezTo>
                <a:lnTo>
                  <a:pt x="6622026" y="35923"/>
                </a:lnTo>
                <a:cubicBezTo>
                  <a:pt x="6748124" y="38757"/>
                  <a:pt x="6967881" y="30844"/>
                  <a:pt x="7123471" y="65420"/>
                </a:cubicBezTo>
                <a:cubicBezTo>
                  <a:pt x="7138647" y="68792"/>
                  <a:pt x="7152968" y="75252"/>
                  <a:pt x="7167716" y="80168"/>
                </a:cubicBezTo>
                <a:cubicBezTo>
                  <a:pt x="7182464" y="90000"/>
                  <a:pt x="7198344" y="98317"/>
                  <a:pt x="7211961" y="109665"/>
                </a:cubicBezTo>
                <a:cubicBezTo>
                  <a:pt x="7318166" y="198170"/>
                  <a:pt x="7260373" y="211308"/>
                  <a:pt x="7241458" y="419381"/>
                </a:cubicBezTo>
                <a:cubicBezTo>
                  <a:pt x="7235662" y="483144"/>
                  <a:pt x="7244519" y="478374"/>
                  <a:pt x="7211961" y="478374"/>
                </a:cubicBezTo>
              </a:path>
            </a:pathLst>
          </a:custGeom>
          <a:noFill/>
          <a:ln w="603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4AF52DA-0CE2-43A5-AEEB-B6F6775DBBAF}"/>
              </a:ext>
            </a:extLst>
          </p:cNvPr>
          <p:cNvSpPr>
            <a:spLocks noGrp="1" noChangeArrowheads="1"/>
          </p:cNvSpPr>
          <p:nvPr>
            <p:ph type="title"/>
          </p:nvPr>
        </p:nvSpPr>
        <p:spPr>
          <a:xfrm>
            <a:off x="688975" y="115888"/>
            <a:ext cx="7766050" cy="739775"/>
          </a:xfrm>
        </p:spPr>
        <p:txBody>
          <a:bodyPr/>
          <a:lstStyle/>
          <a:p>
            <a:pPr eaLnBrk="1" fontAlgn="auto" hangingPunct="1">
              <a:spcAft>
                <a:spcPts val="0"/>
              </a:spcAft>
              <a:defRPr/>
            </a:pPr>
            <a:r>
              <a:rPr lang="en-US" altLang="zh-CN" dirty="0"/>
              <a:t> What size of text?</a:t>
            </a:r>
          </a:p>
        </p:txBody>
      </p:sp>
      <p:sp>
        <p:nvSpPr>
          <p:cNvPr id="151555" name="Rectangle 3">
            <a:extLst>
              <a:ext uri="{FF2B5EF4-FFF2-40B4-BE49-F238E27FC236}">
                <a16:creationId xmlns:a16="http://schemas.microsoft.com/office/drawing/2014/main" id="{D56ACD98-4159-4E9D-8B4E-67D52AF3A2F1}"/>
              </a:ext>
            </a:extLst>
          </p:cNvPr>
          <p:cNvSpPr>
            <a:spLocks noGrp="1" noChangeArrowheads="1"/>
          </p:cNvSpPr>
          <p:nvPr>
            <p:ph idx="1"/>
          </p:nvPr>
        </p:nvSpPr>
        <p:spPr>
          <a:xfrm>
            <a:off x="457200" y="765175"/>
            <a:ext cx="8229600" cy="5040313"/>
          </a:xfrm>
        </p:spPr>
        <p:txBody>
          <a:bodyPr/>
          <a:lstStyle/>
          <a:p>
            <a:pPr eaLnBrk="1" hangingPunct="1">
              <a:spcAft>
                <a:spcPct val="0"/>
              </a:spcAft>
              <a:buFont typeface="Arial" panose="020B0604020202020204" pitchFamily="34" charset="0"/>
              <a:buChar char="•"/>
            </a:pPr>
            <a:r>
              <a:rPr lang="en-US" altLang="zh-CN" sz="3200">
                <a:cs typeface="幼圆"/>
              </a:rPr>
              <a:t>Text size (except for unimportant labels)</a:t>
            </a:r>
          </a:p>
          <a:p>
            <a:pPr lvl="1" eaLnBrk="1" hangingPunct="1">
              <a:spcAft>
                <a:spcPct val="0"/>
              </a:spcAft>
              <a:buFont typeface="Arial" panose="020B0604020202020204" pitchFamily="34" charset="0"/>
              <a:buChar char="•"/>
            </a:pPr>
            <a:r>
              <a:rPr lang="en-US" altLang="zh-CN" sz="2800">
                <a:cs typeface="幼圆"/>
              </a:rPr>
              <a:t>at least 28 point like this</a:t>
            </a:r>
          </a:p>
          <a:p>
            <a:pPr lvl="2" eaLnBrk="1" hangingPunct="1">
              <a:spcAft>
                <a:spcPct val="0"/>
              </a:spcAft>
              <a:buFont typeface="Arial" panose="020B0604020202020204" pitchFamily="34" charset="0"/>
              <a:buChar char="•"/>
            </a:pPr>
            <a:r>
              <a:rPr lang="en-US" altLang="zh-CN" sz="2400">
                <a:cs typeface="幼圆"/>
              </a:rPr>
              <a:t>PPT reduces the text size</a:t>
            </a:r>
          </a:p>
          <a:p>
            <a:pPr lvl="3" eaLnBrk="1" hangingPunct="1">
              <a:spcAft>
                <a:spcPct val="0"/>
              </a:spcAft>
              <a:buFont typeface="Arial" panose="020B0604020202020204" pitchFamily="34" charset="0"/>
              <a:buChar char="•"/>
            </a:pPr>
            <a:r>
              <a:rPr lang="en-US" altLang="zh-CN" sz="2000">
                <a:cs typeface="幼圆"/>
              </a:rPr>
              <a:t>in each level of list</a:t>
            </a:r>
          </a:p>
          <a:p>
            <a:pPr lvl="4" eaLnBrk="1" hangingPunct="1">
              <a:spcAft>
                <a:spcPct val="0"/>
              </a:spcAft>
              <a:buFont typeface="Arial" panose="020B0604020202020204" pitchFamily="34" charset="0"/>
              <a:buChar char="•"/>
            </a:pPr>
            <a:r>
              <a:rPr lang="en-US" altLang="zh-CN" sz="1600">
                <a:cs typeface="幼圆"/>
              </a:rPr>
              <a:t>so don’t let it get too small!</a:t>
            </a:r>
          </a:p>
          <a:p>
            <a:pPr eaLnBrk="1" hangingPunct="1">
              <a:spcAft>
                <a:spcPct val="0"/>
              </a:spcAft>
              <a:buFont typeface="Arial" panose="020B0604020202020204" pitchFamily="34" charset="0"/>
              <a:buChar char="•"/>
            </a:pPr>
            <a:r>
              <a:rPr lang="en-US" altLang="zh-CN" sz="3200">
                <a:solidFill>
                  <a:schemeClr val="tx1"/>
                </a:solidFill>
                <a:cs typeface="幼圆"/>
              </a:rPr>
              <a:t>32 point (like PPT first level) is good.</a:t>
            </a:r>
          </a:p>
          <a:p>
            <a:pPr lvl="1" eaLnBrk="1" hangingPunct="1">
              <a:spcAft>
                <a:spcPct val="0"/>
              </a:spcAft>
              <a:buFont typeface="Arial" panose="020B0604020202020204" pitchFamily="34" charset="0"/>
              <a:buChar char="•"/>
            </a:pPr>
            <a:r>
              <a:rPr lang="en-US" altLang="zh-CN" sz="2800">
                <a:solidFill>
                  <a:schemeClr val="tx1"/>
                </a:solidFill>
                <a:cs typeface="幼圆"/>
              </a:rPr>
              <a:t>28 point is OK</a:t>
            </a:r>
          </a:p>
          <a:p>
            <a:pPr lvl="2" eaLnBrk="1" hangingPunct="1">
              <a:spcAft>
                <a:spcPct val="0"/>
              </a:spcAft>
              <a:buFont typeface="Arial" panose="020B0604020202020204" pitchFamily="34" charset="0"/>
              <a:buChar char="•"/>
            </a:pPr>
            <a:r>
              <a:rPr lang="en-US" altLang="zh-CN" sz="2800">
                <a:solidFill>
                  <a:schemeClr val="tx1"/>
                </a:solidFill>
                <a:cs typeface="幼圆"/>
              </a:rPr>
              <a:t>You can specify the text size by hand</a:t>
            </a:r>
          </a:p>
          <a:p>
            <a:pPr lvl="3" eaLnBrk="1" hangingPunct="1">
              <a:spcAft>
                <a:spcPct val="0"/>
              </a:spcAft>
              <a:buFont typeface="Arial" panose="020B0604020202020204" pitchFamily="34" charset="0"/>
              <a:buChar char="•"/>
            </a:pPr>
            <a:r>
              <a:rPr lang="en-US" altLang="zh-CN" sz="2800">
                <a:solidFill>
                  <a:schemeClr val="tx1"/>
                </a:solidFill>
                <a:cs typeface="幼圆"/>
              </a:rPr>
              <a:t>in deeper </a:t>
            </a:r>
          </a:p>
          <a:p>
            <a:pPr lvl="4" eaLnBrk="1" hangingPunct="1">
              <a:spcAft>
                <a:spcPct val="0"/>
              </a:spcAft>
              <a:buFont typeface="Arial" panose="020B0604020202020204" pitchFamily="34" charset="0"/>
              <a:buChar char="•"/>
            </a:pPr>
            <a:r>
              <a:rPr lang="en-US" altLang="zh-CN" sz="2800">
                <a:solidFill>
                  <a:schemeClr val="tx1"/>
                </a:solidFill>
                <a:cs typeface="幼圆"/>
              </a:rPr>
              <a:t>list levels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5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0C86392-64D7-44C2-9F52-8DC697F57250}"/>
              </a:ext>
            </a:extLst>
          </p:cNvPr>
          <p:cNvSpPr>
            <a:spLocks noGrp="1" noChangeArrowheads="1"/>
          </p:cNvSpPr>
          <p:nvPr>
            <p:ph type="title"/>
          </p:nvPr>
        </p:nvSpPr>
        <p:spPr>
          <a:xfrm>
            <a:off x="490538" y="44450"/>
            <a:ext cx="8153400" cy="681038"/>
          </a:xfrm>
        </p:spPr>
        <p:txBody>
          <a:bodyPr/>
          <a:lstStyle/>
          <a:p>
            <a:pPr eaLnBrk="1" fontAlgn="auto" hangingPunct="1">
              <a:spcAft>
                <a:spcPts val="0"/>
              </a:spcAft>
              <a:defRPr/>
            </a:pPr>
            <a:r>
              <a:rPr lang="en-US" altLang="zh-CN" dirty="0"/>
              <a:t> Figures/Tables/Diagrams</a:t>
            </a:r>
          </a:p>
        </p:txBody>
      </p:sp>
      <p:sp>
        <p:nvSpPr>
          <p:cNvPr id="76803" name="Rectangle 3">
            <a:extLst>
              <a:ext uri="{FF2B5EF4-FFF2-40B4-BE49-F238E27FC236}">
                <a16:creationId xmlns:a16="http://schemas.microsoft.com/office/drawing/2014/main" id="{5CFFA51F-A43D-4147-A24E-949C0B89BC71}"/>
              </a:ext>
            </a:extLst>
          </p:cNvPr>
          <p:cNvSpPr>
            <a:spLocks noGrp="1" noChangeArrowheads="1"/>
          </p:cNvSpPr>
          <p:nvPr>
            <p:ph idx="1"/>
          </p:nvPr>
        </p:nvSpPr>
        <p:spPr>
          <a:xfrm>
            <a:off x="685800" y="836712"/>
            <a:ext cx="7764463" cy="5544616"/>
          </a:xfrm>
        </p:spPr>
        <p:txBody>
          <a:bodyPr anchor="t"/>
          <a:lstStyle/>
          <a:p>
            <a:pPr eaLnBrk="1" hangingPunct="1">
              <a:spcBef>
                <a:spcPts val="0"/>
              </a:spcBef>
            </a:pPr>
            <a:r>
              <a:rPr lang="en-US" altLang="zh-CN" sz="3200" dirty="0">
                <a:ea typeface="宋体" panose="02010600030101010101" pitchFamily="2" charset="-122"/>
              </a:rPr>
              <a:t>Show tables or diagrams from a printed report?</a:t>
            </a:r>
          </a:p>
          <a:p>
            <a:pPr lvl="1" eaLnBrk="1" hangingPunct="1">
              <a:spcBef>
                <a:spcPts val="0"/>
              </a:spcBef>
            </a:pPr>
            <a:r>
              <a:rPr lang="en-US" altLang="zh-CN" sz="2800" dirty="0">
                <a:ea typeface="宋体" panose="02010600030101010101" pitchFamily="2" charset="-122"/>
              </a:rPr>
              <a:t>Can be copied directly </a:t>
            </a:r>
            <a:r>
              <a:rPr lang="en-US" altLang="zh-CN" sz="2800" b="1" dirty="0">
                <a:solidFill>
                  <a:srgbClr val="FFFF00"/>
                </a:solidFill>
                <a:ea typeface="宋体" panose="02010600030101010101" pitchFamily="2" charset="-122"/>
              </a:rPr>
              <a:t>if</a:t>
            </a:r>
            <a:r>
              <a:rPr lang="en-US" altLang="zh-CN" sz="2800" dirty="0">
                <a:ea typeface="宋体" panose="02010600030101010101" pitchFamily="2" charset="-122"/>
              </a:rPr>
              <a:t> labels are big enough</a:t>
            </a:r>
          </a:p>
          <a:p>
            <a:pPr lvl="1" eaLnBrk="1" hangingPunct="1">
              <a:spcBef>
                <a:spcPts val="0"/>
              </a:spcBef>
            </a:pPr>
            <a:r>
              <a:rPr lang="en-US" altLang="zh-CN" sz="2800" dirty="0">
                <a:ea typeface="宋体" panose="02010600030101010101" pitchFamily="2" charset="-122"/>
              </a:rPr>
              <a:t>Otherwise, re-label in a bigger font</a:t>
            </a:r>
          </a:p>
          <a:p>
            <a:pPr lvl="1" eaLnBrk="1" hangingPunct="1">
              <a:spcBef>
                <a:spcPts val="0"/>
              </a:spcBef>
            </a:pPr>
            <a:endParaRPr lang="en-US" altLang="zh-CN" sz="2400" dirty="0">
              <a:ea typeface="宋体" panose="02010600030101010101" pitchFamily="2" charset="-122"/>
            </a:endParaRPr>
          </a:p>
          <a:p>
            <a:pPr eaLnBrk="1" hangingPunct="1">
              <a:spcBef>
                <a:spcPts val="0"/>
              </a:spcBef>
            </a:pPr>
            <a:r>
              <a:rPr lang="en-US" altLang="zh-CN" sz="3200" dirty="0">
                <a:solidFill>
                  <a:schemeClr val="tx1"/>
                </a:solidFill>
                <a:ea typeface="宋体" panose="02010600030101010101" pitchFamily="2" charset="-122"/>
              </a:rPr>
              <a:t>If you are going to present it yourself, delete long captions from figures</a:t>
            </a:r>
          </a:p>
          <a:p>
            <a:pPr lvl="1" eaLnBrk="1" hangingPunct="1">
              <a:spcBef>
                <a:spcPts val="0"/>
              </a:spcBef>
            </a:pPr>
            <a:r>
              <a:rPr lang="en-US" altLang="zh-CN" sz="2800" dirty="0">
                <a:solidFill>
                  <a:schemeClr val="tx1"/>
                </a:solidFill>
                <a:ea typeface="宋体" panose="02010600030101010101" pitchFamily="2" charset="-122"/>
              </a:rPr>
              <a:t>too much text is uselessly small</a:t>
            </a:r>
          </a:p>
          <a:p>
            <a:pPr lvl="1" eaLnBrk="1" hangingPunct="1">
              <a:spcBef>
                <a:spcPts val="0"/>
              </a:spcBef>
            </a:pPr>
            <a:r>
              <a:rPr lang="en-US" altLang="zh-CN" sz="2800" dirty="0">
                <a:solidFill>
                  <a:schemeClr val="tx1"/>
                </a:solidFill>
                <a:ea typeface="宋体" panose="02010600030101010101" pitchFamily="2" charset="-122"/>
              </a:rPr>
              <a:t>paragraphs distract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166B030-BB86-46F4-A8B5-038519120C63}"/>
              </a:ext>
            </a:extLst>
          </p:cNvPr>
          <p:cNvSpPr>
            <a:spLocks noGrp="1" noChangeArrowheads="1"/>
          </p:cNvSpPr>
          <p:nvPr>
            <p:ph type="title"/>
          </p:nvPr>
        </p:nvSpPr>
        <p:spPr>
          <a:xfrm>
            <a:off x="457200" y="177800"/>
            <a:ext cx="8229600" cy="1090613"/>
          </a:xfrm>
        </p:spPr>
        <p:txBody>
          <a:bodyPr/>
          <a:lstStyle/>
          <a:p>
            <a:pPr eaLnBrk="1" fontAlgn="auto" hangingPunct="1">
              <a:spcAft>
                <a:spcPts val="0"/>
              </a:spcAft>
              <a:defRPr/>
            </a:pPr>
            <a:r>
              <a:rPr lang="en-US" altLang="zh-CN" dirty="0"/>
              <a:t> Make figures big enough to show detail – Respect your audience!</a:t>
            </a:r>
          </a:p>
        </p:txBody>
      </p:sp>
      <p:sp>
        <p:nvSpPr>
          <p:cNvPr id="77827" name="Rectangle 3">
            <a:extLst>
              <a:ext uri="{FF2B5EF4-FFF2-40B4-BE49-F238E27FC236}">
                <a16:creationId xmlns:a16="http://schemas.microsoft.com/office/drawing/2014/main" id="{B8300FC9-5502-471B-B2DB-F74CD654FAE0}"/>
              </a:ext>
            </a:extLst>
          </p:cNvPr>
          <p:cNvSpPr>
            <a:spLocks noGrp="1" noChangeArrowheads="1"/>
          </p:cNvSpPr>
          <p:nvPr>
            <p:ph idx="1"/>
          </p:nvPr>
        </p:nvSpPr>
        <p:spPr>
          <a:xfrm>
            <a:off x="457200" y="1524000"/>
            <a:ext cx="8229600" cy="3921125"/>
          </a:xfrm>
        </p:spPr>
        <p:txBody>
          <a:bodyPr rtlCol="0" anchor="t">
            <a:normAutofit fontScale="92500"/>
          </a:bodyPr>
          <a:lstStyle/>
          <a:p>
            <a:pPr marL="0" indent="0" eaLnBrk="1" fontAlgn="auto" hangingPunct="1">
              <a:lnSpc>
                <a:spcPct val="110000"/>
              </a:lnSpc>
              <a:buFont typeface="Arial" charset="0"/>
              <a:buNone/>
              <a:defRPr/>
            </a:pPr>
            <a:r>
              <a:rPr lang="en-US" altLang="zh-CN" sz="3000" dirty="0">
                <a:solidFill>
                  <a:schemeClr val="bg2">
                    <a:lumMod val="75000"/>
                  </a:schemeClr>
                </a:solidFill>
                <a:ea typeface="宋体" charset="-122"/>
              </a:rPr>
              <a:t>Size of diagrams, figures, and tables: </a:t>
            </a:r>
          </a:p>
          <a:p>
            <a:pPr eaLnBrk="1" fontAlgn="auto" hangingPunct="1">
              <a:lnSpc>
                <a:spcPct val="110000"/>
              </a:lnSpc>
              <a:defRPr/>
            </a:pPr>
            <a:r>
              <a:rPr lang="en-US" altLang="zh-CN" sz="3000" dirty="0">
                <a:solidFill>
                  <a:schemeClr val="bg2">
                    <a:lumMod val="75000"/>
                  </a:schemeClr>
                </a:solidFill>
                <a:ea typeface="宋体" charset="-122"/>
              </a:rPr>
              <a:t>Think from the audience point of view – Can a viewer at the back of the room easily see the detail you want them to notice?</a:t>
            </a:r>
          </a:p>
          <a:p>
            <a:pPr eaLnBrk="1" fontAlgn="auto" hangingPunct="1">
              <a:lnSpc>
                <a:spcPct val="110000"/>
              </a:lnSpc>
              <a:defRPr/>
            </a:pPr>
            <a:r>
              <a:rPr lang="en-US" altLang="zh-CN" sz="3000" dirty="0">
                <a:solidFill>
                  <a:schemeClr val="tx1"/>
                </a:solidFill>
                <a:ea typeface="宋体" charset="-122"/>
              </a:rPr>
              <a:t>Delete fancy edges, background, title, …         to get more space for the figure</a:t>
            </a:r>
          </a:p>
          <a:p>
            <a:pPr marL="0" indent="0" eaLnBrk="1" fontAlgn="auto" hangingPunct="1">
              <a:lnSpc>
                <a:spcPct val="110000"/>
              </a:lnSpc>
              <a:defRPr/>
            </a:pPr>
            <a:r>
              <a:rPr lang="en-US" altLang="zh-CN" sz="3000" dirty="0">
                <a:solidFill>
                  <a:schemeClr val="tx1"/>
                </a:solidFill>
                <a:ea typeface="宋体" charset="-122"/>
              </a:rPr>
              <a:t>Leave a border at edges of screen</a:t>
            </a:r>
          </a:p>
        </p:txBody>
      </p:sp>
      <p:sp>
        <p:nvSpPr>
          <p:cNvPr id="2" name="Rectangle 1">
            <a:extLst>
              <a:ext uri="{FF2B5EF4-FFF2-40B4-BE49-F238E27FC236}">
                <a16:creationId xmlns:a16="http://schemas.microsoft.com/office/drawing/2014/main" id="{D000E10B-2794-4232-A96C-DA479F80558D}"/>
              </a:ext>
            </a:extLst>
          </p:cNvPr>
          <p:cNvSpPr/>
          <p:nvPr/>
        </p:nvSpPr>
        <p:spPr>
          <a:xfrm>
            <a:off x="304800" y="177800"/>
            <a:ext cx="8534400" cy="627538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Rectangle 4">
            <a:extLst>
              <a:ext uri="{FF2B5EF4-FFF2-40B4-BE49-F238E27FC236}">
                <a16:creationId xmlns:a16="http://schemas.microsoft.com/office/drawing/2014/main" id="{285DF0EE-CE8E-438C-A498-F9F2FC9F81F0}"/>
              </a:ext>
            </a:extLst>
          </p:cNvPr>
          <p:cNvSpPr/>
          <p:nvPr/>
        </p:nvSpPr>
        <p:spPr>
          <a:xfrm>
            <a:off x="0" y="0"/>
            <a:ext cx="9144000" cy="685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8E07F52-F652-4A7A-A336-AE1FE54EA65F}"/>
              </a:ext>
            </a:extLst>
          </p:cNvPr>
          <p:cNvSpPr>
            <a:spLocks noGrp="1" noChangeArrowheads="1"/>
          </p:cNvSpPr>
          <p:nvPr>
            <p:ph type="title"/>
          </p:nvPr>
        </p:nvSpPr>
        <p:spPr/>
        <p:txBody>
          <a:bodyPr/>
          <a:lstStyle/>
          <a:p>
            <a:pPr eaLnBrk="1" hangingPunct="1"/>
            <a:r>
              <a:rPr lang="en-US" altLang="zh-CN">
                <a:ea typeface="宋体" panose="02010600030101010101" pitchFamily="2" charset="-122"/>
              </a:rPr>
              <a:t>My Diagram, done badly</a:t>
            </a:r>
          </a:p>
        </p:txBody>
      </p:sp>
      <p:graphicFrame>
        <p:nvGraphicFramePr>
          <p:cNvPr id="2" name="Object 4">
            <a:extLst>
              <a:ext uri="{FF2B5EF4-FFF2-40B4-BE49-F238E27FC236}">
                <a16:creationId xmlns:a16="http://schemas.microsoft.com/office/drawing/2014/main" id="{D80B251A-CD85-48B5-9CF7-5887E0468038}"/>
              </a:ext>
            </a:extLst>
          </p:cNvPr>
          <p:cNvGraphicFramePr>
            <a:graphicFrameLocks noGrp="1" noChangeAspect="1"/>
          </p:cNvGraphicFramePr>
          <p:nvPr>
            <p:ph idx="1"/>
          </p:nvPr>
        </p:nvGraphicFramePr>
        <p:xfrm>
          <a:off x="1893888" y="1930400"/>
          <a:ext cx="5278437"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82950" name="Text Box 6">
            <a:extLst>
              <a:ext uri="{FF2B5EF4-FFF2-40B4-BE49-F238E27FC236}">
                <a16:creationId xmlns:a16="http://schemas.microsoft.com/office/drawing/2014/main" id="{753B383C-CFD4-4264-8416-D94E1C9AC61E}"/>
              </a:ext>
            </a:extLst>
          </p:cNvPr>
          <p:cNvSpPr txBox="1">
            <a:spLocks noChangeArrowheads="1"/>
          </p:cNvSpPr>
          <p:nvPr/>
        </p:nvSpPr>
        <p:spPr bwMode="auto">
          <a:xfrm>
            <a:off x="467543" y="152400"/>
            <a:ext cx="70267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2800" dirty="0">
                <a:latin typeface="Arial" panose="020B0604020202020204" pitchFamily="34" charset="0"/>
              </a:rPr>
              <a:t>Probably a bad background – </a:t>
            </a:r>
          </a:p>
          <a:p>
            <a:pPr eaLnBrk="1" hangingPunct="1">
              <a:spcBef>
                <a:spcPts val="0"/>
              </a:spcBef>
              <a:buFontTx/>
              <a:buNone/>
            </a:pPr>
            <a:r>
              <a:rPr lang="en-US" altLang="zh-CN" sz="2800" dirty="0">
                <a:latin typeface="Arial" panose="020B0604020202020204" pitchFamily="34" charset="0"/>
              </a:rPr>
              <a:t>too “cute” unless crayons relate to </a:t>
            </a:r>
            <a:r>
              <a:rPr lang="en-US" altLang="zh-CN" sz="2800" dirty="0" err="1">
                <a:latin typeface="Arial" panose="020B0604020202020204" pitchFamily="34" charset="0"/>
              </a:rPr>
              <a:t>widgits</a:t>
            </a:r>
            <a:endParaRPr lang="en-US" altLang="zh-CN" sz="2800" dirty="0">
              <a:latin typeface="Arial" panose="020B0604020202020204" pitchFamily="34" charset="0"/>
            </a:endParaRPr>
          </a:p>
        </p:txBody>
      </p:sp>
      <p:sp>
        <p:nvSpPr>
          <p:cNvPr id="37893" name="Text Box 8">
            <a:extLst>
              <a:ext uri="{FF2B5EF4-FFF2-40B4-BE49-F238E27FC236}">
                <a16:creationId xmlns:a16="http://schemas.microsoft.com/office/drawing/2014/main" id="{B3F08B82-3DDB-4276-9D27-5FCE34E6D948}"/>
              </a:ext>
            </a:extLst>
          </p:cNvPr>
          <p:cNvSpPr txBox="1">
            <a:spLocks noChangeArrowheads="1"/>
          </p:cNvSpPr>
          <p:nvPr/>
        </p:nvSpPr>
        <p:spPr bwMode="auto">
          <a:xfrm>
            <a:off x="2209800" y="5354638"/>
            <a:ext cx="464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1600">
                <a:latin typeface="Arial" panose="020B0604020202020204" pitchFamily="34" charset="0"/>
              </a:rPr>
              <a:t>Sales of widgets in four quarters of 2008 by female agents working in metropolitan centers in three regions of the US. Vertical axis shows thousands of boxes sold. Third quarter spike in East region includes one 60,000-box sale.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8BDEC303-C529-4F7E-94DD-A6E224712B40}"/>
              </a:ext>
            </a:extLst>
          </p:cNvPr>
          <p:cNvSpPr>
            <a:spLocks noGrp="1" noChangeArrowheads="1"/>
          </p:cNvSpPr>
          <p:nvPr>
            <p:ph type="title"/>
          </p:nvPr>
        </p:nvSpPr>
        <p:spPr/>
        <p:txBody>
          <a:bodyPr/>
          <a:lstStyle/>
          <a:p>
            <a:pPr eaLnBrk="1" hangingPunct="1"/>
            <a:r>
              <a:rPr lang="en-US" altLang="zh-CN">
                <a:ea typeface="宋体" panose="02010600030101010101" pitchFamily="2" charset="-122"/>
              </a:rPr>
              <a:t>My Diagram, done badly</a:t>
            </a:r>
          </a:p>
        </p:txBody>
      </p:sp>
      <p:graphicFrame>
        <p:nvGraphicFramePr>
          <p:cNvPr id="2" name="Object 3">
            <a:extLst>
              <a:ext uri="{FF2B5EF4-FFF2-40B4-BE49-F238E27FC236}">
                <a16:creationId xmlns:a16="http://schemas.microsoft.com/office/drawing/2014/main" id="{4DB3DE89-7173-4A3A-A198-AD21AABFE7C6}"/>
              </a:ext>
            </a:extLst>
          </p:cNvPr>
          <p:cNvGraphicFramePr>
            <a:graphicFrameLocks noGrp="1" noChangeAspect="1"/>
          </p:cNvGraphicFramePr>
          <p:nvPr>
            <p:ph idx="1"/>
          </p:nvPr>
        </p:nvGraphicFramePr>
        <p:xfrm>
          <a:off x="2082800" y="2463800"/>
          <a:ext cx="4292600" cy="2852738"/>
        </p:xfrm>
        <a:graphic>
          <a:graphicData uri="http://schemas.openxmlformats.org/drawingml/2006/chart">
            <c:chart xmlns:c="http://schemas.openxmlformats.org/drawingml/2006/chart" xmlns:r="http://schemas.openxmlformats.org/officeDocument/2006/relationships" r:id="rId2"/>
          </a:graphicData>
        </a:graphic>
      </p:graphicFrame>
      <p:sp>
        <p:nvSpPr>
          <p:cNvPr id="38916" name="Text Box 5">
            <a:extLst>
              <a:ext uri="{FF2B5EF4-FFF2-40B4-BE49-F238E27FC236}">
                <a16:creationId xmlns:a16="http://schemas.microsoft.com/office/drawing/2014/main" id="{B29F9703-39D5-41A4-8A53-54AA58D73C22}"/>
              </a:ext>
            </a:extLst>
          </p:cNvPr>
          <p:cNvSpPr txBox="1">
            <a:spLocks noChangeArrowheads="1"/>
          </p:cNvSpPr>
          <p:nvPr/>
        </p:nvSpPr>
        <p:spPr bwMode="auto">
          <a:xfrm>
            <a:off x="2209800" y="5354638"/>
            <a:ext cx="464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zh-CN" sz="1600"/>
              <a:t>Sales of widgets in four quarters of 2008 by female agents working in metropolitan centers in three regions of the US. Vertical axis shows thousands of boxes sold. Third quarter spike in East region includes one 60,000-box sale.</a:t>
            </a:r>
          </a:p>
        </p:txBody>
      </p:sp>
      <p:sp>
        <p:nvSpPr>
          <p:cNvPr id="5" name="Text Box 6">
            <a:extLst>
              <a:ext uri="{FF2B5EF4-FFF2-40B4-BE49-F238E27FC236}">
                <a16:creationId xmlns:a16="http://schemas.microsoft.com/office/drawing/2014/main" id="{6421BDF2-3B21-4C49-BA69-DAD3101FEA21}"/>
              </a:ext>
            </a:extLst>
          </p:cNvPr>
          <p:cNvSpPr txBox="1">
            <a:spLocks noChangeArrowheads="1"/>
          </p:cNvSpPr>
          <p:nvPr/>
        </p:nvSpPr>
        <p:spPr bwMode="auto">
          <a:xfrm>
            <a:off x="3275856" y="116632"/>
            <a:ext cx="56166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2800" dirty="0">
                <a:latin typeface="Arial" panose="020B0604020202020204" pitchFamily="34" charset="0"/>
              </a:rPr>
              <a:t>Neutral background – Too boring?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669A2961-3AA8-47D3-B771-D7FDF02415F6}"/>
              </a:ext>
            </a:extLst>
          </p:cNvPr>
          <p:cNvSpPr>
            <a:spLocks noGrp="1" noChangeArrowheads="1"/>
          </p:cNvSpPr>
          <p:nvPr>
            <p:ph type="title"/>
          </p:nvPr>
        </p:nvSpPr>
        <p:spPr/>
        <p:txBody>
          <a:bodyPr/>
          <a:lstStyle/>
          <a:p>
            <a:pPr eaLnBrk="1" hangingPunct="1"/>
            <a:r>
              <a:rPr lang="en-US" altLang="zh-CN" sz="3200">
                <a:ea typeface="宋体" panose="02010600030101010101" pitchFamily="2" charset="-122"/>
              </a:rPr>
              <a:t>My Diagram, still bad, but better label</a:t>
            </a:r>
          </a:p>
        </p:txBody>
      </p:sp>
      <p:graphicFrame>
        <p:nvGraphicFramePr>
          <p:cNvPr id="2" name="Object 3">
            <a:extLst>
              <a:ext uri="{FF2B5EF4-FFF2-40B4-BE49-F238E27FC236}">
                <a16:creationId xmlns:a16="http://schemas.microsoft.com/office/drawing/2014/main" id="{DC6541C7-AC0D-4089-879F-BB5ECAC945D2}"/>
              </a:ext>
            </a:extLst>
          </p:cNvPr>
          <p:cNvGraphicFramePr>
            <a:graphicFrameLocks noGrp="1" noChangeAspect="1"/>
          </p:cNvGraphicFramePr>
          <p:nvPr>
            <p:ph idx="1"/>
          </p:nvPr>
        </p:nvGraphicFramePr>
        <p:xfrm>
          <a:off x="2046288" y="2463800"/>
          <a:ext cx="5275262" cy="3521075"/>
        </p:xfrm>
        <a:graphic>
          <a:graphicData uri="http://schemas.openxmlformats.org/drawingml/2006/chart">
            <c:chart xmlns:c="http://schemas.openxmlformats.org/drawingml/2006/chart" xmlns:r="http://schemas.openxmlformats.org/officeDocument/2006/relationships" r:id="rId2"/>
          </a:graphicData>
        </a:graphic>
      </p:graphicFrame>
      <p:sp>
        <p:nvSpPr>
          <p:cNvPr id="39940" name="Text Box 5">
            <a:extLst>
              <a:ext uri="{FF2B5EF4-FFF2-40B4-BE49-F238E27FC236}">
                <a16:creationId xmlns:a16="http://schemas.microsoft.com/office/drawing/2014/main" id="{54E962CC-F11F-4756-8452-0549B89A5086}"/>
              </a:ext>
            </a:extLst>
          </p:cNvPr>
          <p:cNvSpPr txBox="1">
            <a:spLocks noChangeArrowheads="1"/>
          </p:cNvSpPr>
          <p:nvPr/>
        </p:nvSpPr>
        <p:spPr bwMode="auto">
          <a:xfrm>
            <a:off x="1371600" y="59436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zh-CN"/>
              <a:t>Widget Sales in US by women in cities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06D9191A-1280-4F29-BB62-9D5102263465}"/>
              </a:ext>
            </a:extLst>
          </p:cNvPr>
          <p:cNvSpPr>
            <a:spLocks noGrp="1" noChangeArrowheads="1"/>
          </p:cNvSpPr>
          <p:nvPr>
            <p:ph type="title"/>
          </p:nvPr>
        </p:nvSpPr>
        <p:spPr>
          <a:xfrm>
            <a:off x="685800" y="152400"/>
            <a:ext cx="7924800" cy="685800"/>
          </a:xfrm>
        </p:spPr>
        <p:txBody>
          <a:bodyPr/>
          <a:lstStyle/>
          <a:p>
            <a:pPr eaLnBrk="1" hangingPunct="1"/>
            <a:r>
              <a:rPr lang="en-US" altLang="zh-CN">
                <a:ea typeface="宋体" panose="02010600030101010101" pitchFamily="2" charset="-122"/>
              </a:rPr>
              <a:t>My Diagram, still some problems</a:t>
            </a:r>
          </a:p>
        </p:txBody>
      </p:sp>
      <p:graphicFrame>
        <p:nvGraphicFramePr>
          <p:cNvPr id="2" name="Object 3">
            <a:extLst>
              <a:ext uri="{FF2B5EF4-FFF2-40B4-BE49-F238E27FC236}">
                <a16:creationId xmlns:a16="http://schemas.microsoft.com/office/drawing/2014/main" id="{A239D0B6-7F3D-4EE8-BC01-876D6A9B49EE}"/>
              </a:ext>
            </a:extLst>
          </p:cNvPr>
          <p:cNvGraphicFramePr>
            <a:graphicFrameLocks noGrp="1" noChangeAspect="1"/>
          </p:cNvGraphicFramePr>
          <p:nvPr>
            <p:ph idx="1"/>
          </p:nvPr>
        </p:nvGraphicFramePr>
        <p:xfrm>
          <a:off x="635000" y="742950"/>
          <a:ext cx="7924800" cy="5221288"/>
        </p:xfrm>
        <a:graphic>
          <a:graphicData uri="http://schemas.openxmlformats.org/drawingml/2006/chart">
            <c:chart xmlns:c="http://schemas.openxmlformats.org/drawingml/2006/chart" xmlns:r="http://schemas.openxmlformats.org/officeDocument/2006/relationships" r:id="rId2"/>
          </a:graphicData>
        </a:graphic>
      </p:graphicFrame>
      <p:sp>
        <p:nvSpPr>
          <p:cNvPr id="40964" name="Text Box 4">
            <a:extLst>
              <a:ext uri="{FF2B5EF4-FFF2-40B4-BE49-F238E27FC236}">
                <a16:creationId xmlns:a16="http://schemas.microsoft.com/office/drawing/2014/main" id="{587C3BAA-D796-46AB-9B6E-28E94EBC1CB0}"/>
              </a:ext>
            </a:extLst>
          </p:cNvPr>
          <p:cNvSpPr txBox="1">
            <a:spLocks noChangeArrowheads="1"/>
          </p:cNvSpPr>
          <p:nvPr/>
        </p:nvSpPr>
        <p:spPr bwMode="auto">
          <a:xfrm>
            <a:off x="1123950" y="5934075"/>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zh-CN"/>
              <a:t>Widget Sales in US by women in cities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787D5F7B-4A79-4DB0-9514-653873DCD7E1}"/>
              </a:ext>
            </a:extLst>
          </p:cNvPr>
          <p:cNvSpPr>
            <a:spLocks noGrp="1" noChangeArrowheads="1"/>
          </p:cNvSpPr>
          <p:nvPr>
            <p:ph type="title"/>
          </p:nvPr>
        </p:nvSpPr>
        <p:spPr>
          <a:xfrm>
            <a:off x="685800" y="152400"/>
            <a:ext cx="7924800" cy="685800"/>
          </a:xfrm>
        </p:spPr>
        <p:txBody>
          <a:bodyPr/>
          <a:lstStyle/>
          <a:p>
            <a:pPr eaLnBrk="1" hangingPunct="1"/>
            <a:r>
              <a:rPr lang="en-US" altLang="zh-CN" sz="3200">
                <a:solidFill>
                  <a:schemeClr val="tx1"/>
                </a:solidFill>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93D0CF81-CD42-44FD-9C71-FADA2A8E2F10}"/>
              </a:ext>
            </a:extLst>
          </p:cNvPr>
          <p:cNvGraphicFramePr>
            <a:graphicFrameLocks noGrp="1" noChangeAspect="1"/>
          </p:cNvGraphicFramePr>
          <p:nvPr>
            <p:ph idx="1"/>
          </p:nvPr>
        </p:nvGraphicFramePr>
        <p:xfrm>
          <a:off x="374650" y="671513"/>
          <a:ext cx="8323263" cy="54816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6B4ED34-FF21-4BEF-B11A-8FCFA0E44FEB}"/>
              </a:ext>
            </a:extLst>
          </p:cNvPr>
          <p:cNvSpPr>
            <a:spLocks noGrp="1" noChangeArrowheads="1"/>
          </p:cNvSpPr>
          <p:nvPr>
            <p:ph type="title"/>
          </p:nvPr>
        </p:nvSpPr>
        <p:spPr>
          <a:xfrm>
            <a:off x="685800" y="152400"/>
            <a:ext cx="7848600" cy="685800"/>
          </a:xfrm>
        </p:spPr>
        <p:txBody>
          <a:bodyPr/>
          <a:lstStyle/>
          <a:p>
            <a:pPr eaLnBrk="1" hangingPunct="1"/>
            <a:r>
              <a:rPr lang="en-US" altLang="zh-CN" sz="3200" b="1">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6061FBC4-DFC5-49CF-B758-D69256053711}"/>
              </a:ext>
            </a:extLst>
          </p:cNvPr>
          <p:cNvGraphicFramePr>
            <a:graphicFrameLocks noGrp="1" noChangeAspect="1"/>
          </p:cNvGraphicFramePr>
          <p:nvPr>
            <p:ph idx="1"/>
          </p:nvPr>
        </p:nvGraphicFramePr>
        <p:xfrm>
          <a:off x="588963" y="655638"/>
          <a:ext cx="8035925" cy="529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A783CB-7CE0-43A7-83F2-6893B706F145}"/>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cap="none" dirty="0">
                <a:ln>
                  <a:noFill/>
                </a:ln>
                <a:solidFill>
                  <a:schemeClr val="bg1"/>
                </a:solidFill>
                <a:latin typeface="Arial" panose="020B0604020202020204" pitchFamily="34" charset="0"/>
                <a:cs typeface="Arial" panose="020B0604020202020204" pitchFamily="34" charset="0"/>
              </a:rPr>
              <a:t> PowerPoint Slides</a:t>
            </a:r>
          </a:p>
        </p:txBody>
      </p:sp>
      <p:sp>
        <p:nvSpPr>
          <p:cNvPr id="70659" name="Rectangle 3">
            <a:extLst>
              <a:ext uri="{FF2B5EF4-FFF2-40B4-BE49-F238E27FC236}">
                <a16:creationId xmlns:a16="http://schemas.microsoft.com/office/drawing/2014/main" id="{9C7706FC-18EA-4B19-B205-899C5BBD0942}"/>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chemeClr val="bg1"/>
                </a:solidFill>
                <a:ea typeface="宋体" charset="-122"/>
              </a:rPr>
              <a:t>Background: not obtrusive</a:t>
            </a:r>
          </a:p>
          <a:p>
            <a:pPr lvl="1" eaLnBrk="1" fontAlgn="auto" hangingPunct="1">
              <a:defRPr/>
            </a:pPr>
            <a:r>
              <a:rPr lang="en-US" altLang="zh-CN" sz="3000">
                <a:solidFill>
                  <a:schemeClr val="bg1"/>
                </a:solidFill>
                <a:ea typeface="宋体" charset="-122"/>
              </a:rPr>
              <a:t>Distinct objects on the background must relate to the topic. (Patterns are OK)</a:t>
            </a:r>
          </a:p>
          <a:p>
            <a:pPr lvl="1" eaLnBrk="1" fontAlgn="auto" hangingPunct="1">
              <a:defRPr/>
            </a:pPr>
            <a:r>
              <a:rPr lang="en-US" altLang="zh-CN" sz="3000">
                <a:solidFill>
                  <a:schemeClr val="bg1"/>
                </a:solidFill>
                <a:ea typeface="宋体" charset="-122"/>
              </a:rPr>
              <a:t>Is this style/background OK?</a:t>
            </a:r>
          </a:p>
          <a:p>
            <a:pPr lvl="1" eaLnBrk="1" fontAlgn="auto" hangingPunct="1">
              <a:defRPr/>
            </a:pPr>
            <a:endParaRPr lang="en-US" altLang="zh-CN" sz="3000">
              <a:solidFill>
                <a:schemeClr val="bg1"/>
              </a:solidFill>
              <a:effectLst>
                <a:outerShdw blurRad="38100" dist="38100" dir="2700000" algn="tl">
                  <a:srgbClr val="C0C0C0"/>
                </a:outerShdw>
              </a:effectLst>
              <a:ea typeface="宋体"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9F59F03-409A-422B-B4DD-2D77EE470E7B}"/>
              </a:ext>
            </a:extLst>
          </p:cNvPr>
          <p:cNvSpPr>
            <a:spLocks noGrp="1" noChangeArrowheads="1"/>
          </p:cNvSpPr>
          <p:nvPr>
            <p:ph type="title"/>
          </p:nvPr>
        </p:nvSpPr>
        <p:spPr/>
        <p:txBody>
          <a:bodyPr/>
          <a:lstStyle/>
          <a:p>
            <a:pPr eaLnBrk="1" hangingPunct="1"/>
            <a:r>
              <a:rPr lang="en-US" altLang="zh-CN">
                <a:ea typeface="宋体" panose="02010600030101010101" pitchFamily="2" charset="-122"/>
              </a:rPr>
              <a:t>My Diagram, done badly</a:t>
            </a:r>
          </a:p>
        </p:txBody>
      </p:sp>
      <p:graphicFrame>
        <p:nvGraphicFramePr>
          <p:cNvPr id="2" name="Object 3">
            <a:extLst>
              <a:ext uri="{FF2B5EF4-FFF2-40B4-BE49-F238E27FC236}">
                <a16:creationId xmlns:a16="http://schemas.microsoft.com/office/drawing/2014/main" id="{1BF2DDA2-6778-4876-818D-5CE85846B8D4}"/>
              </a:ext>
            </a:extLst>
          </p:cNvPr>
          <p:cNvGraphicFramePr>
            <a:graphicFrameLocks noGrp="1" noChangeAspect="1"/>
          </p:cNvGraphicFramePr>
          <p:nvPr>
            <p:ph idx="1"/>
          </p:nvPr>
        </p:nvGraphicFramePr>
        <p:xfrm>
          <a:off x="1893888" y="1930400"/>
          <a:ext cx="5278437"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44036" name="Text Box 5">
            <a:extLst>
              <a:ext uri="{FF2B5EF4-FFF2-40B4-BE49-F238E27FC236}">
                <a16:creationId xmlns:a16="http://schemas.microsoft.com/office/drawing/2014/main" id="{4AFA2E38-8591-4AE5-93B1-B5F303F56CCE}"/>
              </a:ext>
            </a:extLst>
          </p:cNvPr>
          <p:cNvSpPr txBox="1">
            <a:spLocks noChangeArrowheads="1"/>
          </p:cNvSpPr>
          <p:nvPr/>
        </p:nvSpPr>
        <p:spPr bwMode="auto">
          <a:xfrm>
            <a:off x="2209800" y="5354638"/>
            <a:ext cx="464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1600">
                <a:latin typeface="Arial" panose="020B0604020202020204" pitchFamily="34" charset="0"/>
              </a:rPr>
              <a:t>Sales of widgets in four quarters of 2008 by female agents working in metropolitan centers in three regions of the US. Vertical axis shows thousands of boxes sold. Third quarter spike in East region includes one 60,000-box sale.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E21C99F-60AF-4774-BE84-E8352968EFC8}"/>
              </a:ext>
            </a:extLst>
          </p:cNvPr>
          <p:cNvSpPr>
            <a:spLocks noGrp="1" noChangeArrowheads="1"/>
          </p:cNvSpPr>
          <p:nvPr>
            <p:ph type="title"/>
          </p:nvPr>
        </p:nvSpPr>
        <p:spPr>
          <a:xfrm>
            <a:off x="395288" y="152400"/>
            <a:ext cx="8139112" cy="685800"/>
          </a:xfrm>
        </p:spPr>
        <p:txBody>
          <a:bodyPr/>
          <a:lstStyle/>
          <a:p>
            <a:pPr eaLnBrk="1" hangingPunct="1"/>
            <a:r>
              <a:rPr lang="en-US" altLang="zh-CN" sz="3200" b="1">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F50BFDFA-A9BB-43FA-8EA5-B4DA17C9DF4E}"/>
              </a:ext>
            </a:extLst>
          </p:cNvPr>
          <p:cNvGraphicFramePr>
            <a:graphicFrameLocks noGrp="1" noChangeAspect="1"/>
          </p:cNvGraphicFramePr>
          <p:nvPr>
            <p:ph idx="1"/>
          </p:nvPr>
        </p:nvGraphicFramePr>
        <p:xfrm>
          <a:off x="588963" y="655638"/>
          <a:ext cx="8035925" cy="529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EF2791D-FDE7-426D-8C6D-B39070136A49}"/>
              </a:ext>
            </a:extLst>
          </p:cNvPr>
          <p:cNvSpPr>
            <a:spLocks noGrp="1" noChangeArrowheads="1"/>
          </p:cNvSpPr>
          <p:nvPr>
            <p:ph type="title"/>
          </p:nvPr>
        </p:nvSpPr>
        <p:spPr>
          <a:xfrm>
            <a:off x="395288" y="152400"/>
            <a:ext cx="8139112" cy="685800"/>
          </a:xfrm>
        </p:spPr>
        <p:txBody>
          <a:bodyPr/>
          <a:lstStyle/>
          <a:p>
            <a:pPr eaLnBrk="1" hangingPunct="1"/>
            <a:r>
              <a:rPr lang="en-US" altLang="zh-CN" sz="3200" b="1">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01C11659-65CB-41EE-8E12-DD5360E32549}"/>
              </a:ext>
            </a:extLst>
          </p:cNvPr>
          <p:cNvGraphicFramePr>
            <a:graphicFrameLocks noGrp="1" noChangeAspect="1"/>
          </p:cNvGraphicFramePr>
          <p:nvPr>
            <p:ph idx="1"/>
          </p:nvPr>
        </p:nvGraphicFramePr>
        <p:xfrm>
          <a:off x="588963" y="655638"/>
          <a:ext cx="8035925" cy="529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E98E79B7-4E8D-4FBE-ACA2-4BF3CF67A3E7}"/>
              </a:ext>
            </a:extLst>
          </p:cNvPr>
          <p:cNvSpPr>
            <a:spLocks noGrp="1" noChangeArrowheads="1"/>
          </p:cNvSpPr>
          <p:nvPr>
            <p:ph idx="1"/>
          </p:nvPr>
        </p:nvSpPr>
        <p:spPr>
          <a:xfrm>
            <a:off x="457200" y="776878"/>
            <a:ext cx="8229600" cy="4608512"/>
          </a:xfrm>
          <a:scene3d>
            <a:camera prst="orthographicFront"/>
            <a:lightRig rig="threePt" dir="t"/>
          </a:scene3d>
          <a:sp3d z="31750"/>
        </p:spPr>
        <p:txBody>
          <a:bodyPr/>
          <a:lstStyle/>
          <a:p>
            <a:pPr eaLnBrk="1" hangingPunct="1">
              <a:lnSpc>
                <a:spcPct val="90000"/>
              </a:lnSpc>
              <a:spcAft>
                <a:spcPct val="0"/>
              </a:spcAft>
              <a:buFont typeface="Arial" panose="020B0604020202020204" pitchFamily="34" charset="0"/>
              <a:buChar char="•"/>
            </a:pPr>
            <a:r>
              <a:rPr lang="en-US" altLang="zh-CN" sz="3200" dirty="0">
                <a:cs typeface="幼圆"/>
              </a:rPr>
              <a:t>Use Diagrams</a:t>
            </a:r>
          </a:p>
          <a:p>
            <a:pPr lvl="1" eaLnBrk="1" hangingPunct="1">
              <a:lnSpc>
                <a:spcPct val="90000"/>
              </a:lnSpc>
              <a:spcAft>
                <a:spcPct val="0"/>
              </a:spcAft>
              <a:buFont typeface="Arial" panose="020B0604020202020204" pitchFamily="34" charset="0"/>
              <a:buChar char="•"/>
            </a:pPr>
            <a:r>
              <a:rPr lang="en-US" altLang="zh-CN" sz="2400" dirty="0">
                <a:cs typeface="幼圆"/>
              </a:rPr>
              <a:t>explain ideas and experimental setups</a:t>
            </a:r>
          </a:p>
          <a:p>
            <a:pPr eaLnBrk="1" hangingPunct="1">
              <a:lnSpc>
                <a:spcPct val="90000"/>
              </a:lnSpc>
              <a:spcAft>
                <a:spcPct val="0"/>
              </a:spcAft>
              <a:buFont typeface="Arial" panose="020B0604020202020204" pitchFamily="34" charset="0"/>
              <a:buChar char="•"/>
            </a:pPr>
            <a:r>
              <a:rPr lang="en-US" altLang="zh-CN" sz="3200" dirty="0">
                <a:cs typeface="幼圆"/>
              </a:rPr>
              <a:t>Show </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tables of information</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pictures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argument outlines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equation details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experiment details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summaries </a:t>
            </a:r>
          </a:p>
          <a:p>
            <a:pPr lvl="1" eaLnBrk="1" hangingPunct="1">
              <a:lnSpc>
                <a:spcPct val="90000"/>
              </a:lnSpc>
              <a:spcBef>
                <a:spcPct val="0"/>
              </a:spcBef>
              <a:spcAft>
                <a:spcPct val="0"/>
              </a:spcAft>
              <a:buFontTx/>
              <a:buNone/>
            </a:pPr>
            <a:r>
              <a:rPr lang="en-US" altLang="zh-CN" sz="2800" dirty="0">
                <a:solidFill>
                  <a:schemeClr val="tx1"/>
                </a:solidFill>
                <a:cs typeface="幼圆"/>
              </a:rPr>
              <a:t>so you don’t have to say</a:t>
            </a:r>
          </a:p>
          <a:p>
            <a:pPr lvl="1" eaLnBrk="1" hangingPunct="1">
              <a:lnSpc>
                <a:spcPct val="90000"/>
              </a:lnSpc>
              <a:spcBef>
                <a:spcPct val="0"/>
              </a:spcBef>
              <a:spcAft>
                <a:spcPct val="0"/>
              </a:spcAft>
              <a:buFontTx/>
              <a:buNone/>
            </a:pPr>
            <a:r>
              <a:rPr lang="en-US" altLang="zh-CN" sz="2800" dirty="0">
                <a:solidFill>
                  <a:schemeClr val="tx1"/>
                </a:solidFill>
                <a:cs typeface="幼圆"/>
              </a:rPr>
              <a:t>as much!</a:t>
            </a:r>
            <a:endParaRPr lang="en-US" altLang="zh-CN" dirty="0">
              <a:solidFill>
                <a:schemeClr val="tx1"/>
              </a:solidFill>
              <a:cs typeface="幼圆"/>
            </a:endParaRPr>
          </a:p>
        </p:txBody>
      </p:sp>
      <p:pic>
        <p:nvPicPr>
          <p:cNvPr id="7" name="Picture 6">
            <a:extLst>
              <a:ext uri="{FF2B5EF4-FFF2-40B4-BE49-F238E27FC236}">
                <a16:creationId xmlns:a16="http://schemas.microsoft.com/office/drawing/2014/main" id="{FB54A915-0959-4F14-8666-A45ABD94A1F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8870107">
            <a:off x="4547193" y="1641538"/>
            <a:ext cx="2471120" cy="1647413"/>
          </a:xfrm>
          <a:prstGeom prst="rect">
            <a:avLst/>
          </a:prstGeom>
          <a:solidFill>
            <a:srgbClr val="2C8AB5">
              <a:alpha val="0"/>
            </a:srgbClr>
          </a:solidFill>
          <a:scene3d>
            <a:camera prst="orthographicFront">
              <a:rot lat="0" lon="10800000" rev="0"/>
            </a:camera>
            <a:lightRig rig="threePt" dir="t"/>
          </a:scene3d>
        </p:spPr>
      </p:pic>
      <p:sp>
        <p:nvSpPr>
          <p:cNvPr id="79874" name="Rectangle 2">
            <a:extLst>
              <a:ext uri="{FF2B5EF4-FFF2-40B4-BE49-F238E27FC236}">
                <a16:creationId xmlns:a16="http://schemas.microsoft.com/office/drawing/2014/main" id="{735FD765-DDCC-442E-801C-D64E6232134B}"/>
              </a:ext>
            </a:extLst>
          </p:cNvPr>
          <p:cNvSpPr>
            <a:spLocks noGrp="1" noChangeArrowheads="1"/>
          </p:cNvSpPr>
          <p:nvPr>
            <p:ph type="title"/>
          </p:nvPr>
        </p:nvSpPr>
        <p:spPr>
          <a:xfrm>
            <a:off x="457200" y="115888"/>
            <a:ext cx="8229600" cy="630237"/>
          </a:xfrm>
        </p:spPr>
        <p:txBody>
          <a:bodyPr/>
          <a:lstStyle/>
          <a:p>
            <a:pPr eaLnBrk="1" fontAlgn="auto" hangingPunct="1">
              <a:spcAft>
                <a:spcPts val="0"/>
              </a:spcAft>
              <a:defRPr/>
            </a:pPr>
            <a:r>
              <a:rPr lang="en-US" altLang="zh-CN" dirty="0"/>
              <a:t>3E: Use time efficiently</a:t>
            </a:r>
          </a:p>
        </p:txBody>
      </p:sp>
      <p:sp>
        <p:nvSpPr>
          <p:cNvPr id="3" name="TextBox 2">
            <a:extLst>
              <a:ext uri="{FF2B5EF4-FFF2-40B4-BE49-F238E27FC236}">
                <a16:creationId xmlns:a16="http://schemas.microsoft.com/office/drawing/2014/main" id="{0955F81D-DA08-41BC-AD40-7367C8C6EFB1}"/>
              </a:ext>
            </a:extLst>
          </p:cNvPr>
          <p:cNvSpPr txBox="1">
            <a:spLocks noChangeArrowheads="1"/>
          </p:cNvSpPr>
          <p:nvPr/>
        </p:nvSpPr>
        <p:spPr bwMode="auto">
          <a:xfrm>
            <a:off x="6156176" y="2881314"/>
            <a:ext cx="289560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CA" altLang="en-US" sz="2800" dirty="0">
                <a:solidFill>
                  <a:srgbClr val="FFFF00"/>
                </a:solidFill>
              </a:rPr>
              <a:t>Speaker points using mouse or hand and says </a:t>
            </a:r>
          </a:p>
          <a:p>
            <a:r>
              <a:rPr lang="en-CA" altLang="en-US" sz="2800" dirty="0">
                <a:solidFill>
                  <a:srgbClr val="FFFF00"/>
                </a:solidFill>
              </a:rPr>
              <a:t>“These things”</a:t>
            </a:r>
          </a:p>
        </p:txBody>
      </p:sp>
      <p:pic>
        <p:nvPicPr>
          <p:cNvPr id="4" name="Graphic 3" descr="Lecturer">
            <a:extLst>
              <a:ext uri="{FF2B5EF4-FFF2-40B4-BE49-F238E27FC236}">
                <a16:creationId xmlns:a16="http://schemas.microsoft.com/office/drawing/2014/main" id="{09512701-E13E-4162-B115-C2CD999D1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37" y="981075"/>
            <a:ext cx="20875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3095C9E-9CE8-44CC-9866-56CEDEE150CC}"/>
              </a:ext>
            </a:extLst>
          </p:cNvPr>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altLang="zh-CN" dirty="0"/>
              <a:t> Use variety in Titles!</a:t>
            </a:r>
          </a:p>
        </p:txBody>
      </p:sp>
      <p:sp>
        <p:nvSpPr>
          <p:cNvPr id="78851" name="Rectangle 3">
            <a:extLst>
              <a:ext uri="{FF2B5EF4-FFF2-40B4-BE49-F238E27FC236}">
                <a16:creationId xmlns:a16="http://schemas.microsoft.com/office/drawing/2014/main" id="{2F284C79-DA48-4047-B809-C4E43B0498B7}"/>
              </a:ext>
            </a:extLst>
          </p:cNvPr>
          <p:cNvSpPr>
            <a:spLocks noGrp="1" noChangeArrowheads="1"/>
          </p:cNvSpPr>
          <p:nvPr>
            <p:ph idx="1"/>
          </p:nvPr>
        </p:nvSpPr>
        <p:spPr>
          <a:xfrm>
            <a:off x="457200" y="990600"/>
            <a:ext cx="8229600" cy="5410200"/>
          </a:xfrm>
        </p:spPr>
        <p:txBody>
          <a:bodyPr anchor="t"/>
          <a:lstStyle/>
          <a:p>
            <a:pPr eaLnBrk="1" hangingPunct="1">
              <a:spcAft>
                <a:spcPct val="0"/>
              </a:spcAft>
            </a:pPr>
            <a:r>
              <a:rPr lang="en-US" altLang="zh-CN" sz="2800" dirty="0">
                <a:ea typeface="宋体" panose="02010600030101010101" pitchFamily="2" charset="-122"/>
              </a:rPr>
              <a:t>No more than 2 slides with the same title</a:t>
            </a:r>
          </a:p>
          <a:p>
            <a:pPr eaLnBrk="1" hangingPunct="1">
              <a:spcAft>
                <a:spcPct val="0"/>
              </a:spcAft>
            </a:pPr>
            <a:r>
              <a:rPr lang="en-US" altLang="zh-CN" sz="2800" dirty="0">
                <a:ea typeface="宋体" panose="02010600030101010101" pitchFamily="2" charset="-122"/>
              </a:rPr>
              <a:t>Bad: </a:t>
            </a:r>
          </a:p>
          <a:p>
            <a:pPr lvl="1" eaLnBrk="1" hangingPunct="1">
              <a:spcAft>
                <a:spcPct val="0"/>
              </a:spcAft>
            </a:pPr>
            <a:r>
              <a:rPr lang="en-US" altLang="zh-CN" sz="2400" dirty="0">
                <a:ea typeface="宋体" panose="02010600030101010101" pitchFamily="2" charset="-122"/>
              </a:rPr>
              <a:t>Introduction					- Proposal</a:t>
            </a:r>
          </a:p>
          <a:p>
            <a:pPr lvl="1" eaLnBrk="1" hangingPunct="1">
              <a:spcAft>
                <a:spcPct val="0"/>
              </a:spcAft>
            </a:pPr>
            <a:r>
              <a:rPr lang="en-US" altLang="zh-CN" sz="2400" dirty="0">
                <a:ea typeface="宋体" panose="02010600030101010101" pitchFamily="2" charset="-122"/>
              </a:rPr>
              <a:t>Introduction					- Proposal</a:t>
            </a:r>
          </a:p>
          <a:p>
            <a:pPr lvl="1" eaLnBrk="1" hangingPunct="1">
              <a:spcAft>
                <a:spcPct val="0"/>
              </a:spcAft>
            </a:pPr>
            <a:r>
              <a:rPr lang="en-US" altLang="zh-CN" sz="2400" dirty="0">
                <a:ea typeface="宋体" panose="02010600030101010101" pitchFamily="2" charset="-122"/>
              </a:rPr>
              <a:t>Introduction					- Proposal</a:t>
            </a:r>
          </a:p>
          <a:p>
            <a:pPr lvl="1" eaLnBrk="1" hangingPunct="1">
              <a:spcAft>
                <a:spcPct val="0"/>
              </a:spcAft>
            </a:pPr>
            <a:r>
              <a:rPr lang="en-US" altLang="zh-CN" sz="2400" dirty="0">
                <a:ea typeface="宋体" panose="02010600030101010101" pitchFamily="2" charset="-122"/>
              </a:rPr>
              <a:t>…								- …</a:t>
            </a:r>
          </a:p>
          <a:p>
            <a:pPr eaLnBrk="1" hangingPunct="1">
              <a:spcAft>
                <a:spcPct val="0"/>
              </a:spcAft>
            </a:pPr>
            <a:r>
              <a:rPr lang="en-US" altLang="zh-CN" sz="2800" dirty="0">
                <a:solidFill>
                  <a:schemeClr val="tx1"/>
                </a:solidFill>
                <a:ea typeface="宋体" panose="02010600030101010101" pitchFamily="2" charset="-122"/>
              </a:rPr>
              <a:t>Good:</a:t>
            </a:r>
          </a:p>
          <a:p>
            <a:pPr lvl="1" eaLnBrk="1" hangingPunct="1">
              <a:spcAft>
                <a:spcPct val="0"/>
              </a:spcAft>
            </a:pPr>
            <a:r>
              <a:rPr lang="en-US" altLang="zh-CN" sz="2400" dirty="0">
                <a:solidFill>
                  <a:schemeClr val="tx1"/>
                </a:solidFill>
                <a:ea typeface="宋体" panose="02010600030101010101" pitchFamily="2" charset="-122"/>
              </a:rPr>
              <a:t>Company Introduction: Location</a:t>
            </a:r>
          </a:p>
          <a:p>
            <a:pPr lvl="1" eaLnBrk="1" hangingPunct="1">
              <a:spcAft>
                <a:spcPct val="0"/>
              </a:spcAft>
            </a:pPr>
            <a:r>
              <a:rPr lang="en-US" altLang="zh-CN" sz="2400" dirty="0">
                <a:solidFill>
                  <a:schemeClr val="tx1"/>
                </a:solidFill>
                <a:ea typeface="宋体" panose="02010600030101010101" pitchFamily="2" charset="-122"/>
              </a:rPr>
              <a:t>Company Introduction: History</a:t>
            </a:r>
          </a:p>
          <a:p>
            <a:pPr lvl="1" eaLnBrk="1" hangingPunct="1">
              <a:spcAft>
                <a:spcPct val="0"/>
              </a:spcAft>
            </a:pPr>
            <a:r>
              <a:rPr lang="en-US" altLang="zh-CN" sz="2400" dirty="0">
                <a:solidFill>
                  <a:schemeClr val="tx1"/>
                </a:solidFill>
                <a:ea typeface="宋体" panose="02010600030101010101" pitchFamily="2" charset="-122"/>
              </a:rPr>
              <a:t>Company Introduction: Employees</a:t>
            </a:r>
          </a:p>
          <a:p>
            <a:pPr lvl="1" eaLnBrk="1" hangingPunct="1">
              <a:spcAft>
                <a:spcPct val="0"/>
              </a:spcAft>
            </a:pPr>
            <a:r>
              <a:rPr lang="en-US" altLang="zh-CN" sz="2400" dirty="0">
                <a:solidFill>
                  <a:schemeClr val="tx1"/>
                </a:solidFill>
                <a:ea typeface="宋体" panose="02010600030101010101" pitchFamily="2" charset="-122"/>
              </a:rPr>
              <a:t>…</a:t>
            </a:r>
          </a:p>
          <a:p>
            <a:pPr lvl="1" eaLnBrk="1" hangingPunct="1">
              <a:spcAft>
                <a:spcPct val="0"/>
              </a:spcAft>
            </a:pPr>
            <a:endParaRPr lang="en-US" altLang="zh-CN" sz="2400" dirty="0">
              <a:solidFill>
                <a:schemeClr val="tx1"/>
              </a:solidFill>
              <a:ea typeface="宋体" panose="02010600030101010101" pitchFamily="2" charset="-122"/>
            </a:endParaRPr>
          </a:p>
        </p:txBody>
      </p:sp>
      <p:cxnSp>
        <p:nvCxnSpPr>
          <p:cNvPr id="3" name="Straight Connector 2">
            <a:extLst>
              <a:ext uri="{FF2B5EF4-FFF2-40B4-BE49-F238E27FC236}">
                <a16:creationId xmlns:a16="http://schemas.microsoft.com/office/drawing/2014/main" id="{F101D0FA-6B73-4DD9-846C-B47947665417}"/>
              </a:ext>
            </a:extLst>
          </p:cNvPr>
          <p:cNvCxnSpPr/>
          <p:nvPr/>
        </p:nvCxnSpPr>
        <p:spPr>
          <a:xfrm>
            <a:off x="4191000" y="1981200"/>
            <a:ext cx="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C95973-CF42-4D64-8372-FB979972CE2F}"/>
              </a:ext>
            </a:extLst>
          </p:cNvPr>
          <p:cNvCxnSpPr>
            <a:cxnSpLocks/>
          </p:cNvCxnSpPr>
          <p:nvPr/>
        </p:nvCxnSpPr>
        <p:spPr>
          <a:xfrm>
            <a:off x="1295400" y="1981200"/>
            <a:ext cx="1908175" cy="13763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0B582A-C16C-41DB-BC61-194C700253B9}"/>
              </a:ext>
            </a:extLst>
          </p:cNvPr>
          <p:cNvCxnSpPr>
            <a:cxnSpLocks/>
          </p:cNvCxnSpPr>
          <p:nvPr/>
        </p:nvCxnSpPr>
        <p:spPr>
          <a:xfrm flipV="1">
            <a:off x="1295400" y="1981200"/>
            <a:ext cx="1908175" cy="15922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052778-5E64-47A9-82B0-F07914F36E50}"/>
              </a:ext>
            </a:extLst>
          </p:cNvPr>
          <p:cNvCxnSpPr>
            <a:cxnSpLocks/>
          </p:cNvCxnSpPr>
          <p:nvPr/>
        </p:nvCxnSpPr>
        <p:spPr>
          <a:xfrm>
            <a:off x="5024438" y="1981200"/>
            <a:ext cx="1924050" cy="15922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F8E4BA-A636-4B67-BC29-30B180D2B358}"/>
              </a:ext>
            </a:extLst>
          </p:cNvPr>
          <p:cNvCxnSpPr>
            <a:cxnSpLocks/>
          </p:cNvCxnSpPr>
          <p:nvPr/>
        </p:nvCxnSpPr>
        <p:spPr>
          <a:xfrm flipV="1">
            <a:off x="4572000" y="1981200"/>
            <a:ext cx="2303463" cy="13763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88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31CFA4-F6D9-481F-89EA-9F8DC6156115}"/>
              </a:ext>
            </a:extLst>
          </p:cNvPr>
          <p:cNvSpPr>
            <a:spLocks noGrp="1" noChangeArrowheads="1"/>
          </p:cNvSpPr>
          <p:nvPr>
            <p:ph type="title"/>
          </p:nvPr>
        </p:nvSpPr>
        <p:spPr>
          <a:xfrm>
            <a:off x="381000" y="304800"/>
            <a:ext cx="8305800" cy="676275"/>
          </a:xfrm>
        </p:spPr>
        <p:txBody>
          <a:bodyPr/>
          <a:lstStyle/>
          <a:p>
            <a:pPr eaLnBrk="1" fontAlgn="auto" hangingPunct="1">
              <a:spcAft>
                <a:spcPts val="0"/>
              </a:spcAft>
              <a:defRPr/>
            </a:pPr>
            <a:r>
              <a:rPr lang="en-US" altLang="zh-CN" dirty="0"/>
              <a:t> Use variety, not just text</a:t>
            </a:r>
          </a:p>
        </p:txBody>
      </p:sp>
      <p:sp>
        <p:nvSpPr>
          <p:cNvPr id="78851" name="Rectangle 3">
            <a:extLst>
              <a:ext uri="{FF2B5EF4-FFF2-40B4-BE49-F238E27FC236}">
                <a16:creationId xmlns:a16="http://schemas.microsoft.com/office/drawing/2014/main" id="{1A863AD3-3D61-48A9-91D1-7694854A3F36}"/>
              </a:ext>
            </a:extLst>
          </p:cNvPr>
          <p:cNvSpPr>
            <a:spLocks noGrp="1" noChangeArrowheads="1"/>
          </p:cNvSpPr>
          <p:nvPr>
            <p:ph idx="1"/>
          </p:nvPr>
        </p:nvSpPr>
        <p:spPr>
          <a:xfrm>
            <a:off x="401638" y="1196975"/>
            <a:ext cx="7764462" cy="4941888"/>
          </a:xfrm>
        </p:spPr>
        <p:txBody>
          <a:bodyPr anchor="t"/>
          <a:lstStyle/>
          <a:p>
            <a:pPr eaLnBrk="1" hangingPunct="1">
              <a:spcAft>
                <a:spcPts val="300"/>
              </a:spcAft>
            </a:pPr>
            <a:r>
              <a:rPr lang="en-US" altLang="zh-CN" sz="3200" dirty="0">
                <a:ea typeface="宋体" panose="02010600030101010101" pitchFamily="2" charset="-122"/>
              </a:rPr>
              <a:t>How many “just-text” slides in a row?</a:t>
            </a:r>
          </a:p>
          <a:p>
            <a:pPr lvl="1" eaLnBrk="1" hangingPunct="1">
              <a:spcAft>
                <a:spcPts val="300"/>
              </a:spcAft>
            </a:pPr>
            <a:r>
              <a:rPr lang="en-US" altLang="zh-CN" sz="2400" dirty="0">
                <a:ea typeface="宋体" panose="02010600030101010101" pitchFamily="2" charset="-122"/>
              </a:rPr>
              <a:t>Aim for picture, table, diagram, chart… every 5 slides </a:t>
            </a:r>
            <a:r>
              <a:rPr lang="en-US" altLang="zh-CN" sz="2400" dirty="0">
                <a:solidFill>
                  <a:srgbClr val="FFFF00"/>
                </a:solidFill>
                <a:ea typeface="宋体" panose="02010600030101010101" pitchFamily="2" charset="-122"/>
              </a:rPr>
              <a:t>or less</a:t>
            </a:r>
          </a:p>
          <a:p>
            <a:pPr lvl="1" eaLnBrk="1" hangingPunct="1">
              <a:spcAft>
                <a:spcPts val="300"/>
              </a:spcAft>
            </a:pPr>
            <a:r>
              <a:rPr lang="en-US" altLang="zh-CN" sz="2400" dirty="0">
                <a:ea typeface="宋体" panose="02010600030101010101" pitchFamily="2" charset="-122"/>
              </a:rPr>
              <a:t>(Many </a:t>
            </a:r>
            <a:r>
              <a:rPr lang="en-US" altLang="zh-CN" sz="2400" dirty="0">
                <a:solidFill>
                  <a:srgbClr val="FFFF00"/>
                </a:solidFill>
                <a:ea typeface="宋体" panose="02010600030101010101" pitchFamily="2" charset="-122"/>
              </a:rPr>
              <a:t>non-text</a:t>
            </a:r>
            <a:r>
              <a:rPr lang="en-US" altLang="zh-CN" sz="2400" dirty="0">
                <a:ea typeface="宋体" panose="02010600030101010101" pitchFamily="2" charset="-122"/>
              </a:rPr>
              <a:t> slides in a row is fine since they are more interesting.)</a:t>
            </a:r>
            <a:endParaRPr lang="en-US" altLang="zh-CN" dirty="0">
              <a:solidFill>
                <a:srgbClr val="FFFF00"/>
              </a:solidFill>
              <a:ea typeface="宋体" panose="02010600030101010101" pitchFamily="2" charset="-122"/>
            </a:endParaRPr>
          </a:p>
          <a:p>
            <a:pPr eaLnBrk="1" hangingPunct="1">
              <a:spcAft>
                <a:spcPts val="300"/>
              </a:spcAft>
            </a:pPr>
            <a:r>
              <a:rPr lang="en-US" altLang="zh-CN" sz="3200" dirty="0">
                <a:solidFill>
                  <a:schemeClr val="tx1"/>
                </a:solidFill>
                <a:ea typeface="宋体" panose="02010600030101010101" pitchFamily="2" charset="-122"/>
              </a:rPr>
              <a:t>Video? </a:t>
            </a:r>
          </a:p>
          <a:p>
            <a:pPr lvl="1" eaLnBrk="1" hangingPunct="1">
              <a:spcAft>
                <a:spcPts val="300"/>
              </a:spcAft>
            </a:pPr>
            <a:r>
              <a:rPr lang="en-US" altLang="zh-CN" sz="2800" dirty="0">
                <a:solidFill>
                  <a:schemeClr val="tx1"/>
                </a:solidFill>
                <a:ea typeface="宋体" panose="02010600030101010101" pitchFamily="2" charset="-122"/>
              </a:rPr>
              <a:t>short (&lt;30 seconds) is good if important</a:t>
            </a:r>
          </a:p>
          <a:p>
            <a:pPr lvl="1" eaLnBrk="1" hangingPunct="1">
              <a:spcAft>
                <a:spcPts val="300"/>
              </a:spcAft>
            </a:pPr>
            <a:r>
              <a:rPr lang="en-US" altLang="zh-CN" sz="2800" dirty="0">
                <a:solidFill>
                  <a:schemeClr val="tx1"/>
                </a:solidFill>
                <a:ea typeface="宋体" panose="02010600030101010101" pitchFamily="2" charset="-122"/>
              </a:rPr>
              <a:t>If you are presenting, it is best with </a:t>
            </a:r>
            <a:r>
              <a:rPr lang="en-US" altLang="zh-CN" sz="2800" dirty="0">
                <a:solidFill>
                  <a:srgbClr val="FFFF00"/>
                </a:solidFill>
                <a:ea typeface="宋体" panose="02010600030101010101" pitchFamily="2" charset="-122"/>
              </a:rPr>
              <a:t>no audio </a:t>
            </a:r>
            <a:r>
              <a:rPr lang="en-US" altLang="zh-CN" sz="2800" dirty="0">
                <a:solidFill>
                  <a:schemeClr val="tx1"/>
                </a:solidFill>
                <a:ea typeface="宋体" panose="02010600030101010101" pitchFamily="2" charset="-122"/>
              </a:rPr>
              <a:t>so you comment as audience watches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D2C74A0-41CB-4605-9DD9-B5F17AECFA91}"/>
              </a:ext>
            </a:extLst>
          </p:cNvPr>
          <p:cNvSpPr>
            <a:spLocks noGrp="1" noChangeArrowheads="1"/>
          </p:cNvSpPr>
          <p:nvPr>
            <p:ph type="title"/>
          </p:nvPr>
        </p:nvSpPr>
        <p:spPr>
          <a:xfrm>
            <a:off x="685800" y="44450"/>
            <a:ext cx="7764463" cy="762000"/>
          </a:xfrm>
        </p:spPr>
        <p:txBody>
          <a:bodyPr/>
          <a:lstStyle/>
          <a:p>
            <a:pPr eaLnBrk="1" fontAlgn="auto" hangingPunct="1">
              <a:spcAft>
                <a:spcPts val="0"/>
              </a:spcAft>
              <a:defRPr/>
            </a:pPr>
            <a:r>
              <a:rPr lang="en-US" altLang="zh-CN" dirty="0"/>
              <a:t> Do not go backwards</a:t>
            </a:r>
          </a:p>
        </p:txBody>
      </p:sp>
      <p:sp>
        <p:nvSpPr>
          <p:cNvPr id="80899" name="Rectangle 3">
            <a:extLst>
              <a:ext uri="{FF2B5EF4-FFF2-40B4-BE49-F238E27FC236}">
                <a16:creationId xmlns:a16="http://schemas.microsoft.com/office/drawing/2014/main" id="{6CB01881-D4EA-4AA7-BA3C-AF21B6181B1E}"/>
              </a:ext>
            </a:extLst>
          </p:cNvPr>
          <p:cNvSpPr>
            <a:spLocks noGrp="1" noChangeArrowheads="1"/>
          </p:cNvSpPr>
          <p:nvPr>
            <p:ph idx="1"/>
          </p:nvPr>
        </p:nvSpPr>
        <p:spPr>
          <a:xfrm>
            <a:off x="685800" y="847725"/>
            <a:ext cx="7764463" cy="5029200"/>
          </a:xfrm>
        </p:spPr>
        <p:txBody>
          <a:bodyPr rtlCol="0" anchor="t">
            <a:normAutofit lnSpcReduction="10000"/>
          </a:bodyPr>
          <a:lstStyle/>
          <a:p>
            <a:pPr eaLnBrk="1" fontAlgn="auto" hangingPunct="1">
              <a:defRPr/>
            </a:pPr>
            <a:r>
              <a:rPr lang="en-US" altLang="zh-CN" sz="3200" dirty="0">
                <a:solidFill>
                  <a:schemeClr val="bg2">
                    <a:lumMod val="75000"/>
                  </a:schemeClr>
                </a:solidFill>
                <a:ea typeface="宋体" charset="-122"/>
              </a:rPr>
              <a:t>Never go backwards</a:t>
            </a:r>
          </a:p>
          <a:p>
            <a:pPr lvl="1" eaLnBrk="1" fontAlgn="auto" hangingPunct="1">
              <a:defRPr/>
            </a:pPr>
            <a:r>
              <a:rPr lang="en-US" altLang="zh-CN" sz="2800" dirty="0">
                <a:solidFill>
                  <a:schemeClr val="bg2">
                    <a:lumMod val="75000"/>
                  </a:schemeClr>
                </a:solidFill>
                <a:ea typeface="宋体" charset="-122"/>
              </a:rPr>
              <a:t>use copies of slides exactly where you want them</a:t>
            </a:r>
          </a:p>
          <a:p>
            <a:pPr eaLnBrk="1" fontAlgn="auto" hangingPunct="1">
              <a:defRPr/>
            </a:pPr>
            <a:r>
              <a:rPr lang="en-US" altLang="zh-CN" sz="3200" dirty="0">
                <a:solidFill>
                  <a:schemeClr val="tx1"/>
                </a:solidFill>
                <a:ea typeface="宋体" charset="-122"/>
              </a:rPr>
              <a:t>Example for a big graph/table: </a:t>
            </a:r>
          </a:p>
          <a:p>
            <a:pPr lvl="1" eaLnBrk="1" fontAlgn="auto" hangingPunct="1">
              <a:defRPr/>
            </a:pPr>
            <a:r>
              <a:rPr lang="en-US" altLang="zh-CN" sz="2800" dirty="0">
                <a:solidFill>
                  <a:schemeClr val="tx1"/>
                </a:solidFill>
                <a:ea typeface="宋体" charset="-122"/>
              </a:rPr>
              <a:t>Show figure and talk about first part</a:t>
            </a:r>
          </a:p>
          <a:p>
            <a:pPr lvl="1" eaLnBrk="1" fontAlgn="auto" hangingPunct="1">
              <a:defRPr/>
            </a:pPr>
            <a:r>
              <a:rPr lang="en-US" altLang="zh-CN" sz="2800" dirty="0">
                <a:solidFill>
                  <a:schemeClr val="tx1"/>
                </a:solidFill>
                <a:ea typeface="宋体" charset="-122"/>
              </a:rPr>
              <a:t>Talk about second part on a different slide</a:t>
            </a:r>
          </a:p>
          <a:p>
            <a:pPr lvl="1" eaLnBrk="1" fontAlgn="auto" hangingPunct="1">
              <a:defRPr/>
            </a:pPr>
            <a:r>
              <a:rPr lang="en-US" altLang="zh-CN" sz="2800" dirty="0">
                <a:solidFill>
                  <a:schemeClr val="tx1"/>
                </a:solidFill>
                <a:ea typeface="宋体" charset="-122"/>
              </a:rPr>
              <a:t>Show a </a:t>
            </a:r>
            <a:r>
              <a:rPr lang="en-US" altLang="zh-CN" sz="2800" dirty="0">
                <a:solidFill>
                  <a:srgbClr val="FFFF00"/>
                </a:solidFill>
                <a:ea typeface="宋体" charset="-122"/>
              </a:rPr>
              <a:t>copy of graph </a:t>
            </a:r>
            <a:r>
              <a:rPr lang="en-US" altLang="zh-CN" sz="2800" dirty="0">
                <a:solidFill>
                  <a:schemeClr val="tx1"/>
                </a:solidFill>
                <a:ea typeface="宋体" charset="-122"/>
              </a:rPr>
              <a:t>to talk about another part, with the current part highlighted</a:t>
            </a:r>
            <a:endParaRPr lang="en-US" altLang="zh-CN" sz="3600" dirty="0">
              <a:solidFill>
                <a:schemeClr val="tx1"/>
              </a:solidFill>
              <a:ea typeface="宋体"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D2C74A0-41CB-4605-9DD9-B5F17AECFA91}"/>
              </a:ext>
            </a:extLst>
          </p:cNvPr>
          <p:cNvSpPr>
            <a:spLocks noGrp="1" noChangeArrowheads="1"/>
          </p:cNvSpPr>
          <p:nvPr>
            <p:ph type="title"/>
          </p:nvPr>
        </p:nvSpPr>
        <p:spPr>
          <a:xfrm>
            <a:off x="685800" y="44450"/>
            <a:ext cx="7764463" cy="762000"/>
          </a:xfrm>
        </p:spPr>
        <p:txBody>
          <a:bodyPr/>
          <a:lstStyle/>
          <a:p>
            <a:pPr eaLnBrk="1" fontAlgn="auto" hangingPunct="1">
              <a:spcAft>
                <a:spcPts val="0"/>
              </a:spcAft>
              <a:defRPr/>
            </a:pPr>
            <a:r>
              <a:rPr lang="en-US" altLang="zh-CN" dirty="0"/>
              <a:t> Audio</a:t>
            </a:r>
          </a:p>
        </p:txBody>
      </p:sp>
      <p:sp>
        <p:nvSpPr>
          <p:cNvPr id="80899" name="Rectangle 3">
            <a:extLst>
              <a:ext uri="{FF2B5EF4-FFF2-40B4-BE49-F238E27FC236}">
                <a16:creationId xmlns:a16="http://schemas.microsoft.com/office/drawing/2014/main" id="{6CB01881-D4EA-4AA7-BA3C-AF21B6181B1E}"/>
              </a:ext>
            </a:extLst>
          </p:cNvPr>
          <p:cNvSpPr>
            <a:spLocks noGrp="1" noChangeArrowheads="1"/>
          </p:cNvSpPr>
          <p:nvPr>
            <p:ph idx="1"/>
          </p:nvPr>
        </p:nvSpPr>
        <p:spPr>
          <a:xfrm>
            <a:off x="685800" y="847725"/>
            <a:ext cx="7764463" cy="5029200"/>
          </a:xfrm>
        </p:spPr>
        <p:txBody>
          <a:bodyPr rtlCol="0" anchor="t">
            <a:normAutofit lnSpcReduction="10000"/>
          </a:bodyPr>
          <a:lstStyle/>
          <a:p>
            <a:pPr eaLnBrk="1" fontAlgn="auto" hangingPunct="1">
              <a:defRPr/>
            </a:pPr>
            <a:r>
              <a:rPr lang="en-US" altLang="zh-CN" sz="3200" dirty="0">
                <a:solidFill>
                  <a:schemeClr val="bg2">
                    <a:lumMod val="75000"/>
                  </a:schemeClr>
                </a:solidFill>
                <a:ea typeface="宋体" charset="-122"/>
              </a:rPr>
              <a:t>For a PPT you present, usually not needed except maybe some background audio for special slides.</a:t>
            </a:r>
            <a:endParaRPr lang="en-US" altLang="zh-CN" sz="3000" dirty="0">
              <a:solidFill>
                <a:schemeClr val="bg2">
                  <a:lumMod val="75000"/>
                </a:schemeClr>
              </a:solidFill>
              <a:ea typeface="宋体" charset="-122"/>
            </a:endParaRPr>
          </a:p>
          <a:p>
            <a:pPr eaLnBrk="1" fontAlgn="auto" hangingPunct="1">
              <a:defRPr/>
            </a:pPr>
            <a:r>
              <a:rPr lang="en-US" altLang="zh-CN" sz="3200" dirty="0">
                <a:solidFill>
                  <a:schemeClr val="bg2">
                    <a:lumMod val="75000"/>
                  </a:schemeClr>
                </a:solidFill>
                <a:ea typeface="宋体" charset="-122"/>
              </a:rPr>
              <a:t>For a PPT that will be viewed without you presenting it:</a:t>
            </a:r>
          </a:p>
          <a:p>
            <a:pPr lvl="1" eaLnBrk="1" fontAlgn="auto" hangingPunct="1">
              <a:defRPr/>
            </a:pPr>
            <a:r>
              <a:rPr lang="en-US" altLang="zh-CN" sz="3000" dirty="0">
                <a:solidFill>
                  <a:schemeClr val="bg2">
                    <a:lumMod val="75000"/>
                  </a:schemeClr>
                </a:solidFill>
                <a:ea typeface="宋体" charset="-122"/>
              </a:rPr>
              <a:t>Audio narration by you can be good</a:t>
            </a:r>
          </a:p>
          <a:p>
            <a:pPr eaLnBrk="1" fontAlgn="auto" hangingPunct="1">
              <a:defRPr/>
            </a:pPr>
            <a:r>
              <a:rPr lang="en-US" altLang="zh-CN" sz="3200" dirty="0">
                <a:solidFill>
                  <a:schemeClr val="tx1"/>
                </a:solidFill>
                <a:ea typeface="宋体" charset="-122"/>
              </a:rPr>
              <a:t>For either of these, make sure audio stops when the viewer gets to slides that are not relevant to the audio</a:t>
            </a:r>
          </a:p>
          <a:p>
            <a:pPr lvl="1" eaLnBrk="1" fontAlgn="auto" hangingPunct="1">
              <a:defRPr/>
            </a:pPr>
            <a:endParaRPr lang="en-US" altLang="zh-CN" sz="3000" dirty="0">
              <a:solidFill>
                <a:schemeClr val="bg2">
                  <a:lumMod val="75000"/>
                </a:schemeClr>
              </a:solidFill>
              <a:ea typeface="宋体" charset="-122"/>
            </a:endParaRPr>
          </a:p>
        </p:txBody>
      </p:sp>
    </p:spTree>
    <p:extLst>
      <p:ext uri="{BB962C8B-B14F-4D97-AF65-F5344CB8AC3E}">
        <p14:creationId xmlns:p14="http://schemas.microsoft.com/office/powerpoint/2010/main" val="1720897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9EE32F2-14CE-4A5C-B559-B89397E53EBF}"/>
              </a:ext>
            </a:extLst>
          </p:cNvPr>
          <p:cNvSpPr>
            <a:spLocks noGrp="1" noChangeArrowheads="1"/>
          </p:cNvSpPr>
          <p:nvPr>
            <p:ph type="title"/>
          </p:nvPr>
        </p:nvSpPr>
        <p:spPr>
          <a:xfrm>
            <a:off x="533400" y="4495800"/>
            <a:ext cx="6554788" cy="1524000"/>
          </a:xfrm>
        </p:spPr>
        <p:txBody>
          <a:bodyPr/>
          <a:lstStyle/>
          <a:p>
            <a:pPr eaLnBrk="1" fontAlgn="auto" hangingPunct="1">
              <a:spcAft>
                <a:spcPts val="0"/>
              </a:spcAft>
              <a:defRPr/>
            </a:pPr>
            <a:endParaRPr lang="zh-CN" altLang="en-US"/>
          </a:p>
        </p:txBody>
      </p:sp>
      <p:sp>
        <p:nvSpPr>
          <p:cNvPr id="111619" name="Rectangle 3">
            <a:extLst>
              <a:ext uri="{FF2B5EF4-FFF2-40B4-BE49-F238E27FC236}">
                <a16:creationId xmlns:a16="http://schemas.microsoft.com/office/drawing/2014/main" id="{81B18F64-5CC1-4DAC-9A19-1E63F1CCBE52}"/>
              </a:ext>
            </a:extLst>
          </p:cNvPr>
          <p:cNvSpPr>
            <a:spLocks noGrp="1" noChangeArrowheads="1"/>
          </p:cNvSpPr>
          <p:nvPr>
            <p:ph idx="1"/>
          </p:nvPr>
        </p:nvSpPr>
        <p:spPr>
          <a:xfrm>
            <a:off x="533400" y="533400"/>
            <a:ext cx="6554788" cy="3767138"/>
          </a:xfrm>
        </p:spPr>
        <p:txBody>
          <a:bodyPr rtlCol="0" anchor="t">
            <a:normAutofit/>
          </a:bodyPr>
          <a:lstStyle/>
          <a:p>
            <a:pPr eaLnBrk="1" fontAlgn="auto" hangingPunct="1">
              <a:defRPr/>
            </a:pPr>
            <a:endParaRPr lang="zh-CN" altLang="en-US">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schemeClr>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A783CB-7CE0-43A7-83F2-6893B706F145}"/>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cap="none" dirty="0">
                <a:ln>
                  <a:noFill/>
                </a:ln>
                <a:solidFill>
                  <a:schemeClr val="bg1"/>
                </a:solidFill>
                <a:latin typeface="Arial" panose="020B0604020202020204" pitchFamily="34" charset="0"/>
                <a:cs typeface="Arial" panose="020B0604020202020204" pitchFamily="34" charset="0"/>
              </a:rPr>
              <a:t> PowerPoint Slides</a:t>
            </a:r>
          </a:p>
        </p:txBody>
      </p:sp>
      <p:sp>
        <p:nvSpPr>
          <p:cNvPr id="70659" name="Rectangle 3">
            <a:extLst>
              <a:ext uri="{FF2B5EF4-FFF2-40B4-BE49-F238E27FC236}">
                <a16:creationId xmlns:a16="http://schemas.microsoft.com/office/drawing/2014/main" id="{9C7706FC-18EA-4B19-B205-899C5BBD0942}"/>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chemeClr val="bg1"/>
                </a:solidFill>
                <a:ea typeface="宋体" charset="-122"/>
              </a:rPr>
              <a:t>Background: not obtrusive</a:t>
            </a:r>
          </a:p>
          <a:p>
            <a:pPr lvl="1" eaLnBrk="1" fontAlgn="auto" hangingPunct="1">
              <a:defRPr/>
            </a:pPr>
            <a:r>
              <a:rPr lang="en-US" altLang="zh-CN" sz="3000">
                <a:solidFill>
                  <a:schemeClr val="bg1"/>
                </a:solidFill>
                <a:ea typeface="宋体" charset="-122"/>
              </a:rPr>
              <a:t>Distinct objects on the background must relate to the topic. (Patterns are OK)</a:t>
            </a:r>
          </a:p>
          <a:p>
            <a:pPr lvl="1" eaLnBrk="1" fontAlgn="auto" hangingPunct="1">
              <a:defRPr/>
            </a:pPr>
            <a:r>
              <a:rPr lang="en-US" altLang="zh-CN" sz="3000">
                <a:solidFill>
                  <a:schemeClr val="bg1"/>
                </a:solidFill>
                <a:ea typeface="宋体" charset="-122"/>
              </a:rPr>
              <a:t>Is this style/background OK?</a:t>
            </a:r>
          </a:p>
          <a:p>
            <a:pPr lvl="1" eaLnBrk="1" fontAlgn="auto" hangingPunct="1">
              <a:defRPr/>
            </a:pPr>
            <a:endParaRPr lang="en-US" altLang="zh-CN" sz="3000">
              <a:solidFill>
                <a:schemeClr val="bg1"/>
              </a:solidFill>
              <a:effectLst>
                <a:outerShdw blurRad="38100" dist="38100" dir="2700000" algn="tl">
                  <a:srgbClr val="C0C0C0"/>
                </a:outerShdw>
              </a:effectLst>
              <a:ea typeface="宋体" charset="-122"/>
            </a:endParaRPr>
          </a:p>
        </p:txBody>
      </p:sp>
    </p:spTree>
    <p:extLst>
      <p:ext uri="{BB962C8B-B14F-4D97-AF65-F5344CB8AC3E}">
        <p14:creationId xmlns:p14="http://schemas.microsoft.com/office/powerpoint/2010/main" val="123094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E5F4F35-2FD5-4C18-B0C8-0366575E0806}"/>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sz="4400" cap="none" dirty="0">
                <a:ln>
                  <a:noFill/>
                </a:ln>
                <a:latin typeface="Arial Narrow" panose="020B0606020202030204" pitchFamily="34" charset="0"/>
                <a:cs typeface="幼圆"/>
              </a:rPr>
              <a:t> PowerPoint Slides</a:t>
            </a:r>
          </a:p>
        </p:txBody>
      </p:sp>
      <p:sp>
        <p:nvSpPr>
          <p:cNvPr id="70659" name="Rectangle 3">
            <a:extLst>
              <a:ext uri="{FF2B5EF4-FFF2-40B4-BE49-F238E27FC236}">
                <a16:creationId xmlns:a16="http://schemas.microsoft.com/office/drawing/2014/main" id="{69508BD1-22E9-4C83-91D9-DC5E9F7E6B9A}"/>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rgbClr val="FFFF00"/>
                </a:solidFill>
                <a:ea typeface="宋体" charset="-122"/>
              </a:rPr>
              <a:t>Background: not obtrusive</a:t>
            </a:r>
          </a:p>
          <a:p>
            <a:pPr lvl="1" eaLnBrk="1" fontAlgn="auto" hangingPunct="1">
              <a:defRPr/>
            </a:pPr>
            <a:r>
              <a:rPr lang="en-US" altLang="zh-CN" sz="3000" dirty="0">
                <a:solidFill>
                  <a:srgbClr val="FFFF00"/>
                </a:solidFill>
                <a:ea typeface="宋体" charset="-122"/>
              </a:rPr>
              <a:t>Distinct objects on the background must relate to the topic. (Patterns are OK)</a:t>
            </a:r>
          </a:p>
          <a:p>
            <a:pPr lvl="1" eaLnBrk="1" fontAlgn="auto" hangingPunct="1">
              <a:defRPr/>
            </a:pPr>
            <a:r>
              <a:rPr lang="en-US" altLang="zh-CN" sz="3000" dirty="0">
                <a:solidFill>
                  <a:srgbClr val="FFFF00"/>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F1FAAB4-99ED-4F81-95AA-8C628B1204C0}"/>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solidFill>
                  <a:schemeClr val="accent2">
                    <a:lumMod val="75000"/>
                  </a:schemeClr>
                </a:solidFill>
              </a:rPr>
              <a:t> PowerPoint Slides</a:t>
            </a:r>
          </a:p>
        </p:txBody>
      </p:sp>
      <p:sp>
        <p:nvSpPr>
          <p:cNvPr id="70659" name="Rectangle 3">
            <a:extLst>
              <a:ext uri="{FF2B5EF4-FFF2-40B4-BE49-F238E27FC236}">
                <a16:creationId xmlns:a16="http://schemas.microsoft.com/office/drawing/2014/main" id="{95813180-E9F8-408A-8B8C-B0392C59BB4E}"/>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rgbClr val="0303C2"/>
                </a:solidFill>
                <a:effectLst>
                  <a:outerShdw blurRad="38100" dist="38100" dir="2700000" algn="tl">
                    <a:srgbClr val="FFFFFF"/>
                  </a:outerShdw>
                </a:effectLst>
                <a:ea typeface="宋体" charset="-122"/>
              </a:rPr>
              <a:t>Background: not obtrusive</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Distinct objects on the background must relate to the topic. (Patterns are OK)</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Is this style/background OK?</a:t>
            </a:r>
          </a:p>
          <a:p>
            <a:pPr lvl="1" eaLnBrk="1" fontAlgn="auto" hangingPunct="1">
              <a:defRPr/>
            </a:pPr>
            <a:endParaRPr lang="en-US" altLang="zh-CN" sz="300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B8CF1DD-37C9-4621-ABCF-85F5E9631618}"/>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solidFill>
                  <a:schemeClr val="accent2">
                    <a:lumMod val="75000"/>
                  </a:schemeClr>
                </a:solidFill>
              </a:rPr>
              <a:t> PowerPoint Slides</a:t>
            </a:r>
          </a:p>
        </p:txBody>
      </p:sp>
      <p:sp>
        <p:nvSpPr>
          <p:cNvPr id="70659" name="Rectangle 3">
            <a:extLst>
              <a:ext uri="{FF2B5EF4-FFF2-40B4-BE49-F238E27FC236}">
                <a16:creationId xmlns:a16="http://schemas.microsoft.com/office/drawing/2014/main" id="{2FCAEBDD-E0CE-439E-BEB4-19CC2E80A4E2}"/>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rgbClr val="0303C2"/>
                </a:solidFill>
                <a:effectLst>
                  <a:outerShdw blurRad="38100" dist="38100" dir="2700000" algn="tl">
                    <a:srgbClr val="FFFFFF"/>
                  </a:outerShdw>
                </a:effectLst>
                <a:ea typeface="宋体" charset="-122"/>
              </a:rPr>
              <a:t>Background: not obtrusive</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Distinct objects on the background must relate to the topic. (Patterns are OK)</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Is this style/background OK?</a:t>
            </a:r>
          </a:p>
          <a:p>
            <a:pPr lvl="1" eaLnBrk="1" fontAlgn="auto" hangingPunct="1">
              <a:defRPr/>
            </a:pPr>
            <a:endParaRPr lang="en-US" altLang="zh-CN" sz="300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E1EB4F6-C22E-44A1-A783-EF0F4134BBD9}"/>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cap="none" dirty="0">
                <a:ln>
                  <a:noFill/>
                </a:ln>
                <a:cs typeface="幼圆"/>
              </a:rPr>
              <a:t> PowerPoint Slides</a:t>
            </a:r>
          </a:p>
        </p:txBody>
      </p:sp>
      <p:sp>
        <p:nvSpPr>
          <p:cNvPr id="70659" name="Rectangle 3">
            <a:extLst>
              <a:ext uri="{FF2B5EF4-FFF2-40B4-BE49-F238E27FC236}">
                <a16:creationId xmlns:a16="http://schemas.microsoft.com/office/drawing/2014/main" id="{9C0AF099-DC9B-456C-8AA5-F31F05758673}"/>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b="1" dirty="0">
                <a:solidFill>
                  <a:schemeClr val="bg2">
                    <a:lumMod val="75000"/>
                  </a:schemeClr>
                </a:solidFill>
                <a:ea typeface="宋体" charset="-122"/>
              </a:rPr>
              <a:t>Background: not obtrusive</a:t>
            </a:r>
          </a:p>
          <a:p>
            <a:pPr lvl="1" eaLnBrk="1" fontAlgn="auto" hangingPunct="1">
              <a:defRPr/>
            </a:pPr>
            <a:r>
              <a:rPr lang="en-US" altLang="zh-CN" sz="3000" b="1" dirty="0">
                <a:solidFill>
                  <a:schemeClr val="bg2">
                    <a:lumMod val="75000"/>
                  </a:schemeClr>
                </a:solidFill>
                <a:ea typeface="宋体" charset="-122"/>
              </a:rPr>
              <a:t>Distinct objects on the background must relate to the topic. (Patterns are OK)</a:t>
            </a:r>
          </a:p>
          <a:p>
            <a:pPr lvl="1" eaLnBrk="1" fontAlgn="auto" hangingPunct="1">
              <a:defRPr/>
            </a:pPr>
            <a:r>
              <a:rPr lang="en-US" altLang="zh-CN" sz="3000" b="1" dirty="0">
                <a:solidFill>
                  <a:schemeClr val="bg2">
                    <a:lumMod val="75000"/>
                  </a:schemeClr>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
        <p:nvSpPr>
          <p:cNvPr id="22532" name="TextBox 1">
            <a:extLst>
              <a:ext uri="{FF2B5EF4-FFF2-40B4-BE49-F238E27FC236}">
                <a16:creationId xmlns:a16="http://schemas.microsoft.com/office/drawing/2014/main" id="{FBD5253D-703D-45B6-9A89-0D102C59EE37}"/>
              </a:ext>
            </a:extLst>
          </p:cNvPr>
          <p:cNvSpPr txBox="1">
            <a:spLocks noChangeArrowheads="1"/>
          </p:cNvSpPr>
          <p:nvPr/>
        </p:nvSpPr>
        <p:spPr bwMode="auto">
          <a:xfrm>
            <a:off x="7696200" y="58674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CA" altLang="en-US" sz="2000" b="1">
                <a:solidFill>
                  <a:srgbClr val="FFFF00"/>
                </a:solidFill>
              </a:rPr>
              <a:t>LOGO</a:t>
            </a:r>
            <a:endParaRPr lang="en-CA" altLang="en-US" b="1">
              <a:solidFill>
                <a:srgbClr val="FFFF00"/>
              </a:solidFill>
            </a:endParaRPr>
          </a:p>
        </p:txBody>
      </p:sp>
      <p:sp>
        <p:nvSpPr>
          <p:cNvPr id="3" name="Rectangle 2">
            <a:extLst>
              <a:ext uri="{FF2B5EF4-FFF2-40B4-BE49-F238E27FC236}">
                <a16:creationId xmlns:a16="http://schemas.microsoft.com/office/drawing/2014/main" id="{003256F6-9530-459E-B918-69BC36EDF9F3}"/>
              </a:ext>
            </a:extLst>
          </p:cNvPr>
          <p:cNvSpPr/>
          <p:nvPr/>
        </p:nvSpPr>
        <p:spPr>
          <a:xfrm>
            <a:off x="7543800" y="5562600"/>
            <a:ext cx="1295400" cy="990600"/>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TextBox 3">
            <a:extLst>
              <a:ext uri="{FF2B5EF4-FFF2-40B4-BE49-F238E27FC236}">
                <a16:creationId xmlns:a16="http://schemas.microsoft.com/office/drawing/2014/main" id="{42B32779-E51A-4EB0-AED5-23C85FB51EEB}"/>
              </a:ext>
            </a:extLst>
          </p:cNvPr>
          <p:cNvSpPr txBox="1">
            <a:spLocks noChangeArrowheads="1"/>
          </p:cNvSpPr>
          <p:nvPr/>
        </p:nvSpPr>
        <p:spPr bwMode="auto">
          <a:xfrm>
            <a:off x="762000" y="4340225"/>
            <a:ext cx="5181600" cy="224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CA" altLang="en-US" sz="2800">
                <a:solidFill>
                  <a:srgbClr val="FF0000"/>
                </a:solidFill>
              </a:rPr>
              <a:t>Fix problems like this on prepackaged PowerPoint themes. Whatever appears on your slide should be for the benefit of your audience!</a:t>
            </a:r>
          </a:p>
        </p:txBody>
      </p:sp>
      <p:cxnSp>
        <p:nvCxnSpPr>
          <p:cNvPr id="6" name="Straight Arrow Connector 5">
            <a:extLst>
              <a:ext uri="{FF2B5EF4-FFF2-40B4-BE49-F238E27FC236}">
                <a16:creationId xmlns:a16="http://schemas.microsoft.com/office/drawing/2014/main" id="{2FE8BBB9-6CEA-47D6-A771-5125B02EA043}"/>
              </a:ext>
            </a:extLst>
          </p:cNvPr>
          <p:cNvCxnSpPr>
            <a:endCxn id="3" idx="1"/>
          </p:cNvCxnSpPr>
          <p:nvPr/>
        </p:nvCxnSpPr>
        <p:spPr>
          <a:xfrm>
            <a:off x="5791200" y="5867400"/>
            <a:ext cx="1752600" cy="190500"/>
          </a:xfrm>
          <a:prstGeom prst="straightConnector1">
            <a:avLst/>
          </a:prstGeom>
          <a:ln w="666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84C130-2DFC-4930-B674-6802B0A5FA13}"/>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3E: Backgrounds and Color</a:t>
            </a:r>
          </a:p>
        </p:txBody>
      </p:sp>
      <p:sp>
        <p:nvSpPr>
          <p:cNvPr id="70659" name="Rectangle 3">
            <a:extLst>
              <a:ext uri="{FF2B5EF4-FFF2-40B4-BE49-F238E27FC236}">
                <a16:creationId xmlns:a16="http://schemas.microsoft.com/office/drawing/2014/main" id="{E4233C4F-BD53-4C20-B736-2AEC2CA59893}"/>
              </a:ext>
            </a:extLst>
          </p:cNvPr>
          <p:cNvSpPr>
            <a:spLocks noGrp="1" noChangeArrowheads="1"/>
          </p:cNvSpPr>
          <p:nvPr>
            <p:ph idx="1"/>
          </p:nvPr>
        </p:nvSpPr>
        <p:spPr>
          <a:xfrm>
            <a:off x="609600" y="1752600"/>
            <a:ext cx="8229600" cy="4530725"/>
          </a:xfrm>
        </p:spPr>
        <p:txBody>
          <a:bodyPr rtlCol="0">
            <a:normAutofit/>
          </a:bodyPr>
          <a:lstStyle/>
          <a:p>
            <a:pPr eaLnBrk="1" fontAlgn="auto" hangingPunct="1">
              <a:spcAft>
                <a:spcPts val="0"/>
              </a:spcAft>
              <a:buFont typeface="Arial" panose="020B0604020202020204" pitchFamily="34" charset="0"/>
              <a:buChar char="•"/>
              <a:defRPr/>
            </a:pPr>
            <a:r>
              <a:rPr lang="en-US" altLang="zh-CN" sz="3600" dirty="0">
                <a:solidFill>
                  <a:schemeClr val="bg2">
                    <a:lumMod val="75000"/>
                  </a:schemeClr>
                </a:solidFill>
              </a:rPr>
              <a:t>Good text/background contrast: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tx1"/>
                </a:solidFill>
                <a:highlight>
                  <a:srgbClr val="FFFF00"/>
                </a:highlight>
              </a:rPr>
              <a:t>light text on </a:t>
            </a:r>
            <a:r>
              <a:rPr lang="en-US" altLang="zh-CN" sz="2800" dirty="0">
                <a:solidFill>
                  <a:srgbClr val="FFFF00"/>
                </a:solidFill>
                <a:highlight>
                  <a:srgbClr val="C0C0C0"/>
                </a:highlight>
              </a:rPr>
              <a:t>light background</a:t>
            </a:r>
            <a:r>
              <a:rPr lang="en-US" altLang="zh-CN" sz="2800" dirty="0">
                <a:solidFill>
                  <a:schemeClr val="tx1"/>
                </a:solidFill>
                <a:highlight>
                  <a:srgbClr val="FFFF99"/>
                </a:highlight>
              </a:rPr>
              <a: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bg1"/>
                </a:solidFill>
                <a:highlight>
                  <a:srgbClr val="000080"/>
                </a:highlight>
              </a:rPr>
              <a:t>dark text on </a:t>
            </a:r>
            <a:r>
              <a:rPr lang="en-US" altLang="zh-CN" sz="2800" dirty="0">
                <a:solidFill>
                  <a:srgbClr val="002060"/>
                </a:solidFill>
                <a:highlight>
                  <a:srgbClr val="000000"/>
                </a:highlight>
              </a:rPr>
              <a:t>dark background</a:t>
            </a:r>
          </a:p>
          <a:p>
            <a:pPr lvl="1" eaLnBrk="1" fontAlgn="auto" hangingPunct="1">
              <a:spcAft>
                <a:spcPts val="0"/>
              </a:spcAft>
              <a:buFont typeface="Arial" panose="020B0604020202020204" pitchFamily="34" charset="0"/>
              <a:buChar char="•"/>
              <a:defRPr/>
            </a:pPr>
            <a:endParaRPr lang="en-US" altLang="zh-CN" sz="2800" dirty="0">
              <a:solidFill>
                <a:srgbClr val="002060"/>
              </a:solidFill>
              <a:highlight>
                <a:srgbClr val="000080"/>
              </a:highlight>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eaLnBrk="1" fontAlgn="auto" hangingPunct="1">
              <a:spcAft>
                <a:spcPts val="0"/>
              </a:spcAft>
              <a:buFont typeface="Arial" panose="020B0604020202020204" pitchFamily="34" charset="0"/>
              <a:buChar char="•"/>
              <a:defRPr/>
            </a:pPr>
            <a:endParaRPr lang="en-US" altLang="zh-CN" sz="3000" dirty="0">
              <a:solidFill>
                <a:srgbClr val="002060"/>
              </a:solidFill>
              <a:effectLst>
                <a:outerShdw blurRad="38100" dist="38100" dir="2700000" algn="tl">
                  <a:srgbClr val="000000">
                    <a:alpha val="43137"/>
                  </a:srgbClr>
                </a:outerShdw>
              </a:effectLst>
              <a:highlight>
                <a:srgbClr val="000080"/>
              </a:highlight>
            </a:endParaRPr>
          </a:p>
        </p:txBody>
      </p:sp>
    </p:spTree>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psules">
  <a:themeElements>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1_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2313</TotalTime>
  <Words>1628</Words>
  <Application>Microsoft Office PowerPoint</Application>
  <PresentationFormat>On-screen Show (4:3)</PresentationFormat>
  <Paragraphs>201</Paragraphs>
  <Slides>38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Arial Narrow</vt:lpstr>
      <vt:lpstr>Century Gothic</vt:lpstr>
      <vt:lpstr>Comic Sans MS</vt:lpstr>
      <vt:lpstr>Times New Roman</vt:lpstr>
      <vt:lpstr>Wingdings</vt:lpstr>
      <vt:lpstr>Wingdings 3</vt:lpstr>
      <vt:lpstr>Crayons</vt:lpstr>
      <vt:lpstr>1_Capsules</vt:lpstr>
      <vt:lpstr>Default Design</vt:lpstr>
      <vt:lpstr>Slice</vt:lpstr>
      <vt:lpstr> PowerPoint Slides</vt:lpstr>
      <vt:lpstr> PowerPoint Slides</vt:lpstr>
      <vt:lpstr> PowerPoint Slides</vt:lpstr>
      <vt:lpstr> PowerPoint Slides</vt:lpstr>
      <vt:lpstr> PowerPoint Slides</vt:lpstr>
      <vt:lpstr> PowerPoint Slides</vt:lpstr>
      <vt:lpstr> PowerPoint Slides</vt:lpstr>
      <vt:lpstr> PowerPoint Slides</vt:lpstr>
      <vt:lpstr>3E: Backgrounds and Color</vt:lpstr>
      <vt:lpstr>3E: Backgrounds and Color</vt:lpstr>
      <vt:lpstr> Backgrounds and Color</vt:lpstr>
      <vt:lpstr> Paragraphs on Slides</vt:lpstr>
      <vt:lpstr> Paragraphs &amp; Sentences?</vt:lpstr>
      <vt:lpstr> Paragraphs &amp; Sentences?</vt:lpstr>
      <vt:lpstr>PowerPoint Presentation</vt:lpstr>
      <vt:lpstr> PPT offers Slide Transitions</vt:lpstr>
      <vt:lpstr> PPT offers Element Transitions</vt:lpstr>
      <vt:lpstr> Spelling &amp; Grammar</vt:lpstr>
      <vt:lpstr> Consistent Formatting</vt:lpstr>
      <vt:lpstr>Common Formatting mistak es: Do you See the Problems?</vt:lpstr>
      <vt:lpstr> What size of text?</vt:lpstr>
      <vt:lpstr> Figures/Tables/Diagrams</vt:lpstr>
      <vt:lpstr> Make figures big enough to show detail – Respect your audience!</vt:lpstr>
      <vt:lpstr>My Diagram, done badly</vt:lpstr>
      <vt:lpstr>My Diagram, done badly</vt:lpstr>
      <vt:lpstr>My Diagram, still bad, but better label</vt:lpstr>
      <vt:lpstr>My Diagram, still some problems</vt:lpstr>
      <vt:lpstr>Widget Sales in US by women in cities</vt:lpstr>
      <vt:lpstr>Widget Sales in US by women in cities</vt:lpstr>
      <vt:lpstr>My Diagram, done badly</vt:lpstr>
      <vt:lpstr>Widget Sales in US by women in cities</vt:lpstr>
      <vt:lpstr>Widget Sales in US by women in cities</vt:lpstr>
      <vt:lpstr>3E: Use time efficiently</vt:lpstr>
      <vt:lpstr> Use variety in Titles!</vt:lpstr>
      <vt:lpstr> Use variety, not just text</vt:lpstr>
      <vt:lpstr> Do not go backwards</vt:lpstr>
      <vt:lpstr> Audio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Communication Lesson 2</dc:title>
  <dc:creator>Murrax</dc:creator>
  <cp:lastModifiedBy>Murray Sherk</cp:lastModifiedBy>
  <cp:revision>197</cp:revision>
  <cp:lastPrinted>2013-10-08T03:07:00Z</cp:lastPrinted>
  <dcterms:created xsi:type="dcterms:W3CDTF">2009-09-14T02:48:38Z</dcterms:created>
  <dcterms:modified xsi:type="dcterms:W3CDTF">2019-11-05T13:16:15Z</dcterms:modified>
</cp:coreProperties>
</file>