
<file path=[Content_Types].xml><?xml version="1.0" encoding="utf-8"?>
<Types xmlns="http://schemas.openxmlformats.org/package/2006/content-types">
  <Default Extension="png&amp;ehk=Fm4D6H1jx5ZUYNrPHGqh0A&amp;r=0&amp;pid=OfficeInsert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DA22-7E1A-415E-BD41-DED814311308}" type="datetimeFigureOut">
              <a:rPr lang="en-CA" smtClean="0"/>
              <a:t>2017-12-22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FE8-BD91-434C-831F-1577AF017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66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DA22-7E1A-415E-BD41-DED814311308}" type="datetimeFigureOut">
              <a:rPr lang="en-CA" smtClean="0"/>
              <a:t>2017-12-22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FE8-BD91-434C-831F-1577AF017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74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DA22-7E1A-415E-BD41-DED814311308}" type="datetimeFigureOut">
              <a:rPr lang="en-CA" smtClean="0"/>
              <a:t>2017-12-22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FE8-BD91-434C-831F-1577AF017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454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DA22-7E1A-415E-BD41-DED814311308}" type="datetimeFigureOut">
              <a:rPr lang="en-CA" smtClean="0"/>
              <a:t>2017-12-22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FE8-BD91-434C-831F-1577AF017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87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DA22-7E1A-415E-BD41-DED814311308}" type="datetimeFigureOut">
              <a:rPr lang="en-CA" smtClean="0"/>
              <a:t>2017-12-22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FE8-BD91-434C-831F-1577AF017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854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DA22-7E1A-415E-BD41-DED814311308}" type="datetimeFigureOut">
              <a:rPr lang="en-CA" smtClean="0"/>
              <a:t>2017-12-22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FE8-BD91-434C-831F-1577AF017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98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DA22-7E1A-415E-BD41-DED814311308}" type="datetimeFigureOut">
              <a:rPr lang="en-CA" smtClean="0"/>
              <a:t>2017-12-22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FE8-BD91-434C-831F-1577AF017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963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DA22-7E1A-415E-BD41-DED814311308}" type="datetimeFigureOut">
              <a:rPr lang="en-CA" smtClean="0"/>
              <a:t>2017-12-22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FE8-BD91-434C-831F-1577AF017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57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DA22-7E1A-415E-BD41-DED814311308}" type="datetimeFigureOut">
              <a:rPr lang="en-CA" smtClean="0"/>
              <a:t>2017-12-22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FE8-BD91-434C-831F-1577AF017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171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DA22-7E1A-415E-BD41-DED814311308}" type="datetimeFigureOut">
              <a:rPr lang="en-CA" smtClean="0"/>
              <a:t>2017-12-22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FE8-BD91-434C-831F-1577AF017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554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DA22-7E1A-415E-BD41-DED814311308}" type="datetimeFigureOut">
              <a:rPr lang="en-CA" smtClean="0"/>
              <a:t>2017-12-22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FE8-BD91-434C-831F-1577AF017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81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CDA22-7E1A-415E-BD41-DED814311308}" type="datetimeFigureOut">
              <a:rPr lang="en-CA" smtClean="0"/>
              <a:t>2017-12-22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2FE8-BD91-434C-831F-1577AF0172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85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nome-computer.svg" TargetMode="External"/><Relationship Id="rId2" Type="http://schemas.openxmlformats.org/officeDocument/2006/relationships/image" Target="../media/image3.png&amp;ehk=Fm4D6H1jx5ZUYNrPHGqh0A&amp;r=0&amp;pid=OfficeInsert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45D6-C9CB-4D9F-83D5-10955AF11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What’s wrong with these PowerPoint slides?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423-16AD-4465-838C-47FBEBBA9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179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5EB3-641C-4511-85C6-0936A025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This is a </a:t>
            </a:r>
            <a:r>
              <a:rPr lang="en-CA" dirty="0" err="1"/>
              <a:t>PowerPomt</a:t>
            </a:r>
            <a:r>
              <a:rPr lang="en-CA" dirty="0"/>
              <a:t>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4B872-0A00-4F0F-8A23-5E08C013F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Slides can have bad features</a:t>
            </a:r>
          </a:p>
          <a:p>
            <a:pPr lvl="1"/>
            <a:r>
              <a:rPr lang="en-CA" sz="1050" dirty="0"/>
              <a:t>Some of these are text problems.</a:t>
            </a:r>
          </a:p>
          <a:p>
            <a:pPr lvl="2"/>
            <a:r>
              <a:rPr lang="en-CA" sz="800" dirty="0"/>
              <a:t>Some are not</a:t>
            </a:r>
            <a:endParaRPr lang="en-CA" sz="1200" dirty="0"/>
          </a:p>
          <a:p>
            <a:r>
              <a:rPr lang="en-CA" dirty="0"/>
              <a:t>Do you see any </a:t>
            </a:r>
            <a:r>
              <a:rPr lang="en-CA" dirty="0" err="1"/>
              <a:t>probblems</a:t>
            </a:r>
            <a:r>
              <a:rPr lang="en-CA" dirty="0"/>
              <a:t> on this slide?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260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A941C-B237-46B3-944C-1AFF37C1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 there a problem with this slide?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40EFD-B7BF-4FBF-8611-3C23DF91D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What is wrong?</a:t>
            </a:r>
          </a:p>
          <a:p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Is this slide OK?</a:t>
            </a:r>
          </a:p>
        </p:txBody>
      </p:sp>
    </p:spTree>
    <p:extLst>
      <p:ext uri="{BB962C8B-B14F-4D97-AF65-F5344CB8AC3E}">
        <p14:creationId xmlns:p14="http://schemas.microsoft.com/office/powerpoint/2010/main" val="306817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2796-D474-450C-B529-056587FD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51116" cy="1325563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Is it OK to have dark backgrounds?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5D4E5-7F18-4018-AAAA-8CFA1D0C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8627"/>
            <a:ext cx="7886700" cy="39683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CA" sz="3600" dirty="0">
                <a:solidFill>
                  <a:schemeClr val="bg1"/>
                </a:solidFill>
              </a:rPr>
              <a:t>Are there problems on </a:t>
            </a:r>
            <a:r>
              <a:rPr lang="en-CA" sz="3600" dirty="0">
                <a:solidFill>
                  <a:srgbClr val="FFFF00"/>
                </a:solidFill>
              </a:rPr>
              <a:t>this</a:t>
            </a:r>
            <a:r>
              <a:rPr lang="en-CA" sz="3600" dirty="0">
                <a:solidFill>
                  <a:schemeClr val="bg1"/>
                </a:solidFill>
              </a:rPr>
              <a:t> slide?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CA" sz="3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CA" sz="3600" dirty="0">
                <a:solidFill>
                  <a:srgbClr val="FFFF00"/>
                </a:solidFill>
              </a:rPr>
              <a:t>What </a:t>
            </a:r>
            <a:r>
              <a:rPr lang="en-CA" sz="3600" dirty="0">
                <a:solidFill>
                  <a:schemeClr val="bg1"/>
                </a:solidFill>
              </a:rPr>
              <a:t>would </a:t>
            </a:r>
            <a:r>
              <a:rPr lang="en-CA" sz="3600" dirty="0">
                <a:solidFill>
                  <a:srgbClr val="FF0000"/>
                </a:solidFill>
              </a:rPr>
              <a:t>you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>
                <a:solidFill>
                  <a:srgbClr val="00B050"/>
                </a:solidFill>
              </a:rPr>
              <a:t>change</a:t>
            </a:r>
            <a:r>
              <a:rPr lang="en-CA" sz="3600" dirty="0">
                <a:solidFill>
                  <a:schemeClr val="bg1"/>
                </a:solidFill>
              </a:rPr>
              <a:t> to make this slide </a:t>
            </a:r>
            <a:r>
              <a:rPr lang="en-CA" sz="3600" dirty="0">
                <a:solidFill>
                  <a:srgbClr val="00B0F0"/>
                </a:solidFill>
              </a:rPr>
              <a:t>better</a:t>
            </a:r>
            <a:r>
              <a:rPr lang="en-CA" sz="36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64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92946-F796-4FFB-9A2D-19C57E80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543" y="365126"/>
            <a:ext cx="10522635" cy="1325563"/>
          </a:xfrm>
        </p:spPr>
        <p:txBody>
          <a:bodyPr/>
          <a:lstStyle/>
          <a:p>
            <a:r>
              <a:rPr lang="en-CA" dirty="0"/>
              <a:t>Here’s another slide that has some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B8DEE-231E-4866-BD0E-7005EF1D2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Many slides has a problem.</a:t>
            </a:r>
          </a:p>
          <a:p>
            <a:r>
              <a:rPr lang="en-CA" dirty="0"/>
              <a:t>Do you see two problem on this slide?</a:t>
            </a:r>
          </a:p>
          <a:p>
            <a:r>
              <a:rPr lang="en-CA" dirty="0"/>
              <a:t>maybe There </a:t>
            </a:r>
            <a:r>
              <a:rPr lang="en-CA" dirty="0" err="1"/>
              <a:t>aRe</a:t>
            </a:r>
            <a:r>
              <a:rPr lang="en-CA" dirty="0"/>
              <a:t> more Than two Problems.</a:t>
            </a:r>
          </a:p>
          <a:p>
            <a:r>
              <a:rPr lang="en-CA" dirty="0"/>
              <a:t>Are there much than?</a:t>
            </a:r>
          </a:p>
        </p:txBody>
      </p:sp>
      <p:pic>
        <p:nvPicPr>
          <p:cNvPr id="5" name="Picture 4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F99BDFF2-CF7E-4D34-9C71-52A91D993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2" y="407986"/>
            <a:ext cx="728135" cy="5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9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597B-81AF-4F73-B742-75AD430E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</a:t>
            </a:r>
            <a:r>
              <a:rPr lang="en-CA"/>
              <a:t>other problems?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F0986-298C-402A-8B9E-BCA65758D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155559" cy="4547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      This is, a bullet point that; is beside a picture (of a computer]</a:t>
            </a:r>
          </a:p>
          <a:p>
            <a:pPr marL="0" indent="0">
              <a:buNone/>
            </a:pPr>
            <a:r>
              <a:rPr lang="en-CA" dirty="0"/>
              <a:t>      Here, is the. second point, in this list. [Do you, think this is a good idea?) Are; there any problems on this slide? Maybe there 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C11C2315-987F-47B2-8C67-A8044FB4149C}"/>
              </a:ext>
            </a:extLst>
          </p:cNvPr>
          <p:cNvSpPr/>
          <p:nvPr/>
        </p:nvSpPr>
        <p:spPr>
          <a:xfrm>
            <a:off x="844062" y="1969477"/>
            <a:ext cx="211015" cy="1969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8F6530C-CB02-4E1F-A4E8-745AF80C5F76}"/>
              </a:ext>
            </a:extLst>
          </p:cNvPr>
          <p:cNvSpPr/>
          <p:nvPr/>
        </p:nvSpPr>
        <p:spPr>
          <a:xfrm>
            <a:off x="822960" y="3596861"/>
            <a:ext cx="211015" cy="1969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A desktop computer sitting on a desk with a monitor keyboard and mouse&#10;&#10;Description generated with high confidence">
            <a:extLst>
              <a:ext uri="{FF2B5EF4-FFF2-40B4-BE49-F238E27FC236}">
                <a16:creationId xmlns:a16="http://schemas.microsoft.com/office/drawing/2014/main" id="{32D55533-8166-439B-AA5B-A6AC9D1C9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94163" y="1690689"/>
            <a:ext cx="3861582" cy="38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9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170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What’s wrong with these PowerPoint slides?</vt:lpstr>
      <vt:lpstr>This is a PowerPomt slide</vt:lpstr>
      <vt:lpstr>Is there a problem with this slide?</vt:lpstr>
      <vt:lpstr>Is it OK to have dark backgrounds?</vt:lpstr>
      <vt:lpstr>Here’s another slide that has some problems</vt:lpstr>
      <vt:lpstr>What other problems?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wrong with these slides?</dc:title>
  <dc:creator>Murray</dc:creator>
  <cp:lastModifiedBy>Murray</cp:lastModifiedBy>
  <cp:revision>15</cp:revision>
  <dcterms:created xsi:type="dcterms:W3CDTF">2017-12-21T12:01:18Z</dcterms:created>
  <dcterms:modified xsi:type="dcterms:W3CDTF">2017-12-22T00:15:29Z</dcterms:modified>
</cp:coreProperties>
</file>