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82" r:id="rId3"/>
    <p:sldId id="260" r:id="rId4"/>
    <p:sldId id="280" r:id="rId5"/>
    <p:sldId id="262" r:id="rId6"/>
    <p:sldId id="281" r:id="rId7"/>
    <p:sldId id="286" r:id="rId8"/>
    <p:sldId id="261" r:id="rId9"/>
    <p:sldId id="263" r:id="rId10"/>
    <p:sldId id="283" r:id="rId11"/>
    <p:sldId id="264" r:id="rId12"/>
    <p:sldId id="267" r:id="rId13"/>
    <p:sldId id="268" r:id="rId14"/>
    <p:sldId id="270" r:id="rId15"/>
    <p:sldId id="271" r:id="rId16"/>
    <p:sldId id="272" r:id="rId17"/>
    <p:sldId id="273" r:id="rId18"/>
    <p:sldId id="274" r:id="rId19"/>
    <p:sldId id="276" r:id="rId20"/>
    <p:sldId id="285" r:id="rId2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4D26"/>
    <a:srgbClr val="F4E9A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65" autoAdjust="0"/>
  </p:normalViewPr>
  <p:slideViewPr>
    <p:cSldViewPr snapToGrid="0">
      <p:cViewPr varScale="1">
        <p:scale>
          <a:sx n="62" d="100"/>
          <a:sy n="62" d="100"/>
        </p:scale>
        <p:origin x="98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ray Sherk" userId="7a0776b0-f7d6-4f4c-8827-68d1df06d98d" providerId="ADAL" clId="{EF7CA01C-6D8A-4DA8-A81E-D09D019BB233}"/>
    <pc:docChg chg="undo custSel addSld delSld modSld">
      <pc:chgData name="Murray Sherk" userId="7a0776b0-f7d6-4f4c-8827-68d1df06d98d" providerId="ADAL" clId="{EF7CA01C-6D8A-4DA8-A81E-D09D019BB233}" dt="2018-04-25T02:55:16.218" v="1447"/>
      <pc:docMkLst>
        <pc:docMk/>
      </pc:docMkLst>
      <pc:sldChg chg="modSp">
        <pc:chgData name="Murray Sherk" userId="7a0776b0-f7d6-4f4c-8827-68d1df06d98d" providerId="ADAL" clId="{EF7CA01C-6D8A-4DA8-A81E-D09D019BB233}" dt="2018-04-25T02:46:14.177" v="1126" actId="207"/>
        <pc:sldMkLst>
          <pc:docMk/>
          <pc:sldMk cId="0" sldId="256"/>
        </pc:sldMkLst>
        <pc:spChg chg="mod">
          <ac:chgData name="Murray Sherk" userId="7a0776b0-f7d6-4f4c-8827-68d1df06d98d" providerId="ADAL" clId="{EF7CA01C-6D8A-4DA8-A81E-D09D019BB233}" dt="2018-04-25T02:46:14.177" v="1126" actId="207"/>
          <ac:spMkLst>
            <pc:docMk/>
            <pc:sldMk cId="0" sldId="256"/>
            <ac:spMk id="3" creationId="{00000000-0000-0000-0000-000000000000}"/>
          </ac:spMkLst>
        </pc:spChg>
      </pc:sldChg>
      <pc:sldChg chg="modSp">
        <pc:chgData name="Murray Sherk" userId="7a0776b0-f7d6-4f4c-8827-68d1df06d98d" providerId="ADAL" clId="{EF7CA01C-6D8A-4DA8-A81E-D09D019BB233}" dt="2018-04-25T02:46:49.790" v="1133" actId="1036"/>
        <pc:sldMkLst>
          <pc:docMk/>
          <pc:sldMk cId="0" sldId="260"/>
        </pc:sldMkLst>
        <pc:spChg chg="mod">
          <ac:chgData name="Murray Sherk" userId="7a0776b0-f7d6-4f4c-8827-68d1df06d98d" providerId="ADAL" clId="{EF7CA01C-6D8A-4DA8-A81E-D09D019BB233}" dt="2018-04-25T02:46:45.164" v="1128" actId="1076"/>
          <ac:spMkLst>
            <pc:docMk/>
            <pc:sldMk cId="0" sldId="260"/>
            <ac:spMk id="14" creationId="{00000000-0000-0000-0000-000000000000}"/>
          </ac:spMkLst>
        </pc:spChg>
        <pc:spChg chg="mod">
          <ac:chgData name="Murray Sherk" userId="7a0776b0-f7d6-4f4c-8827-68d1df06d98d" providerId="ADAL" clId="{EF7CA01C-6D8A-4DA8-A81E-D09D019BB233}" dt="2018-04-25T02:46:49.790" v="1133" actId="1036"/>
          <ac:spMkLst>
            <pc:docMk/>
            <pc:sldMk cId="0" sldId="260"/>
            <ac:spMk id="15" creationId="{00000000-0000-0000-0000-000000000000}"/>
          </ac:spMkLst>
        </pc:spChg>
      </pc:sldChg>
      <pc:sldChg chg="addSp delSp modSp">
        <pc:chgData name="Murray Sherk" userId="7a0776b0-f7d6-4f4c-8827-68d1df06d98d" providerId="ADAL" clId="{EF7CA01C-6D8A-4DA8-A81E-D09D019BB233}" dt="2018-04-25T02:51:50.092" v="1400" actId="20577"/>
        <pc:sldMkLst>
          <pc:docMk/>
          <pc:sldMk cId="0" sldId="263"/>
        </pc:sldMkLst>
        <pc:spChg chg="mod">
          <ac:chgData name="Murray Sherk" userId="7a0776b0-f7d6-4f4c-8827-68d1df06d98d" providerId="ADAL" clId="{EF7CA01C-6D8A-4DA8-A81E-D09D019BB233}" dt="2018-04-25T02:51:50.092" v="1400" actId="20577"/>
          <ac:spMkLst>
            <pc:docMk/>
            <pc:sldMk cId="0" sldId="263"/>
            <ac:spMk id="3" creationId="{00000000-0000-0000-0000-000000000000}"/>
          </ac:spMkLst>
        </pc:spChg>
        <pc:spChg chg="add del mod">
          <ac:chgData name="Murray Sherk" userId="7a0776b0-f7d6-4f4c-8827-68d1df06d98d" providerId="ADAL" clId="{EF7CA01C-6D8A-4DA8-A81E-D09D019BB233}" dt="2018-04-25T02:01:07.727" v="59" actId="478"/>
          <ac:spMkLst>
            <pc:docMk/>
            <pc:sldMk cId="0" sldId="263"/>
            <ac:spMk id="4" creationId="{0B21A02B-C73F-446B-BFB3-4C9FB5DFCA34}"/>
          </ac:spMkLst>
        </pc:spChg>
      </pc:sldChg>
      <pc:sldChg chg="modSp modAnim">
        <pc:chgData name="Murray Sherk" userId="7a0776b0-f7d6-4f4c-8827-68d1df06d98d" providerId="ADAL" clId="{EF7CA01C-6D8A-4DA8-A81E-D09D019BB233}" dt="2018-04-25T02:49:15.936" v="1192"/>
        <pc:sldMkLst>
          <pc:docMk/>
          <pc:sldMk cId="0" sldId="264"/>
        </pc:sldMkLst>
        <pc:spChg chg="mod">
          <ac:chgData name="Murray Sherk" userId="7a0776b0-f7d6-4f4c-8827-68d1df06d98d" providerId="ADAL" clId="{EF7CA01C-6D8A-4DA8-A81E-D09D019BB233}" dt="2018-04-25T02:22:32.667" v="643" actId="207"/>
          <ac:spMkLst>
            <pc:docMk/>
            <pc:sldMk cId="0" sldId="264"/>
            <ac:spMk id="2" creationId="{00000000-0000-0000-0000-000000000000}"/>
          </ac:spMkLst>
        </pc:spChg>
        <pc:spChg chg="mod">
          <ac:chgData name="Murray Sherk" userId="7a0776b0-f7d6-4f4c-8827-68d1df06d98d" providerId="ADAL" clId="{EF7CA01C-6D8A-4DA8-A81E-D09D019BB233}" dt="2018-04-25T02:48:15.894" v="1190" actId="20577"/>
          <ac:spMkLst>
            <pc:docMk/>
            <pc:sldMk cId="0" sldId="264"/>
            <ac:spMk id="3" creationId="{00000000-0000-0000-0000-000000000000}"/>
          </ac:spMkLst>
        </pc:spChg>
        <pc:spChg chg="mod">
          <ac:chgData name="Murray Sherk" userId="7a0776b0-f7d6-4f4c-8827-68d1df06d98d" providerId="ADAL" clId="{EF7CA01C-6D8A-4DA8-A81E-D09D019BB233}" dt="2018-04-25T02:23:15.912" v="651" actId="20577"/>
          <ac:spMkLst>
            <pc:docMk/>
            <pc:sldMk cId="0" sldId="264"/>
            <ac:spMk id="4" creationId="{00000000-0000-0000-0000-000000000000}"/>
          </ac:spMkLst>
        </pc:spChg>
      </pc:sldChg>
      <pc:sldChg chg="modSp">
        <pc:chgData name="Murray Sherk" userId="7a0776b0-f7d6-4f4c-8827-68d1df06d98d" providerId="ADAL" clId="{EF7CA01C-6D8A-4DA8-A81E-D09D019BB233}" dt="2018-04-25T02:44:16.549" v="1072"/>
        <pc:sldMkLst>
          <pc:docMk/>
          <pc:sldMk cId="0" sldId="267"/>
        </pc:sldMkLst>
        <pc:spChg chg="mod">
          <ac:chgData name="Murray Sherk" userId="7a0776b0-f7d6-4f4c-8827-68d1df06d98d" providerId="ADAL" clId="{EF7CA01C-6D8A-4DA8-A81E-D09D019BB233}" dt="2018-04-25T02:44:16.549" v="1072"/>
          <ac:spMkLst>
            <pc:docMk/>
            <pc:sldMk cId="0" sldId="267"/>
            <ac:spMk id="3" creationId="{00000000-0000-0000-0000-000000000000}"/>
          </ac:spMkLst>
        </pc:spChg>
      </pc:sldChg>
      <pc:sldChg chg="modSp">
        <pc:chgData name="Murray Sherk" userId="7a0776b0-f7d6-4f4c-8827-68d1df06d98d" providerId="ADAL" clId="{EF7CA01C-6D8A-4DA8-A81E-D09D019BB233}" dt="2018-04-25T02:44:16.549" v="1072"/>
        <pc:sldMkLst>
          <pc:docMk/>
          <pc:sldMk cId="0" sldId="268"/>
        </pc:sldMkLst>
        <pc:spChg chg="mod">
          <ac:chgData name="Murray Sherk" userId="7a0776b0-f7d6-4f4c-8827-68d1df06d98d" providerId="ADAL" clId="{EF7CA01C-6D8A-4DA8-A81E-D09D019BB233}" dt="2018-04-25T02:44:16.549" v="1072"/>
          <ac:spMkLst>
            <pc:docMk/>
            <pc:sldMk cId="0" sldId="268"/>
            <ac:spMk id="3" creationId="{00000000-0000-0000-0000-000000000000}"/>
          </ac:spMkLst>
        </pc:spChg>
      </pc:sldChg>
      <pc:sldChg chg="modSp">
        <pc:chgData name="Murray Sherk" userId="7a0776b0-f7d6-4f4c-8827-68d1df06d98d" providerId="ADAL" clId="{EF7CA01C-6D8A-4DA8-A81E-D09D019BB233}" dt="2018-04-25T02:44:24.974" v="1076"/>
        <pc:sldMkLst>
          <pc:docMk/>
          <pc:sldMk cId="0" sldId="270"/>
        </pc:sldMkLst>
        <pc:spChg chg="mod">
          <ac:chgData name="Murray Sherk" userId="7a0776b0-f7d6-4f4c-8827-68d1df06d98d" providerId="ADAL" clId="{EF7CA01C-6D8A-4DA8-A81E-D09D019BB233}" dt="2018-04-25T02:44:24.974" v="1076"/>
          <ac:spMkLst>
            <pc:docMk/>
            <pc:sldMk cId="0" sldId="270"/>
            <ac:spMk id="3" creationId="{00000000-0000-0000-0000-000000000000}"/>
          </ac:spMkLst>
        </pc:spChg>
      </pc:sldChg>
      <pc:sldChg chg="modSp">
        <pc:chgData name="Murray Sherk" userId="7a0776b0-f7d6-4f4c-8827-68d1df06d98d" providerId="ADAL" clId="{EF7CA01C-6D8A-4DA8-A81E-D09D019BB233}" dt="2018-04-25T02:27:01.840" v="688" actId="20577"/>
        <pc:sldMkLst>
          <pc:docMk/>
          <pc:sldMk cId="0" sldId="272"/>
        </pc:sldMkLst>
        <pc:spChg chg="mod">
          <ac:chgData name="Murray Sherk" userId="7a0776b0-f7d6-4f4c-8827-68d1df06d98d" providerId="ADAL" clId="{EF7CA01C-6D8A-4DA8-A81E-D09D019BB233}" dt="2018-04-25T02:27:01.840" v="688" actId="20577"/>
          <ac:spMkLst>
            <pc:docMk/>
            <pc:sldMk cId="0" sldId="272"/>
            <ac:spMk id="4" creationId="{00000000-0000-0000-0000-000000000000}"/>
          </ac:spMkLst>
        </pc:spChg>
      </pc:sldChg>
      <pc:sldChg chg="modSp">
        <pc:chgData name="Murray Sherk" userId="7a0776b0-f7d6-4f4c-8827-68d1df06d98d" providerId="ADAL" clId="{EF7CA01C-6D8A-4DA8-A81E-D09D019BB233}" dt="2018-04-25T02:52:57.333" v="1401" actId="6549"/>
        <pc:sldMkLst>
          <pc:docMk/>
          <pc:sldMk cId="0" sldId="273"/>
        </pc:sldMkLst>
        <pc:spChg chg="mod">
          <ac:chgData name="Murray Sherk" userId="7a0776b0-f7d6-4f4c-8827-68d1df06d98d" providerId="ADAL" clId="{EF7CA01C-6D8A-4DA8-A81E-D09D019BB233}" dt="2018-04-25T02:52:57.333" v="1401" actId="6549"/>
          <ac:spMkLst>
            <pc:docMk/>
            <pc:sldMk cId="0" sldId="273"/>
            <ac:spMk id="3" creationId="{00000000-0000-0000-0000-000000000000}"/>
          </ac:spMkLst>
        </pc:spChg>
      </pc:sldChg>
      <pc:sldChg chg="modSp modAnim">
        <pc:chgData name="Murray Sherk" userId="7a0776b0-f7d6-4f4c-8827-68d1df06d98d" providerId="ADAL" clId="{EF7CA01C-6D8A-4DA8-A81E-D09D019BB233}" dt="2018-04-25T02:54:50.451" v="1446" actId="1076"/>
        <pc:sldMkLst>
          <pc:docMk/>
          <pc:sldMk cId="0" sldId="274"/>
        </pc:sldMkLst>
        <pc:spChg chg="mod">
          <ac:chgData name="Murray Sherk" userId="7a0776b0-f7d6-4f4c-8827-68d1df06d98d" providerId="ADAL" clId="{EF7CA01C-6D8A-4DA8-A81E-D09D019BB233}" dt="2018-04-25T02:54:43.481" v="1445" actId="403"/>
          <ac:spMkLst>
            <pc:docMk/>
            <pc:sldMk cId="0" sldId="274"/>
            <ac:spMk id="3" creationId="{00000000-0000-0000-0000-000000000000}"/>
          </ac:spMkLst>
        </pc:spChg>
        <pc:spChg chg="mod">
          <ac:chgData name="Murray Sherk" userId="7a0776b0-f7d6-4f4c-8827-68d1df06d98d" providerId="ADAL" clId="{EF7CA01C-6D8A-4DA8-A81E-D09D019BB233}" dt="2018-04-25T02:54:50.451" v="1446" actId="1076"/>
          <ac:spMkLst>
            <pc:docMk/>
            <pc:sldMk cId="0" sldId="274"/>
            <ac:spMk id="4" creationId="{00000000-0000-0000-0000-000000000000}"/>
          </ac:spMkLst>
        </pc:spChg>
      </pc:sldChg>
      <pc:sldChg chg="modSp">
        <pc:chgData name="Murray Sherk" userId="7a0776b0-f7d6-4f4c-8827-68d1df06d98d" providerId="ADAL" clId="{EF7CA01C-6D8A-4DA8-A81E-D09D019BB233}" dt="2018-04-25T02:44:24.974" v="1076"/>
        <pc:sldMkLst>
          <pc:docMk/>
          <pc:sldMk cId="0" sldId="276"/>
        </pc:sldMkLst>
        <pc:spChg chg="mod">
          <ac:chgData name="Murray Sherk" userId="7a0776b0-f7d6-4f4c-8827-68d1df06d98d" providerId="ADAL" clId="{EF7CA01C-6D8A-4DA8-A81E-D09D019BB233}" dt="2018-04-25T02:44:24.974" v="1076"/>
          <ac:spMkLst>
            <pc:docMk/>
            <pc:sldMk cId="0" sldId="276"/>
            <ac:spMk id="3" creationId="{00000000-0000-0000-0000-000000000000}"/>
          </ac:spMkLst>
        </pc:spChg>
      </pc:sldChg>
      <pc:sldChg chg="modSp">
        <pc:chgData name="Murray Sherk" userId="7a0776b0-f7d6-4f4c-8827-68d1df06d98d" providerId="ADAL" clId="{EF7CA01C-6D8A-4DA8-A81E-D09D019BB233}" dt="2018-04-25T02:44:16.549" v="1072"/>
        <pc:sldMkLst>
          <pc:docMk/>
          <pc:sldMk cId="0" sldId="280"/>
        </pc:sldMkLst>
        <pc:spChg chg="mod">
          <ac:chgData name="Murray Sherk" userId="7a0776b0-f7d6-4f4c-8827-68d1df06d98d" providerId="ADAL" clId="{EF7CA01C-6D8A-4DA8-A81E-D09D019BB233}" dt="2018-04-25T02:44:16.549" v="1072"/>
          <ac:spMkLst>
            <pc:docMk/>
            <pc:sldMk cId="0" sldId="280"/>
            <ac:spMk id="3" creationId="{00000000-0000-0000-0000-000000000000}"/>
          </ac:spMkLst>
        </pc:spChg>
      </pc:sldChg>
      <pc:sldChg chg="addSp delSp modSp delAnim modAnim">
        <pc:chgData name="Murray Sherk" userId="7a0776b0-f7d6-4f4c-8827-68d1df06d98d" providerId="ADAL" clId="{EF7CA01C-6D8A-4DA8-A81E-D09D019BB233}" dt="2018-04-25T02:22:58.628" v="650" actId="207"/>
        <pc:sldMkLst>
          <pc:docMk/>
          <pc:sldMk cId="0" sldId="281"/>
        </pc:sldMkLst>
        <pc:spChg chg="add mod">
          <ac:chgData name="Murray Sherk" userId="7a0776b0-f7d6-4f4c-8827-68d1df06d98d" providerId="ADAL" clId="{EF7CA01C-6D8A-4DA8-A81E-D09D019BB233}" dt="2018-04-25T01:57:50.815" v="27" actId="1582"/>
          <ac:spMkLst>
            <pc:docMk/>
            <pc:sldMk cId="0" sldId="281"/>
            <ac:spMk id="2" creationId="{201CCEAC-6DDA-493F-ADDF-1D1F9F6AA49A}"/>
          </ac:spMkLst>
        </pc:spChg>
        <pc:spChg chg="mod">
          <ac:chgData name="Murray Sherk" userId="7a0776b0-f7d6-4f4c-8827-68d1df06d98d" providerId="ADAL" clId="{EF7CA01C-6D8A-4DA8-A81E-D09D019BB233}" dt="2018-04-25T02:22:55.675" v="649" actId="207"/>
          <ac:spMkLst>
            <pc:docMk/>
            <pc:sldMk cId="0" sldId="281"/>
            <ac:spMk id="4" creationId="{00000000-0000-0000-0000-000000000000}"/>
          </ac:spMkLst>
        </pc:spChg>
        <pc:spChg chg="mod">
          <ac:chgData name="Murray Sherk" userId="7a0776b0-f7d6-4f4c-8827-68d1df06d98d" providerId="ADAL" clId="{EF7CA01C-6D8A-4DA8-A81E-D09D019BB233}" dt="2018-04-25T02:22:58.628" v="650" actId="207"/>
          <ac:spMkLst>
            <pc:docMk/>
            <pc:sldMk cId="0" sldId="281"/>
            <ac:spMk id="6" creationId="{00000000-0000-0000-0000-000000000000}"/>
          </ac:spMkLst>
        </pc:spChg>
        <pc:spChg chg="add mod">
          <ac:chgData name="Murray Sherk" userId="7a0776b0-f7d6-4f4c-8827-68d1df06d98d" providerId="ADAL" clId="{EF7CA01C-6D8A-4DA8-A81E-D09D019BB233}" dt="2018-04-25T01:58:05.024" v="35" actId="1038"/>
          <ac:spMkLst>
            <pc:docMk/>
            <pc:sldMk cId="0" sldId="281"/>
            <ac:spMk id="7" creationId="{F27AAD32-8F02-4195-9421-88193BC1E326}"/>
          </ac:spMkLst>
        </pc:spChg>
        <pc:spChg chg="add mod">
          <ac:chgData name="Murray Sherk" userId="7a0776b0-f7d6-4f4c-8827-68d1df06d98d" providerId="ADAL" clId="{EF7CA01C-6D8A-4DA8-A81E-D09D019BB233}" dt="2018-04-25T01:58:13.368" v="37" actId="1076"/>
          <ac:spMkLst>
            <pc:docMk/>
            <pc:sldMk cId="0" sldId="281"/>
            <ac:spMk id="8" creationId="{251DEE0A-8901-46CE-B50D-BD8762866481}"/>
          </ac:spMkLst>
        </pc:spChg>
        <pc:spChg chg="add mod">
          <ac:chgData name="Murray Sherk" userId="7a0776b0-f7d6-4f4c-8827-68d1df06d98d" providerId="ADAL" clId="{EF7CA01C-6D8A-4DA8-A81E-D09D019BB233}" dt="2018-04-25T01:58:23.057" v="42" actId="1036"/>
          <ac:spMkLst>
            <pc:docMk/>
            <pc:sldMk cId="0" sldId="281"/>
            <ac:spMk id="9" creationId="{87F758D4-00AA-4DF0-887D-007435EF23B8}"/>
          </ac:spMkLst>
        </pc:spChg>
        <pc:spChg chg="add del mod">
          <ac:chgData name="Murray Sherk" userId="7a0776b0-f7d6-4f4c-8827-68d1df06d98d" providerId="ADAL" clId="{EF7CA01C-6D8A-4DA8-A81E-D09D019BB233}" dt="2018-04-25T02:03:25.569" v="73" actId="478"/>
          <ac:spMkLst>
            <pc:docMk/>
            <pc:sldMk cId="0" sldId="281"/>
            <ac:spMk id="10" creationId="{8903FE32-E976-48A8-B6AA-0674CB8DB17A}"/>
          </ac:spMkLst>
        </pc:spChg>
        <pc:spChg chg="add mod">
          <ac:chgData name="Murray Sherk" userId="7a0776b0-f7d6-4f4c-8827-68d1df06d98d" providerId="ADAL" clId="{EF7CA01C-6D8A-4DA8-A81E-D09D019BB233}" dt="2018-04-25T02:06:57.194" v="79" actId="1076"/>
          <ac:spMkLst>
            <pc:docMk/>
            <pc:sldMk cId="0" sldId="281"/>
            <ac:spMk id="11" creationId="{4F1CB577-8879-4809-B1E6-1874191F3D88}"/>
          </ac:spMkLst>
        </pc:spChg>
        <pc:spChg chg="add mod">
          <ac:chgData name="Murray Sherk" userId="7a0776b0-f7d6-4f4c-8827-68d1df06d98d" providerId="ADAL" clId="{EF7CA01C-6D8A-4DA8-A81E-D09D019BB233}" dt="2018-04-25T02:07:21.634" v="86" actId="1037"/>
          <ac:spMkLst>
            <pc:docMk/>
            <pc:sldMk cId="0" sldId="281"/>
            <ac:spMk id="12" creationId="{9F6CDD80-A714-4170-AD01-FB6BD72371B5}"/>
          </ac:spMkLst>
        </pc:spChg>
      </pc:sldChg>
      <pc:sldChg chg="addSp modSp modAnim">
        <pc:chgData name="Murray Sherk" userId="7a0776b0-f7d6-4f4c-8827-68d1df06d98d" providerId="ADAL" clId="{EF7CA01C-6D8A-4DA8-A81E-D09D019BB233}" dt="2018-04-25T02:55:16.218" v="1447"/>
        <pc:sldMkLst>
          <pc:docMk/>
          <pc:sldMk cId="2109326025" sldId="285"/>
        </pc:sldMkLst>
        <pc:cxnChg chg="add mod">
          <ac:chgData name="Murray Sherk" userId="7a0776b0-f7d6-4f4c-8827-68d1df06d98d" providerId="ADAL" clId="{EF7CA01C-6D8A-4DA8-A81E-D09D019BB233}" dt="2018-04-25T02:39:24.051" v="1068" actId="14100"/>
          <ac:cxnSpMkLst>
            <pc:docMk/>
            <pc:sldMk cId="2109326025" sldId="285"/>
            <ac:cxnSpMk id="6" creationId="{BD35E8DA-8685-4F10-9C06-4DB0A51B1B77}"/>
          </ac:cxnSpMkLst>
        </pc:cxnChg>
        <pc:cxnChg chg="add mod">
          <ac:chgData name="Murray Sherk" userId="7a0776b0-f7d6-4f4c-8827-68d1df06d98d" providerId="ADAL" clId="{EF7CA01C-6D8A-4DA8-A81E-D09D019BB233}" dt="2018-04-25T02:39:20.300" v="1067" actId="14100"/>
          <ac:cxnSpMkLst>
            <pc:docMk/>
            <pc:sldMk cId="2109326025" sldId="285"/>
            <ac:cxnSpMk id="7" creationId="{43F0BD53-36BF-4411-9122-96E67867FA16}"/>
          </ac:cxnSpMkLst>
        </pc:cxnChg>
      </pc:sldChg>
      <pc:sldChg chg="delSp add modAnim">
        <pc:chgData name="Murray Sherk" userId="7a0776b0-f7d6-4f4c-8827-68d1df06d98d" providerId="ADAL" clId="{EF7CA01C-6D8A-4DA8-A81E-D09D019BB233}" dt="2018-04-25T02:17:48.235" v="501" actId="478"/>
        <pc:sldMkLst>
          <pc:docMk/>
          <pc:sldMk cId="1183577619" sldId="286"/>
        </pc:sldMkLst>
        <pc:spChg chg="del">
          <ac:chgData name="Murray Sherk" userId="7a0776b0-f7d6-4f4c-8827-68d1df06d98d" providerId="ADAL" clId="{EF7CA01C-6D8A-4DA8-A81E-D09D019BB233}" dt="2018-04-25T02:17:38.125" v="496" actId="478"/>
          <ac:spMkLst>
            <pc:docMk/>
            <pc:sldMk cId="1183577619" sldId="286"/>
            <ac:spMk id="2" creationId="{201CCEAC-6DDA-493F-ADDF-1D1F9F6AA49A}"/>
          </ac:spMkLst>
        </pc:spChg>
        <pc:spChg chg="del">
          <ac:chgData name="Murray Sherk" userId="7a0776b0-f7d6-4f4c-8827-68d1df06d98d" providerId="ADAL" clId="{EF7CA01C-6D8A-4DA8-A81E-D09D019BB233}" dt="2018-04-25T02:17:42.266" v="498" actId="478"/>
          <ac:spMkLst>
            <pc:docMk/>
            <pc:sldMk cId="1183577619" sldId="286"/>
            <ac:spMk id="7" creationId="{F27AAD32-8F02-4195-9421-88193BC1E326}"/>
          </ac:spMkLst>
        </pc:spChg>
        <pc:spChg chg="del">
          <ac:chgData name="Murray Sherk" userId="7a0776b0-f7d6-4f4c-8827-68d1df06d98d" providerId="ADAL" clId="{EF7CA01C-6D8A-4DA8-A81E-D09D019BB233}" dt="2018-04-25T02:17:44.063" v="499" actId="478"/>
          <ac:spMkLst>
            <pc:docMk/>
            <pc:sldMk cId="1183577619" sldId="286"/>
            <ac:spMk id="8" creationId="{251DEE0A-8901-46CE-B50D-BD8762866481}"/>
          </ac:spMkLst>
        </pc:spChg>
        <pc:spChg chg="del">
          <ac:chgData name="Murray Sherk" userId="7a0776b0-f7d6-4f4c-8827-68d1df06d98d" providerId="ADAL" clId="{EF7CA01C-6D8A-4DA8-A81E-D09D019BB233}" dt="2018-04-25T02:17:46.313" v="500" actId="478"/>
          <ac:spMkLst>
            <pc:docMk/>
            <pc:sldMk cId="1183577619" sldId="286"/>
            <ac:spMk id="9" creationId="{87F758D4-00AA-4DF0-887D-007435EF23B8}"/>
          </ac:spMkLst>
        </pc:spChg>
        <pc:spChg chg="del">
          <ac:chgData name="Murray Sherk" userId="7a0776b0-f7d6-4f4c-8827-68d1df06d98d" providerId="ADAL" clId="{EF7CA01C-6D8A-4DA8-A81E-D09D019BB233}" dt="2018-04-25T02:17:40.953" v="497" actId="478"/>
          <ac:spMkLst>
            <pc:docMk/>
            <pc:sldMk cId="1183577619" sldId="286"/>
            <ac:spMk id="11" creationId="{4F1CB577-8879-4809-B1E6-1874191F3D88}"/>
          </ac:spMkLst>
        </pc:spChg>
        <pc:spChg chg="del">
          <ac:chgData name="Murray Sherk" userId="7a0776b0-f7d6-4f4c-8827-68d1df06d98d" providerId="ADAL" clId="{EF7CA01C-6D8A-4DA8-A81E-D09D019BB233}" dt="2018-04-25T02:17:48.235" v="501" actId="478"/>
          <ac:spMkLst>
            <pc:docMk/>
            <pc:sldMk cId="1183577619" sldId="286"/>
            <ac:spMk id="12" creationId="{9F6CDD80-A714-4170-AD01-FB6BD72371B5}"/>
          </ac:spMkLst>
        </pc:spChg>
      </pc:sldChg>
      <pc:sldChg chg="add del">
        <pc:chgData name="Murray Sherk" userId="7a0776b0-f7d6-4f4c-8827-68d1df06d98d" providerId="ADAL" clId="{EF7CA01C-6D8A-4DA8-A81E-D09D019BB233}" dt="2018-04-25T02:09:08.917" v="90"/>
        <pc:sldMkLst>
          <pc:docMk/>
          <pc:sldMk cId="3973467968" sldId="286"/>
        </pc:sldMkLst>
      </pc:sldChg>
      <pc:sldChg chg="add del">
        <pc:chgData name="Murray Sherk" userId="7a0776b0-f7d6-4f4c-8827-68d1df06d98d" providerId="ADAL" clId="{EF7CA01C-6D8A-4DA8-A81E-D09D019BB233}" dt="2018-04-25T02:02:11.609" v="70" actId="2696"/>
        <pc:sldMkLst>
          <pc:docMk/>
          <pc:sldMk cId="4142173116" sldId="286"/>
        </pc:sldMkLst>
      </pc:sldChg>
      <pc:sldChg chg="delSp add del delAnim">
        <pc:chgData name="Murray Sherk" userId="7a0776b0-f7d6-4f4c-8827-68d1df06d98d" providerId="ADAL" clId="{EF7CA01C-6D8A-4DA8-A81E-D09D019BB233}" dt="2018-04-25T02:03:28.319" v="74" actId="2696"/>
        <pc:sldMkLst>
          <pc:docMk/>
          <pc:sldMk cId="388692452" sldId="287"/>
        </pc:sldMkLst>
        <pc:spChg chg="del">
          <ac:chgData name="Murray Sherk" userId="7a0776b0-f7d6-4f4c-8827-68d1df06d98d" providerId="ADAL" clId="{EF7CA01C-6D8A-4DA8-A81E-D09D019BB233}" dt="2018-04-25T02:03:15.537" v="72" actId="478"/>
          <ac:spMkLst>
            <pc:docMk/>
            <pc:sldMk cId="388692452" sldId="287"/>
            <ac:spMk id="10" creationId="{8903FE32-E976-48A8-B6AA-0674CB8DB17A}"/>
          </ac:spMkLst>
        </pc:spChg>
      </pc:sldChg>
      <pc:sldChg chg="add del">
        <pc:chgData name="Murray Sherk" userId="7a0776b0-f7d6-4f4c-8827-68d1df06d98d" providerId="ADAL" clId="{EF7CA01C-6D8A-4DA8-A81E-D09D019BB233}" dt="2018-04-25T02:03:30.038" v="75" actId="2696"/>
        <pc:sldMkLst>
          <pc:docMk/>
          <pc:sldMk cId="1806607189" sldId="2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22B90238-9ED0-40F3-A178-3ECDAE5728F4}" type="datetimeFigureOut">
              <a:rPr lang="en-CA" smtClean="0"/>
              <a:t>2018-04-25</a:t>
            </a:fld>
            <a:endParaRPr lang="en-CA"/>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DE57C76B-62BD-410C-BAC4-E43B35557DA2}" type="slidenum">
              <a:rPr lang="en-CA" smtClean="0"/>
              <a:t>‹#›</a:t>
            </a:fld>
            <a:endParaRPr lang="en-CA"/>
          </a:p>
        </p:txBody>
      </p:sp>
    </p:spTree>
    <p:extLst>
      <p:ext uri="{BB962C8B-B14F-4D97-AF65-F5344CB8AC3E}">
        <p14:creationId xmlns:p14="http://schemas.microsoft.com/office/powerpoint/2010/main" val="1120809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 used to hate writing!</a:t>
            </a:r>
          </a:p>
        </p:txBody>
      </p:sp>
      <p:sp>
        <p:nvSpPr>
          <p:cNvPr id="4" name="Slide Number Placeholder 3"/>
          <p:cNvSpPr>
            <a:spLocks noGrp="1"/>
          </p:cNvSpPr>
          <p:nvPr>
            <p:ph type="sldNum" sz="quarter" idx="10"/>
          </p:nvPr>
        </p:nvSpPr>
        <p:spPr/>
        <p:txBody>
          <a:bodyPr/>
          <a:lstStyle/>
          <a:p>
            <a:fld id="{DE57C76B-62BD-410C-BAC4-E43B35557DA2}" type="slidenum">
              <a:rPr lang="en-CA" smtClean="0"/>
              <a:t>1</a:t>
            </a:fld>
            <a:endParaRPr lang="en-CA"/>
          </a:p>
        </p:txBody>
      </p:sp>
    </p:spTree>
    <p:extLst>
      <p:ext uri="{BB962C8B-B14F-4D97-AF65-F5344CB8AC3E}">
        <p14:creationId xmlns:p14="http://schemas.microsoft.com/office/powerpoint/2010/main" val="1799152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Hole</a:t>
            </a:r>
          </a:p>
          <a:p>
            <a:r>
              <a:rPr lang="en-CA" dirty="0"/>
              <a:t>Could go around, but will cause traffic jam – impedes flow</a:t>
            </a:r>
          </a:p>
        </p:txBody>
      </p:sp>
      <p:sp>
        <p:nvSpPr>
          <p:cNvPr id="4" name="Slide Number Placeholder 3"/>
          <p:cNvSpPr>
            <a:spLocks noGrp="1"/>
          </p:cNvSpPr>
          <p:nvPr>
            <p:ph type="sldNum" sz="quarter" idx="10"/>
          </p:nvPr>
        </p:nvSpPr>
        <p:spPr/>
        <p:txBody>
          <a:bodyPr/>
          <a:lstStyle/>
          <a:p>
            <a:fld id="{DE57C76B-62BD-410C-BAC4-E43B35557DA2}" type="slidenum">
              <a:rPr lang="en-CA" smtClean="0"/>
              <a:t>2</a:t>
            </a:fld>
            <a:endParaRPr lang="en-CA"/>
          </a:p>
        </p:txBody>
      </p:sp>
    </p:spTree>
    <p:extLst>
      <p:ext uri="{BB962C8B-B14F-4D97-AF65-F5344CB8AC3E}">
        <p14:creationId xmlns:p14="http://schemas.microsoft.com/office/powerpoint/2010/main" val="573415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First of many</a:t>
            </a:r>
          </a:p>
        </p:txBody>
      </p:sp>
      <p:sp>
        <p:nvSpPr>
          <p:cNvPr id="4" name="Slide Number Placeholder 3"/>
          <p:cNvSpPr>
            <a:spLocks noGrp="1"/>
          </p:cNvSpPr>
          <p:nvPr>
            <p:ph type="sldNum" sz="quarter" idx="10"/>
          </p:nvPr>
        </p:nvSpPr>
        <p:spPr/>
        <p:txBody>
          <a:bodyPr/>
          <a:lstStyle/>
          <a:p>
            <a:fld id="{DE57C76B-62BD-410C-BAC4-E43B35557DA2}" type="slidenum">
              <a:rPr lang="en-CA" smtClean="0"/>
              <a:t>4</a:t>
            </a:fld>
            <a:endParaRPr lang="en-CA"/>
          </a:p>
        </p:txBody>
      </p:sp>
    </p:spTree>
    <p:extLst>
      <p:ext uri="{BB962C8B-B14F-4D97-AF65-F5344CB8AC3E}">
        <p14:creationId xmlns:p14="http://schemas.microsoft.com/office/powerpoint/2010/main" val="2017675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ESL</a:t>
            </a:r>
          </a:p>
        </p:txBody>
      </p:sp>
      <p:sp>
        <p:nvSpPr>
          <p:cNvPr id="4" name="Slide Number Placeholder 3"/>
          <p:cNvSpPr>
            <a:spLocks noGrp="1"/>
          </p:cNvSpPr>
          <p:nvPr>
            <p:ph type="sldNum" sz="quarter" idx="10"/>
          </p:nvPr>
        </p:nvSpPr>
        <p:spPr/>
        <p:txBody>
          <a:bodyPr/>
          <a:lstStyle/>
          <a:p>
            <a:fld id="{DE57C76B-62BD-410C-BAC4-E43B35557DA2}" type="slidenum">
              <a:rPr lang="en-CA" smtClean="0"/>
              <a:t>5</a:t>
            </a:fld>
            <a:endParaRPr lang="en-CA"/>
          </a:p>
        </p:txBody>
      </p:sp>
    </p:spTree>
    <p:extLst>
      <p:ext uri="{BB962C8B-B14F-4D97-AF65-F5344CB8AC3E}">
        <p14:creationId xmlns:p14="http://schemas.microsoft.com/office/powerpoint/2010/main" val="198477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Read just left one, and score out of 10</a:t>
            </a:r>
          </a:p>
          <a:p>
            <a:r>
              <a:rPr lang="en-CA" dirty="0"/>
              <a:t>Then read right one and score both</a:t>
            </a:r>
          </a:p>
        </p:txBody>
      </p:sp>
      <p:sp>
        <p:nvSpPr>
          <p:cNvPr id="4" name="Slide Number Placeholder 3"/>
          <p:cNvSpPr>
            <a:spLocks noGrp="1"/>
          </p:cNvSpPr>
          <p:nvPr>
            <p:ph type="sldNum" sz="quarter" idx="10"/>
          </p:nvPr>
        </p:nvSpPr>
        <p:spPr/>
        <p:txBody>
          <a:bodyPr/>
          <a:lstStyle/>
          <a:p>
            <a:fld id="{DE57C76B-62BD-410C-BAC4-E43B35557DA2}" type="slidenum">
              <a:rPr lang="en-CA" smtClean="0"/>
              <a:t>6</a:t>
            </a:fld>
            <a:endParaRPr lang="en-CA"/>
          </a:p>
        </p:txBody>
      </p:sp>
    </p:spTree>
    <p:extLst>
      <p:ext uri="{BB962C8B-B14F-4D97-AF65-F5344CB8AC3E}">
        <p14:creationId xmlns:p14="http://schemas.microsoft.com/office/powerpoint/2010/main" val="3329368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Read just left one, and score out of 10</a:t>
            </a:r>
          </a:p>
          <a:p>
            <a:r>
              <a:rPr lang="en-CA" dirty="0"/>
              <a:t>Then read right one and score both</a:t>
            </a:r>
          </a:p>
        </p:txBody>
      </p:sp>
      <p:sp>
        <p:nvSpPr>
          <p:cNvPr id="4" name="Slide Number Placeholder 3"/>
          <p:cNvSpPr>
            <a:spLocks noGrp="1"/>
          </p:cNvSpPr>
          <p:nvPr>
            <p:ph type="sldNum" sz="quarter" idx="10"/>
          </p:nvPr>
        </p:nvSpPr>
        <p:spPr/>
        <p:txBody>
          <a:bodyPr/>
          <a:lstStyle/>
          <a:p>
            <a:fld id="{DE57C76B-62BD-410C-BAC4-E43B35557DA2}" type="slidenum">
              <a:rPr lang="en-CA" smtClean="0"/>
              <a:t>7</a:t>
            </a:fld>
            <a:endParaRPr lang="en-CA"/>
          </a:p>
        </p:txBody>
      </p:sp>
    </p:spTree>
    <p:extLst>
      <p:ext uri="{BB962C8B-B14F-4D97-AF65-F5344CB8AC3E}">
        <p14:creationId xmlns:p14="http://schemas.microsoft.com/office/powerpoint/2010/main" val="2548502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Write a word or two beside </a:t>
            </a:r>
            <a:r>
              <a:rPr lang="en-CA"/>
              <a:t>each describing its FUNCTION</a:t>
            </a:r>
          </a:p>
        </p:txBody>
      </p:sp>
      <p:sp>
        <p:nvSpPr>
          <p:cNvPr id="4" name="Slide Number Placeholder 3"/>
          <p:cNvSpPr>
            <a:spLocks noGrp="1"/>
          </p:cNvSpPr>
          <p:nvPr>
            <p:ph type="sldNum" sz="quarter" idx="10"/>
          </p:nvPr>
        </p:nvSpPr>
        <p:spPr/>
        <p:txBody>
          <a:bodyPr/>
          <a:lstStyle/>
          <a:p>
            <a:fld id="{DE57C76B-62BD-410C-BAC4-E43B35557DA2}" type="slidenum">
              <a:rPr lang="en-CA" smtClean="0"/>
              <a:t>9</a:t>
            </a:fld>
            <a:endParaRPr lang="en-CA"/>
          </a:p>
        </p:txBody>
      </p:sp>
    </p:spTree>
    <p:extLst>
      <p:ext uri="{BB962C8B-B14F-4D97-AF65-F5344CB8AC3E}">
        <p14:creationId xmlns:p14="http://schemas.microsoft.com/office/powerpoint/2010/main" val="2082374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Emphasize what buy-in looks like. If they don’t do this project, I want to have my students or someone do it.</a:t>
            </a:r>
          </a:p>
          <a:p>
            <a:r>
              <a:rPr lang="en-CA" dirty="0"/>
              <a:t>Save $10 per month/</a:t>
            </a:r>
            <a:r>
              <a:rPr lang="en-CA" baseline="0" dirty="0"/>
              <a:t> build rocket and go to the moon/ buy a certain used vehicle.</a:t>
            </a:r>
            <a:endParaRPr lang="en-CA" dirty="0"/>
          </a:p>
        </p:txBody>
      </p:sp>
      <p:sp>
        <p:nvSpPr>
          <p:cNvPr id="4" name="Slide Number Placeholder 3"/>
          <p:cNvSpPr>
            <a:spLocks noGrp="1"/>
          </p:cNvSpPr>
          <p:nvPr>
            <p:ph type="sldNum" sz="quarter" idx="10"/>
          </p:nvPr>
        </p:nvSpPr>
        <p:spPr/>
        <p:txBody>
          <a:bodyPr/>
          <a:lstStyle/>
          <a:p>
            <a:fld id="{DE57C76B-62BD-410C-BAC4-E43B35557DA2}" type="slidenum">
              <a:rPr lang="en-CA" smtClean="0"/>
              <a:t>10</a:t>
            </a:fld>
            <a:endParaRPr lang="en-CA"/>
          </a:p>
        </p:txBody>
      </p:sp>
    </p:spTree>
    <p:extLst>
      <p:ext uri="{BB962C8B-B14F-4D97-AF65-F5344CB8AC3E}">
        <p14:creationId xmlns:p14="http://schemas.microsoft.com/office/powerpoint/2010/main" val="4129344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AE99FB07-63D6-415F-9D10-D2F2C9D09A96}" type="datetimeFigureOut">
              <a:rPr lang="en-US" smtClean="0"/>
              <a:pPr/>
              <a:t>4/25/2018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DE22739B-13D5-4FC6-A412-1A7E4060992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E99FB07-63D6-415F-9D10-D2F2C9D09A96}" type="datetimeFigureOut">
              <a:rPr lang="en-US" smtClean="0"/>
              <a:pPr/>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2739B-13D5-4FC6-A412-1A7E406099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E99FB07-63D6-415F-9D10-D2F2C9D09A96}" type="datetimeFigureOut">
              <a:rPr lang="en-US" smtClean="0"/>
              <a:pPr/>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2739B-13D5-4FC6-A412-1A7E4060992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AE99FB07-63D6-415F-9D10-D2F2C9D09A96}" type="datetimeFigureOut">
              <a:rPr lang="en-US" smtClean="0"/>
              <a:pPr/>
              <a:t>4/25/2018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DE22739B-13D5-4FC6-A412-1A7E4060992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AE99FB07-63D6-415F-9D10-D2F2C9D09A96}" type="datetimeFigureOut">
              <a:rPr lang="en-US" smtClean="0"/>
              <a:pPr/>
              <a:t>4/25/2018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DE22739B-13D5-4FC6-A412-1A7E40609929}"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AE99FB07-63D6-415F-9D10-D2F2C9D09A96}" type="datetimeFigureOut">
              <a:rPr lang="en-US" smtClean="0"/>
              <a:pPr/>
              <a:t>4/25/2018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E22739B-13D5-4FC6-A412-1A7E4060992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AE99FB07-63D6-415F-9D10-D2F2C9D09A96}" type="datetimeFigureOut">
              <a:rPr lang="en-US" smtClean="0"/>
              <a:pPr/>
              <a:t>4/25/2018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DE22739B-13D5-4FC6-A412-1A7E40609929}"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AE99FB07-63D6-415F-9D10-D2F2C9D09A96}" type="datetimeFigureOut">
              <a:rPr lang="en-US" smtClean="0"/>
              <a:pPr/>
              <a:t>4/25/2018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2739B-13D5-4FC6-A412-1A7E4060992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E99FB07-63D6-415F-9D10-D2F2C9D09A96}" type="datetimeFigureOut">
              <a:rPr lang="en-US" smtClean="0"/>
              <a:pPr/>
              <a:t>4/25/2018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2739B-13D5-4FC6-A412-1A7E4060992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AE99FB07-63D6-415F-9D10-D2F2C9D09A96}" type="datetimeFigureOut">
              <a:rPr lang="en-US" smtClean="0"/>
              <a:pPr/>
              <a:t>4/25/2018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2739B-13D5-4FC6-A412-1A7E4060992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AE99FB07-63D6-415F-9D10-D2F2C9D09A96}" type="datetimeFigureOut">
              <a:rPr lang="en-US" smtClean="0"/>
              <a:pPr/>
              <a:t>4/25/2018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E22739B-13D5-4FC6-A412-1A7E40609929}"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E9AA"/>
        </a:solid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E99FB07-63D6-415F-9D10-D2F2C9D09A96}" type="datetimeFigureOut">
              <a:rPr lang="en-US" smtClean="0"/>
              <a:pPr/>
              <a:t>4/25/2018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E22739B-13D5-4FC6-A412-1A7E40609929}"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www.meaning.ca/archives/archive/art_how_to_write_P_Wong.ht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rosiehippo.com/c-151-building-and-stacking.aspx" TargetMode="External"/><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buildingblocksblog.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599" y="800100"/>
            <a:ext cx="7572375" cy="1222375"/>
          </a:xfrm>
        </p:spPr>
        <p:txBody>
          <a:bodyPr>
            <a:noAutofit/>
          </a:bodyPr>
          <a:lstStyle/>
          <a:p>
            <a:r>
              <a:rPr lang="en-US" sz="4400" dirty="0">
                <a:effectLst/>
              </a:rPr>
              <a:t>How to Develop a </a:t>
            </a:r>
            <a:r>
              <a:rPr lang="en-US" sz="4400" u="sng" dirty="0">
                <a:effectLst/>
              </a:rPr>
              <a:t>Winning</a:t>
            </a:r>
            <a:r>
              <a:rPr lang="en-US" sz="4400" dirty="0">
                <a:effectLst/>
              </a:rPr>
              <a:t> Research Proposal</a:t>
            </a:r>
          </a:p>
        </p:txBody>
      </p:sp>
      <p:sp>
        <p:nvSpPr>
          <p:cNvPr id="3" name="Subtitle 2"/>
          <p:cNvSpPr>
            <a:spLocks noGrp="1"/>
          </p:cNvSpPr>
          <p:nvPr>
            <p:ph type="subTitle" idx="1"/>
          </p:nvPr>
        </p:nvSpPr>
        <p:spPr>
          <a:xfrm>
            <a:off x="1019175" y="3095625"/>
            <a:ext cx="7010400" cy="3352800"/>
          </a:xfrm>
        </p:spPr>
        <p:txBody>
          <a:bodyPr>
            <a:normAutofit fontScale="92500" lnSpcReduction="10000"/>
          </a:bodyPr>
          <a:lstStyle/>
          <a:p>
            <a:endParaRPr lang="en-US" sz="1900" dirty="0"/>
          </a:p>
          <a:p>
            <a:r>
              <a:rPr lang="en-US" dirty="0"/>
              <a:t>G. Wayne Brodland</a:t>
            </a:r>
          </a:p>
          <a:p>
            <a:r>
              <a:rPr lang="en-US" dirty="0"/>
              <a:t>Civil and Environmental Engineering</a:t>
            </a:r>
          </a:p>
          <a:p>
            <a:r>
              <a:rPr lang="en-US" dirty="0"/>
              <a:t>University of Waterloo</a:t>
            </a:r>
          </a:p>
          <a:p>
            <a:r>
              <a:rPr lang="en-US" dirty="0">
                <a:solidFill>
                  <a:srgbClr val="00B0F0"/>
                </a:solidFill>
              </a:rPr>
              <a:t>[with comments by Murray]</a:t>
            </a:r>
          </a:p>
          <a:p>
            <a:endParaRPr lang="en-US" dirty="0"/>
          </a:p>
          <a:p>
            <a:endParaRPr lang="en-US" dirty="0"/>
          </a:p>
          <a:p>
            <a:pPr lvl="0">
              <a:buClrTx/>
              <a:buSzTx/>
              <a:defRPr/>
            </a:pPr>
            <a:r>
              <a:rPr lang="en-US" sz="1900" dirty="0"/>
              <a:t>Research Methods Course</a:t>
            </a:r>
          </a:p>
          <a:p>
            <a:pPr lvl="0">
              <a:buClrTx/>
              <a:buSzTx/>
              <a:defRPr/>
            </a:pPr>
            <a:r>
              <a:rPr lang="en-US" sz="1900" dirty="0"/>
              <a:t>November 12, 2015</a:t>
            </a:r>
          </a:p>
          <a:p>
            <a:endParaRPr lang="en-US" dirty="0"/>
          </a:p>
          <a:p>
            <a:endParaRPr lang="en-US" dirty="0"/>
          </a:p>
        </p:txBody>
      </p:sp>
      <p:sp>
        <p:nvSpPr>
          <p:cNvPr id="4" name="Subtitle 2"/>
          <p:cNvSpPr txBox="1">
            <a:spLocks/>
          </p:cNvSpPr>
          <p:nvPr/>
        </p:nvSpPr>
        <p:spPr>
          <a:xfrm>
            <a:off x="1524000" y="381000"/>
            <a:ext cx="6400800" cy="1752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1036" name="Picture 12" descr="http://etc-mysitemyway.s3.amazonaws.com/icons/legacy-previews/icons-256/3d-transparent-glass-icons-business/076008-3d-transparent-glass-icon-business-document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0676" y="3126209"/>
            <a:ext cx="3193552" cy="31935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Key Ingredients</a:t>
            </a:r>
          </a:p>
        </p:txBody>
      </p:sp>
      <p:sp>
        <p:nvSpPr>
          <p:cNvPr id="7" name="TextBox 6"/>
          <p:cNvSpPr txBox="1"/>
          <p:nvPr/>
        </p:nvSpPr>
        <p:spPr>
          <a:xfrm>
            <a:off x="1809749" y="1257300"/>
            <a:ext cx="5095875" cy="4616648"/>
          </a:xfrm>
          <a:prstGeom prst="rect">
            <a:avLst/>
          </a:prstGeom>
          <a:noFill/>
        </p:spPr>
        <p:txBody>
          <a:bodyPr wrap="square" rtlCol="0">
            <a:spAutoFit/>
          </a:bodyPr>
          <a:lstStyle/>
          <a:p>
            <a:pPr>
              <a:buFont typeface="Arial" pitchFamily="34" charset="0"/>
              <a:buChar char="•"/>
            </a:pPr>
            <a:r>
              <a:rPr lang="en-US" sz="3600" dirty="0"/>
              <a:t> Generate an IDEA</a:t>
            </a:r>
          </a:p>
          <a:p>
            <a:pPr>
              <a:buFont typeface="Arial" pitchFamily="34" charset="0"/>
              <a:buChar char="•"/>
            </a:pPr>
            <a:endParaRPr lang="en-US" sz="3600" dirty="0"/>
          </a:p>
          <a:p>
            <a:pPr>
              <a:buFont typeface="Arial" pitchFamily="34" charset="0"/>
              <a:buChar char="•"/>
            </a:pPr>
            <a:r>
              <a:rPr lang="en-US" sz="3600" dirty="0"/>
              <a:t> Convey it</a:t>
            </a:r>
          </a:p>
          <a:p>
            <a:pPr>
              <a:buFont typeface="Arial" pitchFamily="34" charset="0"/>
              <a:buChar char="•"/>
            </a:pPr>
            <a:endParaRPr lang="en-US" sz="3600" dirty="0"/>
          </a:p>
          <a:p>
            <a:pPr>
              <a:buFont typeface="Arial" pitchFamily="34" charset="0"/>
              <a:buChar char="•"/>
            </a:pPr>
            <a:r>
              <a:rPr lang="en-US" sz="3600" dirty="0"/>
              <a:t> Convince the reader</a:t>
            </a:r>
          </a:p>
          <a:p>
            <a:pPr>
              <a:buFont typeface="Arial" pitchFamily="34" charset="0"/>
              <a:buChar char="•"/>
            </a:pPr>
            <a:endParaRPr lang="en-US" sz="3600" dirty="0"/>
          </a:p>
          <a:p>
            <a:pPr>
              <a:buFont typeface="Arial" pitchFamily="34" charset="0"/>
              <a:buChar char="•"/>
            </a:pPr>
            <a:endParaRPr lang="en-US" dirty="0"/>
          </a:p>
          <a:p>
            <a:pPr>
              <a:buFont typeface="Arial" pitchFamily="34" charset="0"/>
              <a:buChar char="•"/>
            </a:pPr>
            <a:r>
              <a:rPr lang="en-US" sz="3600" dirty="0"/>
              <a:t> Get audience buy-in</a:t>
            </a:r>
          </a:p>
          <a:p>
            <a:endParaRPr lang="en-US" dirty="0"/>
          </a:p>
        </p:txBody>
      </p:sp>
      <p:sp>
        <p:nvSpPr>
          <p:cNvPr id="3" name="TextBox 2"/>
          <p:cNvSpPr txBox="1"/>
          <p:nvPr/>
        </p:nvSpPr>
        <p:spPr>
          <a:xfrm>
            <a:off x="2666999" y="1933575"/>
            <a:ext cx="3152775" cy="523220"/>
          </a:xfrm>
          <a:prstGeom prst="rect">
            <a:avLst/>
          </a:prstGeom>
          <a:noFill/>
        </p:spPr>
        <p:txBody>
          <a:bodyPr wrap="square" rtlCol="0">
            <a:spAutoFit/>
          </a:bodyPr>
          <a:lstStyle/>
          <a:p>
            <a:pPr marL="342900" indent="-342900">
              <a:buFont typeface="Arial" panose="020B0604020202020204" pitchFamily="34" charset="0"/>
              <a:buChar char="•"/>
            </a:pPr>
            <a:r>
              <a:rPr lang="en-CA" sz="2800" dirty="0">
                <a:solidFill>
                  <a:srgbClr val="C00000"/>
                </a:solidFill>
              </a:rPr>
              <a:t>Novelty, meaning</a:t>
            </a:r>
          </a:p>
        </p:txBody>
      </p:sp>
      <p:sp>
        <p:nvSpPr>
          <p:cNvPr id="5" name="TextBox 4"/>
          <p:cNvSpPr txBox="1"/>
          <p:nvPr/>
        </p:nvSpPr>
        <p:spPr>
          <a:xfrm>
            <a:off x="2667000" y="2972453"/>
            <a:ext cx="3543300" cy="523220"/>
          </a:xfrm>
          <a:prstGeom prst="rect">
            <a:avLst/>
          </a:prstGeom>
          <a:noFill/>
        </p:spPr>
        <p:txBody>
          <a:bodyPr wrap="square" rtlCol="0">
            <a:spAutoFit/>
          </a:bodyPr>
          <a:lstStyle/>
          <a:p>
            <a:pPr marL="342900" indent="-342900">
              <a:buFont typeface="Arial" panose="020B0604020202020204" pitchFamily="34" charset="0"/>
              <a:buChar char="•"/>
            </a:pPr>
            <a:r>
              <a:rPr lang="en-CA" sz="2800" dirty="0">
                <a:solidFill>
                  <a:srgbClr val="C00000"/>
                </a:solidFill>
              </a:rPr>
              <a:t>Clarity, precision</a:t>
            </a:r>
          </a:p>
        </p:txBody>
      </p:sp>
      <p:sp>
        <p:nvSpPr>
          <p:cNvPr id="6" name="TextBox 5"/>
          <p:cNvSpPr txBox="1"/>
          <p:nvPr/>
        </p:nvSpPr>
        <p:spPr>
          <a:xfrm>
            <a:off x="2667000" y="4055327"/>
            <a:ext cx="6296025" cy="954107"/>
          </a:xfrm>
          <a:prstGeom prst="rect">
            <a:avLst/>
          </a:prstGeom>
          <a:noFill/>
        </p:spPr>
        <p:txBody>
          <a:bodyPr wrap="square" rtlCol="0">
            <a:spAutoFit/>
          </a:bodyPr>
          <a:lstStyle/>
          <a:p>
            <a:pPr marL="342900" indent="-342900">
              <a:buFont typeface="Arial" panose="020B0604020202020204" pitchFamily="34" charset="0"/>
              <a:buChar char="•"/>
            </a:pPr>
            <a:r>
              <a:rPr lang="en-CA" sz="2800" dirty="0">
                <a:solidFill>
                  <a:srgbClr val="C00000"/>
                </a:solidFill>
              </a:rPr>
              <a:t>Value</a:t>
            </a:r>
          </a:p>
          <a:p>
            <a:pPr marL="342900" indent="-342900">
              <a:buFont typeface="Arial" panose="020B0604020202020204" pitchFamily="34" charset="0"/>
              <a:buChar char="•"/>
            </a:pPr>
            <a:r>
              <a:rPr lang="en-CA" sz="2800" dirty="0">
                <a:solidFill>
                  <a:srgbClr val="C00000"/>
                </a:solidFill>
              </a:rPr>
              <a:t>Would make the world a better place</a:t>
            </a:r>
          </a:p>
        </p:txBody>
      </p:sp>
      <p:sp>
        <p:nvSpPr>
          <p:cNvPr id="8" name="TextBox 7"/>
          <p:cNvSpPr txBox="1"/>
          <p:nvPr/>
        </p:nvSpPr>
        <p:spPr>
          <a:xfrm>
            <a:off x="2666999" y="5409961"/>
            <a:ext cx="3895726" cy="1384995"/>
          </a:xfrm>
          <a:prstGeom prst="rect">
            <a:avLst/>
          </a:prstGeom>
          <a:noFill/>
        </p:spPr>
        <p:txBody>
          <a:bodyPr wrap="square" rtlCol="0">
            <a:spAutoFit/>
          </a:bodyPr>
          <a:lstStyle/>
          <a:p>
            <a:pPr marL="342900" indent="-342900">
              <a:buFont typeface="Arial" panose="020B0604020202020204" pitchFamily="34" charset="0"/>
              <a:buChar char="•"/>
            </a:pPr>
            <a:r>
              <a:rPr lang="en-CA" sz="2800" dirty="0">
                <a:solidFill>
                  <a:srgbClr val="C00000"/>
                </a:solidFill>
              </a:rPr>
              <a:t>Personal engagement</a:t>
            </a:r>
          </a:p>
          <a:p>
            <a:pPr marL="342900" indent="-342900">
              <a:buFont typeface="Arial" panose="020B0604020202020204" pitchFamily="34" charset="0"/>
              <a:buChar char="•"/>
            </a:pPr>
            <a:r>
              <a:rPr lang="en-CA" sz="2800" dirty="0">
                <a:solidFill>
                  <a:srgbClr val="C00000"/>
                </a:solidFill>
              </a:rPr>
              <a:t>Desire</a:t>
            </a:r>
          </a:p>
          <a:p>
            <a:pPr marL="342900" indent="-342900">
              <a:buFont typeface="Arial" panose="020B0604020202020204" pitchFamily="34" charset="0"/>
              <a:buChar char="•"/>
            </a:pPr>
            <a:r>
              <a:rPr lang="en-CA" sz="2800" dirty="0">
                <a:solidFill>
                  <a:srgbClr val="C00000"/>
                </a:solidFill>
              </a:rPr>
              <a:t>We need to do this</a:t>
            </a:r>
          </a:p>
        </p:txBody>
      </p:sp>
    </p:spTree>
    <p:extLst>
      <p:ext uri="{BB962C8B-B14F-4D97-AF65-F5344CB8AC3E}">
        <p14:creationId xmlns:p14="http://schemas.microsoft.com/office/powerpoint/2010/main" val="316284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Abstract (2 pages) </a:t>
            </a:r>
            <a:r>
              <a:rPr lang="en-US" sz="2200" dirty="0">
                <a:solidFill>
                  <a:srgbClr val="00B0F0"/>
                </a:solidFill>
              </a:rPr>
              <a:t>[Not a research paper abstract]</a:t>
            </a:r>
            <a:endParaRPr lang="en-US" sz="3100" dirty="0">
              <a:solidFill>
                <a:srgbClr val="00B0F0"/>
              </a:solidFill>
            </a:endParaRPr>
          </a:p>
        </p:txBody>
      </p:sp>
      <p:sp>
        <p:nvSpPr>
          <p:cNvPr id="3" name="TextBox 2"/>
          <p:cNvSpPr txBox="1"/>
          <p:nvPr/>
        </p:nvSpPr>
        <p:spPr>
          <a:xfrm>
            <a:off x="990600" y="1323975"/>
            <a:ext cx="7467600" cy="3970318"/>
          </a:xfrm>
          <a:prstGeom prst="rect">
            <a:avLst/>
          </a:prstGeom>
          <a:noFill/>
        </p:spPr>
        <p:txBody>
          <a:bodyPr wrap="square" rtlCol="0">
            <a:spAutoFit/>
          </a:bodyPr>
          <a:lstStyle/>
          <a:p>
            <a:r>
              <a:rPr lang="en-US" dirty="0"/>
              <a:t>A brief, (generally) semi-technical overview of your IDEA</a:t>
            </a:r>
          </a:p>
          <a:p>
            <a:r>
              <a:rPr lang="en-US" dirty="0"/>
              <a:t>	“Explain your IDEA to a family member” - i.e., to a non-techie</a:t>
            </a:r>
          </a:p>
          <a:p>
            <a:r>
              <a:rPr lang="en-US" dirty="0"/>
              <a:t>Always “paint a hole” </a:t>
            </a:r>
            <a:r>
              <a:rPr lang="en-US" dirty="0">
                <a:solidFill>
                  <a:srgbClr val="00B0F0"/>
                </a:solidFill>
              </a:rPr>
              <a:t>[= bring attention to a missing piece of knowledge]</a:t>
            </a:r>
          </a:p>
          <a:p>
            <a:r>
              <a:rPr lang="en-US" b="1" dirty="0"/>
              <a:t>Make sure all relevant keywords appear in the abstract</a:t>
            </a:r>
          </a:p>
          <a:p>
            <a:r>
              <a:rPr lang="en-US" dirty="0"/>
              <a:t>Use one or more sentences to summarize the highlight(s) of each chapter:</a:t>
            </a:r>
          </a:p>
          <a:p>
            <a:r>
              <a:rPr lang="en-US" dirty="0"/>
              <a:t>	Set scene – relate your IDEA to the real world</a:t>
            </a:r>
          </a:p>
          <a:p>
            <a:r>
              <a:rPr lang="en-US" dirty="0"/>
              <a:t>	Identify the “hole”</a:t>
            </a:r>
          </a:p>
          <a:p>
            <a:r>
              <a:rPr lang="en-US" dirty="0"/>
              <a:t>	Address “who cares?” Give numbers, if possible</a:t>
            </a:r>
          </a:p>
          <a:p>
            <a:r>
              <a:rPr lang="en-US" dirty="0"/>
              <a:t>	Present your goal(s)</a:t>
            </a:r>
          </a:p>
          <a:p>
            <a:r>
              <a:rPr lang="en-US" dirty="0"/>
              <a:t>	Outline your plan and methods</a:t>
            </a:r>
          </a:p>
          <a:p>
            <a:r>
              <a:rPr lang="en-US" dirty="0"/>
              <a:t>	Explain your expected (and/or achieved) results</a:t>
            </a:r>
          </a:p>
          <a:p>
            <a:r>
              <a:rPr lang="en-US" dirty="0"/>
              <a:t>	What do the findings mean? What is their significance?</a:t>
            </a:r>
          </a:p>
          <a:p>
            <a:r>
              <a:rPr lang="en-US" dirty="0"/>
              <a:t>	How will your efforts make the world a better place?</a:t>
            </a:r>
          </a:p>
          <a:p>
            <a:endParaRPr lang="en-US" dirty="0"/>
          </a:p>
        </p:txBody>
      </p:sp>
      <p:sp>
        <p:nvSpPr>
          <p:cNvPr id="4" name="TextBox 3"/>
          <p:cNvSpPr txBox="1"/>
          <p:nvPr/>
        </p:nvSpPr>
        <p:spPr>
          <a:xfrm>
            <a:off x="1028700" y="4981575"/>
            <a:ext cx="7086600" cy="1200329"/>
          </a:xfrm>
          <a:prstGeom prst="rect">
            <a:avLst/>
          </a:prstGeom>
          <a:noFill/>
        </p:spPr>
        <p:txBody>
          <a:bodyPr wrap="square" rtlCol="0">
            <a:spAutoFit/>
          </a:bodyPr>
          <a:lstStyle/>
          <a:p>
            <a:r>
              <a:rPr lang="en-US" sz="2400" dirty="0">
                <a:solidFill>
                  <a:srgbClr val="C00000"/>
                </a:solidFill>
              </a:rPr>
              <a:t>Does the reader know what you plan to do, why you will do it, how you will do it, and whether your success will make any real difference in the world?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 calcmode="lin" valueType="num">
                                      <p:cBhvr additive="base">
                                        <p:cTn id="3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 calcmode="lin" valueType="num">
                                      <p:cBhvr additive="base">
                                        <p:cTn id="4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(3-5 pages)</a:t>
            </a:r>
          </a:p>
        </p:txBody>
      </p:sp>
      <p:sp>
        <p:nvSpPr>
          <p:cNvPr id="3" name="TextBox 2"/>
          <p:cNvSpPr txBox="1"/>
          <p:nvPr/>
        </p:nvSpPr>
        <p:spPr>
          <a:xfrm>
            <a:off x="1066800" y="1600200"/>
            <a:ext cx="7315200" cy="4524315"/>
          </a:xfrm>
          <a:prstGeom prst="rect">
            <a:avLst/>
          </a:prstGeom>
          <a:noFill/>
        </p:spPr>
        <p:txBody>
          <a:bodyPr wrap="square" rtlCol="0">
            <a:spAutoFit/>
          </a:bodyPr>
          <a:lstStyle/>
          <a:p>
            <a:r>
              <a:rPr lang="en-US" dirty="0"/>
              <a:t>A more detailed and technical overview than the abstract.</a:t>
            </a:r>
          </a:p>
          <a:p>
            <a:r>
              <a:rPr lang="en-US" dirty="0"/>
              <a:t>Write this for someone with some knowledge in the field</a:t>
            </a:r>
          </a:p>
          <a:p>
            <a:r>
              <a:rPr lang="en-US" dirty="0"/>
              <a:t>Use one or more paragraphs to summarize each chapter:</a:t>
            </a:r>
          </a:p>
          <a:p>
            <a:r>
              <a:rPr lang="en-US" dirty="0"/>
              <a:t>	Set scene – relate your idea to the real world</a:t>
            </a:r>
          </a:p>
          <a:p>
            <a:r>
              <a:rPr lang="en-US" dirty="0"/>
              <a:t>		 – address big picture and small picture issues</a:t>
            </a:r>
          </a:p>
          <a:p>
            <a:r>
              <a:rPr lang="en-US" dirty="0"/>
              <a:t>	More clearly identify the “hole”</a:t>
            </a:r>
          </a:p>
          <a:p>
            <a:r>
              <a:rPr lang="en-US" dirty="0"/>
              <a:t>	Address “who cares?” Give numbers, if possible</a:t>
            </a:r>
          </a:p>
          <a:p>
            <a:r>
              <a:rPr lang="en-US" dirty="0"/>
              <a:t>	Present your goal(s) – be specific</a:t>
            </a:r>
          </a:p>
          <a:p>
            <a:r>
              <a:rPr lang="en-US" dirty="0"/>
              <a:t>	Outline your plan and methods – give key details</a:t>
            </a:r>
          </a:p>
          <a:p>
            <a:r>
              <a:rPr lang="en-US" dirty="0"/>
              <a:t>	Explain your expected (and/or achieved) results</a:t>
            </a:r>
          </a:p>
          <a:p>
            <a:r>
              <a:rPr lang="en-US" dirty="0"/>
              <a:t>	What do the findings mean? What is their significance?</a:t>
            </a:r>
          </a:p>
          <a:p>
            <a:r>
              <a:rPr lang="en-US" dirty="0"/>
              <a:t>	How will your efforts make the world a better place?</a:t>
            </a:r>
          </a:p>
          <a:p>
            <a:endParaRPr lang="en-US" dirty="0"/>
          </a:p>
          <a:p>
            <a:endParaRPr lang="en-US" dirty="0"/>
          </a:p>
          <a:p>
            <a:endParaRPr lang="en-US" dirty="0"/>
          </a:p>
          <a:p>
            <a:endParaRPr lang="en-US" dirty="0"/>
          </a:p>
        </p:txBody>
      </p:sp>
      <p:sp>
        <p:nvSpPr>
          <p:cNvPr id="4" name="TextBox 3"/>
          <p:cNvSpPr txBox="1"/>
          <p:nvPr/>
        </p:nvSpPr>
        <p:spPr>
          <a:xfrm>
            <a:off x="1066800" y="5334000"/>
            <a:ext cx="7086600" cy="954107"/>
          </a:xfrm>
          <a:prstGeom prst="rect">
            <a:avLst/>
          </a:prstGeom>
          <a:noFill/>
        </p:spPr>
        <p:txBody>
          <a:bodyPr wrap="square" rtlCol="0">
            <a:spAutoFit/>
          </a:bodyPr>
          <a:lstStyle/>
          <a:p>
            <a:r>
              <a:rPr lang="en-US" sz="2800" dirty="0">
                <a:solidFill>
                  <a:srgbClr val="C00000"/>
                </a:solidFill>
              </a:rPr>
              <a:t>What is your project about?</a:t>
            </a:r>
          </a:p>
          <a:p>
            <a:r>
              <a:rPr lang="en-US" sz="2800" dirty="0">
                <a:solidFill>
                  <a:srgbClr val="C00000"/>
                </a:solidFill>
              </a:rPr>
              <a:t>Who cares?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Literature Review (7-20 pages)</a:t>
            </a:r>
          </a:p>
        </p:txBody>
      </p:sp>
      <p:sp>
        <p:nvSpPr>
          <p:cNvPr id="3" name="TextBox 2"/>
          <p:cNvSpPr txBox="1"/>
          <p:nvPr/>
        </p:nvSpPr>
        <p:spPr>
          <a:xfrm>
            <a:off x="1066800" y="1600200"/>
            <a:ext cx="7315200" cy="4524315"/>
          </a:xfrm>
          <a:prstGeom prst="rect">
            <a:avLst/>
          </a:prstGeom>
          <a:noFill/>
        </p:spPr>
        <p:txBody>
          <a:bodyPr wrap="square" rtlCol="0">
            <a:spAutoFit/>
          </a:bodyPr>
          <a:lstStyle/>
          <a:p>
            <a:r>
              <a:rPr lang="en-US" dirty="0"/>
              <a:t>Explains the current state-of-the-art</a:t>
            </a:r>
          </a:p>
          <a:p>
            <a:r>
              <a:rPr lang="en-US" dirty="0"/>
              <a:t>Makes the reader an “expert” on the background relevant to your project</a:t>
            </a:r>
          </a:p>
          <a:p>
            <a:r>
              <a:rPr lang="en-US" dirty="0"/>
              <a:t>Relates your project to what is known</a:t>
            </a:r>
          </a:p>
          <a:p>
            <a:r>
              <a:rPr lang="en-US" dirty="0"/>
              <a:t>Describes the hole with precision</a:t>
            </a:r>
          </a:p>
          <a:p>
            <a:r>
              <a:rPr lang="en-US" dirty="0"/>
              <a:t>Makes it clear why your goals address the hole</a:t>
            </a:r>
          </a:p>
          <a:p>
            <a:endParaRPr lang="en-US" dirty="0"/>
          </a:p>
          <a:p>
            <a:r>
              <a:rPr lang="en-US" dirty="0"/>
              <a:t>Might discuss philosophy – i.e., big picture</a:t>
            </a:r>
          </a:p>
          <a:p>
            <a:r>
              <a:rPr lang="en-US" dirty="0"/>
              <a:t>Explain why your proposed work is important</a:t>
            </a:r>
          </a:p>
          <a:p>
            <a:r>
              <a:rPr lang="en-US" dirty="0"/>
              <a:t>Describe the exact boundaries of current relevant knowledge</a:t>
            </a:r>
          </a:p>
          <a:p>
            <a:r>
              <a:rPr lang="en-US" dirty="0"/>
              <a:t>Discuss the strengths and limitations of proposed methods</a:t>
            </a:r>
          </a:p>
          <a:p>
            <a:endParaRPr lang="en-US" dirty="0"/>
          </a:p>
          <a:p>
            <a:endParaRPr lang="en-US" dirty="0"/>
          </a:p>
          <a:p>
            <a:endParaRPr lang="en-US" dirty="0"/>
          </a:p>
          <a:p>
            <a:endParaRPr lang="en-US" dirty="0"/>
          </a:p>
          <a:p>
            <a:endParaRPr lang="en-US" dirty="0"/>
          </a:p>
          <a:p>
            <a:endParaRPr lang="en-US" dirty="0"/>
          </a:p>
        </p:txBody>
      </p:sp>
      <p:sp>
        <p:nvSpPr>
          <p:cNvPr id="4" name="TextBox 3"/>
          <p:cNvSpPr txBox="1"/>
          <p:nvPr/>
        </p:nvSpPr>
        <p:spPr>
          <a:xfrm>
            <a:off x="1066799" y="5334000"/>
            <a:ext cx="7839075" cy="954107"/>
          </a:xfrm>
          <a:prstGeom prst="rect">
            <a:avLst/>
          </a:prstGeom>
          <a:noFill/>
        </p:spPr>
        <p:txBody>
          <a:bodyPr wrap="square" rtlCol="0">
            <a:spAutoFit/>
          </a:bodyPr>
          <a:lstStyle/>
          <a:p>
            <a:r>
              <a:rPr lang="en-US" sz="2800" dirty="0">
                <a:solidFill>
                  <a:srgbClr val="C00000"/>
                </a:solidFill>
              </a:rPr>
              <a:t>What have other people done in this area?</a:t>
            </a:r>
          </a:p>
          <a:p>
            <a:r>
              <a:rPr lang="en-US" sz="2800" dirty="0">
                <a:solidFill>
                  <a:srgbClr val="C00000"/>
                </a:solidFill>
              </a:rPr>
              <a:t>Why is it important for you to do what you propose?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 (11-20 pages)</a:t>
            </a:r>
          </a:p>
        </p:txBody>
      </p:sp>
      <p:sp>
        <p:nvSpPr>
          <p:cNvPr id="3" name="TextBox 2"/>
          <p:cNvSpPr txBox="1"/>
          <p:nvPr/>
        </p:nvSpPr>
        <p:spPr>
          <a:xfrm>
            <a:off x="1066800" y="1600201"/>
            <a:ext cx="7315200" cy="4524315"/>
          </a:xfrm>
          <a:prstGeom prst="rect">
            <a:avLst/>
          </a:prstGeom>
          <a:noFill/>
        </p:spPr>
        <p:txBody>
          <a:bodyPr wrap="square" rtlCol="0">
            <a:spAutoFit/>
          </a:bodyPr>
          <a:lstStyle/>
          <a:p>
            <a:r>
              <a:rPr lang="en-US" dirty="0"/>
              <a:t>Explain what you are going to do and how you will do it.</a:t>
            </a:r>
          </a:p>
          <a:p>
            <a:pPr marL="285750" indent="-285750">
              <a:buFont typeface="Arial" panose="020B0604020202020204" pitchFamily="34" charset="0"/>
              <a:buChar char="•"/>
            </a:pPr>
            <a:r>
              <a:rPr lang="en-US" dirty="0"/>
              <a:t>Outline the steps</a:t>
            </a:r>
          </a:p>
          <a:p>
            <a:pPr marL="285750" indent="-285750">
              <a:buFont typeface="Arial" panose="020B0604020202020204" pitchFamily="34" charset="0"/>
              <a:buChar char="•"/>
            </a:pPr>
            <a:r>
              <a:rPr lang="en-US" dirty="0"/>
              <a:t>Show data flow</a:t>
            </a:r>
          </a:p>
          <a:p>
            <a:pPr marL="285750" indent="-285750">
              <a:buFont typeface="Arial" panose="020B0604020202020204" pitchFamily="34" charset="0"/>
              <a:buChar char="•"/>
            </a:pPr>
            <a:r>
              <a:rPr lang="en-US" dirty="0"/>
              <a:t>Explain analysis methods</a:t>
            </a:r>
          </a:p>
          <a:p>
            <a:pPr marL="285750" indent="-285750">
              <a:buFont typeface="Arial" panose="020B0604020202020204" pitchFamily="34" charset="0"/>
              <a:buChar char="•"/>
            </a:pPr>
            <a:r>
              <a:rPr lang="en-US" dirty="0"/>
              <a:t>Discuss reliability and accuracy if appropriate</a:t>
            </a:r>
          </a:p>
          <a:p>
            <a:pPr marL="285750" indent="-285750">
              <a:buFont typeface="Arial" panose="020B0604020202020204" pitchFamily="34" charset="0"/>
              <a:buChar char="•"/>
            </a:pPr>
            <a:r>
              <a:rPr lang="en-US" dirty="0"/>
              <a:t>Explain what new knowledge is expected</a:t>
            </a:r>
          </a:p>
          <a:p>
            <a:pPr marL="285750" indent="-285750">
              <a:buFont typeface="Arial" panose="020B0604020202020204" pitchFamily="34" charset="0"/>
              <a:buChar char="•"/>
            </a:pPr>
            <a:r>
              <a:rPr lang="en-US" dirty="0"/>
              <a:t>Remind the reader about the significance of what you are doing</a:t>
            </a:r>
          </a:p>
          <a:p>
            <a:pPr marL="285750" indent="-285750">
              <a:buFont typeface="Arial" panose="020B0604020202020204" pitchFamily="34" charset="0"/>
              <a:buChar char="•"/>
            </a:pPr>
            <a:r>
              <a:rPr lang="en-US" dirty="0"/>
              <a:t>Provide enough detail that someone versed in the art could do the work themselves (but keep a few secrets to yourself)</a:t>
            </a:r>
          </a:p>
          <a:p>
            <a:pPr marL="285750" indent="-285750">
              <a:buFont typeface="Arial" panose="020B0604020202020204" pitchFamily="34" charset="0"/>
              <a:buChar char="•"/>
            </a:pPr>
            <a:r>
              <a:rPr lang="en-US" dirty="0"/>
              <a:t>Provide timelines and budgets. Relate to the plan</a:t>
            </a:r>
          </a:p>
          <a:p>
            <a:endParaRPr lang="en-US" dirty="0"/>
          </a:p>
          <a:p>
            <a:endParaRPr lang="en-US" dirty="0"/>
          </a:p>
          <a:p>
            <a:endParaRPr lang="en-US" dirty="0"/>
          </a:p>
          <a:p>
            <a:endParaRPr lang="en-US" dirty="0"/>
          </a:p>
          <a:p>
            <a:endParaRPr lang="en-US" dirty="0"/>
          </a:p>
          <a:p>
            <a:endParaRPr lang="en-US" dirty="0"/>
          </a:p>
        </p:txBody>
      </p:sp>
      <p:sp>
        <p:nvSpPr>
          <p:cNvPr id="4" name="TextBox 3"/>
          <p:cNvSpPr txBox="1"/>
          <p:nvPr/>
        </p:nvSpPr>
        <p:spPr>
          <a:xfrm>
            <a:off x="1066800" y="4724400"/>
            <a:ext cx="7086600" cy="1815882"/>
          </a:xfrm>
          <a:prstGeom prst="rect">
            <a:avLst/>
          </a:prstGeom>
          <a:noFill/>
        </p:spPr>
        <p:txBody>
          <a:bodyPr wrap="square" rtlCol="0">
            <a:spAutoFit/>
          </a:bodyPr>
          <a:lstStyle/>
          <a:p>
            <a:r>
              <a:rPr lang="en-US" sz="2800" dirty="0">
                <a:solidFill>
                  <a:srgbClr val="C00000"/>
                </a:solidFill>
              </a:rPr>
              <a:t>What will you do?</a:t>
            </a:r>
          </a:p>
          <a:p>
            <a:r>
              <a:rPr lang="en-US" sz="2800" dirty="0">
                <a:solidFill>
                  <a:srgbClr val="C00000"/>
                </a:solidFill>
              </a:rPr>
              <a:t>How will you do it?</a:t>
            </a:r>
          </a:p>
          <a:p>
            <a:r>
              <a:rPr lang="en-US" sz="2800" dirty="0">
                <a:solidFill>
                  <a:srgbClr val="C00000"/>
                </a:solidFill>
              </a:rPr>
              <a:t>Does your plan achieve your stated goals?</a:t>
            </a:r>
          </a:p>
          <a:p>
            <a:r>
              <a:rPr lang="en-US" sz="2800" dirty="0">
                <a:solidFill>
                  <a:srgbClr val="C00000"/>
                </a:solidFill>
              </a:rPr>
              <a:t>Is your plan feasible?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(Preliminary) Results (7-15 pages)</a:t>
            </a:r>
          </a:p>
        </p:txBody>
      </p:sp>
      <p:sp>
        <p:nvSpPr>
          <p:cNvPr id="3" name="TextBox 2"/>
          <p:cNvSpPr txBox="1"/>
          <p:nvPr/>
        </p:nvSpPr>
        <p:spPr>
          <a:xfrm>
            <a:off x="1066800" y="1600201"/>
            <a:ext cx="7315200" cy="2862322"/>
          </a:xfrm>
          <a:prstGeom prst="rect">
            <a:avLst/>
          </a:prstGeom>
          <a:noFill/>
        </p:spPr>
        <p:txBody>
          <a:bodyPr wrap="square" rtlCol="0">
            <a:spAutoFit/>
          </a:bodyPr>
          <a:lstStyle/>
          <a:p>
            <a:r>
              <a:rPr lang="en-US" dirty="0"/>
              <a:t>Show that you will be able to do what you propose</a:t>
            </a:r>
          </a:p>
          <a:p>
            <a:r>
              <a:rPr lang="en-US" dirty="0"/>
              <a:t>Demonstrate the key steps in your plan by example</a:t>
            </a:r>
          </a:p>
          <a:p>
            <a:r>
              <a:rPr lang="en-US" dirty="0"/>
              <a:t>Use synthetic data if appropriate</a:t>
            </a:r>
          </a:p>
          <a:p>
            <a:r>
              <a:rPr lang="en-US" dirty="0"/>
              <a:t>Are your results generally what you expected?</a:t>
            </a:r>
          </a:p>
          <a:p>
            <a:r>
              <a:rPr lang="en-US" dirty="0"/>
              <a:t>If not, why?</a:t>
            </a:r>
          </a:p>
          <a:p>
            <a:endParaRPr lang="en-US" dirty="0"/>
          </a:p>
          <a:p>
            <a:endParaRPr lang="en-US" dirty="0"/>
          </a:p>
          <a:p>
            <a:endParaRPr lang="en-US" dirty="0"/>
          </a:p>
          <a:p>
            <a:endParaRPr lang="en-US" dirty="0"/>
          </a:p>
          <a:p>
            <a:endParaRPr lang="en-US" dirty="0"/>
          </a:p>
        </p:txBody>
      </p:sp>
      <p:sp>
        <p:nvSpPr>
          <p:cNvPr id="4" name="TextBox 3"/>
          <p:cNvSpPr txBox="1"/>
          <p:nvPr/>
        </p:nvSpPr>
        <p:spPr>
          <a:xfrm>
            <a:off x="1066799" y="4724400"/>
            <a:ext cx="7943851" cy="523220"/>
          </a:xfrm>
          <a:prstGeom prst="rect">
            <a:avLst/>
          </a:prstGeom>
          <a:noFill/>
        </p:spPr>
        <p:txBody>
          <a:bodyPr wrap="square" rtlCol="0">
            <a:spAutoFit/>
          </a:bodyPr>
          <a:lstStyle/>
          <a:p>
            <a:r>
              <a:rPr lang="en-US" sz="2800" dirty="0">
                <a:solidFill>
                  <a:srgbClr val="C00000"/>
                </a:solidFill>
              </a:rPr>
              <a:t>Does your plan have a high probability of success?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Discussion and Conclusions (3-5 pages)</a:t>
            </a:r>
          </a:p>
        </p:txBody>
      </p:sp>
      <p:sp>
        <p:nvSpPr>
          <p:cNvPr id="3" name="TextBox 2"/>
          <p:cNvSpPr txBox="1"/>
          <p:nvPr/>
        </p:nvSpPr>
        <p:spPr>
          <a:xfrm>
            <a:off x="1066800" y="1600201"/>
            <a:ext cx="7315200" cy="2585323"/>
          </a:xfrm>
          <a:prstGeom prst="rect">
            <a:avLst/>
          </a:prstGeom>
          <a:noFill/>
        </p:spPr>
        <p:txBody>
          <a:bodyPr wrap="square" rtlCol="0">
            <a:spAutoFit/>
          </a:bodyPr>
          <a:lstStyle/>
          <a:p>
            <a:r>
              <a:rPr lang="en-US" dirty="0"/>
              <a:t>Identify successes to date</a:t>
            </a:r>
          </a:p>
          <a:p>
            <a:r>
              <a:rPr lang="en-US" dirty="0"/>
              <a:t>Identify potential problem areas</a:t>
            </a:r>
          </a:p>
          <a:p>
            <a:r>
              <a:rPr lang="en-US" dirty="0"/>
              <a:t>Explain what you will do if your “Plan A” does not work</a:t>
            </a:r>
          </a:p>
          <a:p>
            <a:r>
              <a:rPr lang="en-US" dirty="0"/>
              <a:t>Show me how your efforts are likely to make the world a better place</a:t>
            </a:r>
          </a:p>
          <a:p>
            <a:endParaRPr lang="en-US" dirty="0"/>
          </a:p>
          <a:p>
            <a:endParaRPr lang="en-US" dirty="0"/>
          </a:p>
          <a:p>
            <a:endParaRPr lang="en-US" dirty="0"/>
          </a:p>
          <a:p>
            <a:endParaRPr lang="en-US" dirty="0"/>
          </a:p>
          <a:p>
            <a:endParaRPr lang="en-US" dirty="0"/>
          </a:p>
        </p:txBody>
      </p:sp>
      <p:sp>
        <p:nvSpPr>
          <p:cNvPr id="4" name="TextBox 3"/>
          <p:cNvSpPr txBox="1"/>
          <p:nvPr/>
        </p:nvSpPr>
        <p:spPr>
          <a:xfrm>
            <a:off x="1066800" y="4724400"/>
            <a:ext cx="6534150" cy="1384995"/>
          </a:xfrm>
          <a:prstGeom prst="rect">
            <a:avLst/>
          </a:prstGeom>
          <a:noFill/>
        </p:spPr>
        <p:txBody>
          <a:bodyPr wrap="square" rtlCol="0">
            <a:spAutoFit/>
          </a:bodyPr>
          <a:lstStyle/>
          <a:p>
            <a:r>
              <a:rPr lang="en-US" sz="2800" dirty="0">
                <a:solidFill>
                  <a:srgbClr val="C00000"/>
                </a:solidFill>
              </a:rPr>
              <a:t>Is there value in the results?</a:t>
            </a:r>
          </a:p>
          <a:p>
            <a:r>
              <a:rPr lang="en-US" sz="2800" dirty="0">
                <a:solidFill>
                  <a:srgbClr val="C00000"/>
                </a:solidFill>
              </a:rPr>
              <a:t>How will your findings make the world a better place?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Future Work (2-3 pages)</a:t>
            </a:r>
          </a:p>
        </p:txBody>
      </p:sp>
      <p:sp>
        <p:nvSpPr>
          <p:cNvPr id="3" name="TextBox 2"/>
          <p:cNvSpPr txBox="1"/>
          <p:nvPr/>
        </p:nvSpPr>
        <p:spPr>
          <a:xfrm>
            <a:off x="609600" y="1600201"/>
            <a:ext cx="8153400" cy="5078313"/>
          </a:xfrm>
          <a:prstGeom prst="rect">
            <a:avLst/>
          </a:prstGeom>
          <a:noFill/>
        </p:spPr>
        <p:txBody>
          <a:bodyPr wrap="square" rtlCol="0">
            <a:spAutoFit/>
          </a:bodyPr>
          <a:lstStyle/>
          <a:p>
            <a:r>
              <a:rPr lang="en-US" dirty="0">
                <a:solidFill>
                  <a:srgbClr val="C00000"/>
                </a:solidFill>
              </a:rPr>
              <a:t>For a Proposal (additional steps that you must complete in order to succeed):</a:t>
            </a:r>
          </a:p>
          <a:p>
            <a:r>
              <a:rPr lang="en-US" dirty="0"/>
              <a:t>How will you complete the plan?</a:t>
            </a:r>
          </a:p>
          <a:p>
            <a:r>
              <a:rPr lang="en-US" dirty="0"/>
              <a:t>Do you have the needed resources?</a:t>
            </a:r>
          </a:p>
          <a:p>
            <a:r>
              <a:rPr lang="en-US" dirty="0"/>
              <a:t>Is the necessary expertise available?</a:t>
            </a:r>
          </a:p>
          <a:p>
            <a:r>
              <a:rPr lang="en-US" dirty="0"/>
              <a:t>Can the work be completed in the stated period of time?</a:t>
            </a:r>
          </a:p>
          <a:p>
            <a:endParaRPr lang="en-US" dirty="0"/>
          </a:p>
          <a:p>
            <a:endParaRPr lang="en-US" dirty="0"/>
          </a:p>
          <a:p>
            <a:endParaRPr lang="en-US" dirty="0"/>
          </a:p>
          <a:p>
            <a:endParaRPr lang="en-US" dirty="0"/>
          </a:p>
          <a:p>
            <a:endParaRPr lang="en-US" dirty="0"/>
          </a:p>
          <a:p>
            <a:endParaRPr lang="en-US" dirty="0"/>
          </a:p>
          <a:p>
            <a:r>
              <a:rPr lang="en-US" dirty="0">
                <a:solidFill>
                  <a:srgbClr val="C00000"/>
                </a:solidFill>
              </a:rPr>
              <a:t>For a Thesis (steps that someone might do in the future) :</a:t>
            </a:r>
          </a:p>
          <a:p>
            <a:r>
              <a:rPr lang="en-US" dirty="0"/>
              <a:t>Does the work open new avenues of </a:t>
            </a:r>
            <a:r>
              <a:rPr lang="en-US" dirty="0" err="1"/>
              <a:t>endeavour</a:t>
            </a:r>
            <a:r>
              <a:rPr lang="en-US" dirty="0"/>
              <a:t>?</a:t>
            </a:r>
          </a:p>
          <a:p>
            <a:endParaRPr lang="en-US" dirty="0"/>
          </a:p>
          <a:p>
            <a:endParaRPr lang="en-US" dirty="0"/>
          </a:p>
          <a:p>
            <a:endParaRPr lang="en-US" dirty="0"/>
          </a:p>
          <a:p>
            <a:endParaRPr lang="en-US" dirty="0"/>
          </a:p>
          <a:p>
            <a:endParaRPr lang="en-US" dirty="0"/>
          </a:p>
        </p:txBody>
      </p:sp>
      <p:sp>
        <p:nvSpPr>
          <p:cNvPr id="4" name="TextBox 3"/>
          <p:cNvSpPr txBox="1"/>
          <p:nvPr/>
        </p:nvSpPr>
        <p:spPr>
          <a:xfrm>
            <a:off x="600075" y="3133725"/>
            <a:ext cx="7086600" cy="954107"/>
          </a:xfrm>
          <a:prstGeom prst="rect">
            <a:avLst/>
          </a:prstGeom>
          <a:noFill/>
        </p:spPr>
        <p:txBody>
          <a:bodyPr wrap="square" rtlCol="0">
            <a:spAutoFit/>
          </a:bodyPr>
          <a:lstStyle/>
          <a:p>
            <a:r>
              <a:rPr lang="en-US" sz="2800" dirty="0">
                <a:solidFill>
                  <a:srgbClr val="C00000"/>
                </a:solidFill>
              </a:rPr>
              <a:t>Can the proposed plan be completed using the allotted/available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References (Usually 30-50 Entries)</a:t>
            </a:r>
          </a:p>
        </p:txBody>
      </p:sp>
      <p:sp>
        <p:nvSpPr>
          <p:cNvPr id="3" name="TextBox 2"/>
          <p:cNvSpPr txBox="1"/>
          <p:nvPr/>
        </p:nvSpPr>
        <p:spPr>
          <a:xfrm>
            <a:off x="1066800" y="1600201"/>
            <a:ext cx="7086600" cy="5293757"/>
          </a:xfrm>
          <a:prstGeom prst="rect">
            <a:avLst/>
          </a:prstGeom>
          <a:noFill/>
        </p:spPr>
        <p:txBody>
          <a:bodyPr wrap="square" rtlCol="0">
            <a:spAutoFit/>
          </a:bodyPr>
          <a:lstStyle/>
          <a:p>
            <a:r>
              <a:rPr lang="en-US" sz="2000" dirty="0"/>
              <a:t>These entries define the state-of-the-art</a:t>
            </a:r>
          </a:p>
          <a:p>
            <a:r>
              <a:rPr lang="en-US" sz="2000" dirty="0"/>
              <a:t>Each entry must be complete and properly formatted</a:t>
            </a:r>
          </a:p>
          <a:p>
            <a:r>
              <a:rPr lang="en-US" sz="2000" dirty="0"/>
              <a:t>Usually, most should be journal papers</a:t>
            </a:r>
          </a:p>
          <a:p>
            <a:r>
              <a:rPr lang="en-US" sz="2000" dirty="0"/>
              <a:t>Limit the number of web references</a:t>
            </a:r>
          </a:p>
          <a:p>
            <a:r>
              <a:rPr lang="en-US" sz="2000" dirty="0"/>
              <a:t>Consider using RefWorks </a:t>
            </a:r>
            <a:r>
              <a:rPr lang="en-US" sz="2000" dirty="0">
                <a:solidFill>
                  <a:srgbClr val="00B0F0"/>
                </a:solidFill>
              </a:rPr>
              <a:t>[a reference-keeping system*]</a:t>
            </a:r>
          </a:p>
          <a:p>
            <a:pPr lvl="1"/>
            <a:endParaRPr lang="en-US" sz="2800" dirty="0">
              <a:solidFill>
                <a:srgbClr val="00B0F0"/>
              </a:solidFill>
            </a:endParaRPr>
          </a:p>
          <a:p>
            <a:pPr lvl="1"/>
            <a:r>
              <a:rPr lang="en-US" sz="2400" dirty="0">
                <a:solidFill>
                  <a:srgbClr val="00B0F0"/>
                </a:solidFill>
              </a:rPr>
              <a:t>* Dr. </a:t>
            </a:r>
            <a:r>
              <a:rPr lang="en-US" sz="2400" dirty="0" err="1">
                <a:solidFill>
                  <a:srgbClr val="00B0F0"/>
                </a:solidFill>
              </a:rPr>
              <a:t>Brodland’s</a:t>
            </a:r>
            <a:r>
              <a:rPr lang="en-US" sz="2400" dirty="0">
                <a:solidFill>
                  <a:srgbClr val="00B0F0"/>
                </a:solidFill>
              </a:rPr>
              <a:t> university had a RefWorks site license at the original time of this presentation. Not long after, RefWorks servers migrated to the USA and many Canadian universities looked for an alternative.</a:t>
            </a:r>
            <a:r>
              <a:rPr lang="en-US" sz="2400" dirty="0"/>
              <a:t> </a:t>
            </a:r>
          </a:p>
          <a:p>
            <a:endParaRPr lang="en-US" dirty="0"/>
          </a:p>
          <a:p>
            <a:endParaRPr lang="en-US" dirty="0"/>
          </a:p>
          <a:p>
            <a:endParaRPr lang="en-US" dirty="0"/>
          </a:p>
          <a:p>
            <a:endParaRPr lang="en-US" dirty="0"/>
          </a:p>
          <a:p>
            <a:endParaRPr lang="en-US" dirty="0"/>
          </a:p>
        </p:txBody>
      </p:sp>
      <p:sp>
        <p:nvSpPr>
          <p:cNvPr id="4" name="TextBox 3"/>
          <p:cNvSpPr txBox="1"/>
          <p:nvPr/>
        </p:nvSpPr>
        <p:spPr>
          <a:xfrm>
            <a:off x="1066800" y="5638800"/>
            <a:ext cx="7086600" cy="523220"/>
          </a:xfrm>
          <a:prstGeom prst="rect">
            <a:avLst/>
          </a:prstGeom>
          <a:noFill/>
        </p:spPr>
        <p:txBody>
          <a:bodyPr wrap="square" rtlCol="0">
            <a:spAutoFit/>
          </a:bodyPr>
          <a:lstStyle/>
          <a:p>
            <a:r>
              <a:rPr lang="en-US" sz="2800" dirty="0">
                <a:solidFill>
                  <a:srgbClr val="C00000"/>
                </a:solidFill>
              </a:rPr>
              <a:t>Is the project academically credible?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Technical Writing</a:t>
            </a:r>
          </a:p>
        </p:txBody>
      </p:sp>
      <p:sp>
        <p:nvSpPr>
          <p:cNvPr id="3" name="TextBox 2"/>
          <p:cNvSpPr txBox="1"/>
          <p:nvPr/>
        </p:nvSpPr>
        <p:spPr>
          <a:xfrm>
            <a:off x="600075" y="1438276"/>
            <a:ext cx="8153399" cy="5232202"/>
          </a:xfrm>
          <a:prstGeom prst="rect">
            <a:avLst/>
          </a:prstGeom>
          <a:noFill/>
        </p:spPr>
        <p:txBody>
          <a:bodyPr wrap="square" rtlCol="0">
            <a:spAutoFit/>
          </a:bodyPr>
          <a:lstStyle/>
          <a:p>
            <a:r>
              <a:rPr lang="en-US" sz="2000" dirty="0"/>
              <a:t>Start with a plan</a:t>
            </a:r>
          </a:p>
          <a:p>
            <a:r>
              <a:rPr lang="en-US" sz="2000" dirty="0"/>
              <a:t>Know the function of each section and subsection</a:t>
            </a:r>
          </a:p>
          <a:p>
            <a:r>
              <a:rPr lang="en-US" sz="2000" dirty="0"/>
              <a:t>Use a flow chart, figure, or other tool if appropriate </a:t>
            </a:r>
            <a:r>
              <a:rPr lang="en-US" sz="2000" dirty="0">
                <a:solidFill>
                  <a:srgbClr val="00B0F0"/>
                </a:solidFill>
              </a:rPr>
              <a:t>[e.g. </a:t>
            </a:r>
            <a:r>
              <a:rPr lang="en-US" sz="2000" dirty="0" err="1">
                <a:solidFill>
                  <a:srgbClr val="00B0F0"/>
                </a:solidFill>
              </a:rPr>
              <a:t>cMapTools</a:t>
            </a:r>
            <a:r>
              <a:rPr lang="en-US" sz="2000" dirty="0">
                <a:solidFill>
                  <a:srgbClr val="00B0F0"/>
                </a:solidFill>
              </a:rPr>
              <a:t>]</a:t>
            </a:r>
          </a:p>
          <a:p>
            <a:r>
              <a:rPr lang="en-US" sz="2000" dirty="0"/>
              <a:t>The first sentence of each paragraph tells you what it is about</a:t>
            </a:r>
          </a:p>
          <a:p>
            <a:r>
              <a:rPr lang="en-US" sz="2000" dirty="0"/>
              <a:t>Identify the function of each paragraph</a:t>
            </a:r>
          </a:p>
          <a:p>
            <a:endParaRPr lang="en-US" dirty="0"/>
          </a:p>
          <a:p>
            <a:r>
              <a:rPr lang="en-US" dirty="0"/>
              <a:t>Good resources:</a:t>
            </a:r>
          </a:p>
          <a:p>
            <a:r>
              <a:rPr lang="en-US" dirty="0"/>
              <a:t>1) </a:t>
            </a:r>
            <a:r>
              <a:rPr lang="en-US" dirty="0">
                <a:solidFill>
                  <a:srgbClr val="C00000"/>
                </a:solidFill>
              </a:rPr>
              <a:t>http://engineering.missouri.edu/civil/files/science-of-writing.pdf</a:t>
            </a:r>
          </a:p>
          <a:p>
            <a:pPr marL="342900" indent="-342900"/>
            <a:r>
              <a:rPr lang="en-US" dirty="0"/>
              <a:t> or Google “The Science of Scientific Writing” </a:t>
            </a:r>
          </a:p>
          <a:p>
            <a:pPr marL="342900" indent="-342900"/>
            <a:endParaRPr lang="en-US" dirty="0"/>
          </a:p>
          <a:p>
            <a:pPr marL="342900" indent="-342900"/>
            <a:r>
              <a:rPr lang="en-US" dirty="0"/>
              <a:t>2) </a:t>
            </a:r>
            <a:r>
              <a:rPr lang="en-US" dirty="0">
                <a:solidFill>
                  <a:srgbClr val="C00000"/>
                </a:solidFill>
                <a:hlinkClick r:id="rId2"/>
              </a:rPr>
              <a:t>http://www.meaning.ca/archives/archive/art_how_to_write_P_Wong.htm</a:t>
            </a:r>
            <a:endParaRPr lang="en-US" dirty="0">
              <a:solidFill>
                <a:srgbClr val="C00000"/>
              </a:solidFill>
            </a:endParaRPr>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TextBox 3"/>
          <p:cNvSpPr txBox="1"/>
          <p:nvPr/>
        </p:nvSpPr>
        <p:spPr>
          <a:xfrm>
            <a:off x="581024" y="5648325"/>
            <a:ext cx="7686675" cy="523220"/>
          </a:xfrm>
          <a:prstGeom prst="rect">
            <a:avLst/>
          </a:prstGeom>
          <a:noFill/>
        </p:spPr>
        <p:txBody>
          <a:bodyPr wrap="square" rtlCol="0">
            <a:spAutoFit/>
          </a:bodyPr>
          <a:lstStyle/>
          <a:p>
            <a:r>
              <a:rPr lang="en-US" sz="2800" dirty="0">
                <a:solidFill>
                  <a:srgbClr val="C00000"/>
                </a:solidFill>
              </a:rPr>
              <a:t>Have you communicated a compelling message?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457200"/>
            <a:ext cx="8871204" cy="841248"/>
          </a:xfrm>
        </p:spPr>
        <p:txBody>
          <a:bodyPr>
            <a:normAutofit fontScale="90000"/>
          </a:bodyPr>
          <a:lstStyle/>
          <a:p>
            <a:r>
              <a:rPr lang="en-US" dirty="0"/>
              <a:t>What effect does this photo have on you?</a:t>
            </a:r>
          </a:p>
        </p:txBody>
      </p:sp>
      <p:pic>
        <p:nvPicPr>
          <p:cNvPr id="1026" name="Picture 2" descr="http://img.dailymail.co.uk/i/pix/2007/04_02/1RoadHoleR_468x326.jpg"/>
          <p:cNvPicPr>
            <a:picLocks noChangeAspect="1" noChangeArrowheads="1"/>
          </p:cNvPicPr>
          <p:nvPr/>
        </p:nvPicPr>
        <p:blipFill>
          <a:blip r:embed="rId3" cstate="print"/>
          <a:srcRect/>
          <a:stretch>
            <a:fillRect/>
          </a:stretch>
        </p:blipFill>
        <p:spPr bwMode="auto">
          <a:xfrm>
            <a:off x="1269238" y="1586706"/>
            <a:ext cx="6360288" cy="4416866"/>
          </a:xfrm>
          <a:prstGeom prst="rect">
            <a:avLst/>
          </a:prstGeom>
          <a:noFill/>
        </p:spPr>
      </p:pic>
      <p:sp>
        <p:nvSpPr>
          <p:cNvPr id="5" name="Rectangle 4"/>
          <p:cNvSpPr/>
          <p:nvPr/>
        </p:nvSpPr>
        <p:spPr>
          <a:xfrm>
            <a:off x="1181100" y="6030010"/>
            <a:ext cx="6515100" cy="307777"/>
          </a:xfrm>
          <a:prstGeom prst="rect">
            <a:avLst/>
          </a:prstGeom>
        </p:spPr>
        <p:txBody>
          <a:bodyPr wrap="square">
            <a:spAutoFit/>
          </a:bodyPr>
          <a:lstStyle/>
          <a:p>
            <a:pPr algn="ctr"/>
            <a:r>
              <a:rPr lang="en-US" sz="1400" dirty="0"/>
              <a:t>http://english.sina.com/china/p/1/2007/0426/110686.html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Assignment</a:t>
            </a:r>
          </a:p>
        </p:txBody>
      </p:sp>
      <p:sp>
        <p:nvSpPr>
          <p:cNvPr id="3" name="TextBox 2"/>
          <p:cNvSpPr txBox="1"/>
          <p:nvPr/>
        </p:nvSpPr>
        <p:spPr>
          <a:xfrm>
            <a:off x="1066800" y="1600201"/>
            <a:ext cx="7315200" cy="3970318"/>
          </a:xfrm>
          <a:prstGeom prst="rect">
            <a:avLst/>
          </a:prstGeom>
          <a:noFill/>
        </p:spPr>
        <p:txBody>
          <a:bodyPr wrap="square" rtlCol="0">
            <a:spAutoFit/>
          </a:bodyPr>
          <a:lstStyle/>
          <a:p>
            <a:r>
              <a:rPr lang="en-US" dirty="0"/>
              <a:t>1. Write a 300 to 500-word abstract on an imaginary topic of your choice. Ensure that all of the key points related to abstract writing are covered. Use paragraphs.</a:t>
            </a:r>
          </a:p>
          <a:p>
            <a:endParaRPr lang="en-US" dirty="0"/>
          </a:p>
          <a:p>
            <a:r>
              <a:rPr lang="en-US" dirty="0"/>
              <a:t>2. Write a 300 to 500-word abstract on a proposed project of your choice, preferably related to your research area. Ensure that all of the key points related to abstract writing are covered. Use paragraphs. Remember, a non-expert should be able to read your abstract and to get a sense of the value, significance and probability of success of the proposed work.</a:t>
            </a:r>
          </a:p>
          <a:p>
            <a:endParaRPr lang="en-US" dirty="0"/>
          </a:p>
          <a:p>
            <a:endParaRPr lang="en-US" dirty="0"/>
          </a:p>
          <a:p>
            <a:endParaRPr lang="en-US" dirty="0"/>
          </a:p>
          <a:p>
            <a:endParaRPr lang="en-US" dirty="0"/>
          </a:p>
          <a:p>
            <a:endParaRPr lang="en-US" dirty="0"/>
          </a:p>
        </p:txBody>
      </p:sp>
      <p:sp>
        <p:nvSpPr>
          <p:cNvPr id="4" name="TextBox 3"/>
          <p:cNvSpPr txBox="1"/>
          <p:nvPr/>
        </p:nvSpPr>
        <p:spPr>
          <a:xfrm>
            <a:off x="1066800" y="4724400"/>
            <a:ext cx="7086600" cy="523220"/>
          </a:xfrm>
          <a:prstGeom prst="rect">
            <a:avLst/>
          </a:prstGeom>
          <a:noFill/>
        </p:spPr>
        <p:txBody>
          <a:bodyPr wrap="square" rtlCol="0">
            <a:spAutoFit/>
          </a:bodyPr>
          <a:lstStyle/>
          <a:p>
            <a:r>
              <a:rPr lang="en-US" sz="2800" dirty="0"/>
              <a:t>Do you know how to write a winning abstract?</a:t>
            </a:r>
          </a:p>
        </p:txBody>
      </p:sp>
      <p:cxnSp>
        <p:nvCxnSpPr>
          <p:cNvPr id="6" name="Straight Connector 5">
            <a:extLst>
              <a:ext uri="{FF2B5EF4-FFF2-40B4-BE49-F238E27FC236}">
                <a16:creationId xmlns:a16="http://schemas.microsoft.com/office/drawing/2014/main" id="{BD35E8DA-8685-4F10-9C06-4DB0A51B1B77}"/>
              </a:ext>
            </a:extLst>
          </p:cNvPr>
          <p:cNvCxnSpPr>
            <a:cxnSpLocks/>
          </p:cNvCxnSpPr>
          <p:nvPr/>
        </p:nvCxnSpPr>
        <p:spPr>
          <a:xfrm>
            <a:off x="301752" y="278969"/>
            <a:ext cx="7602384" cy="5610387"/>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43F0BD53-36BF-4411-9122-96E67867FA16}"/>
              </a:ext>
            </a:extLst>
          </p:cNvPr>
          <p:cNvCxnSpPr>
            <a:cxnSpLocks/>
          </p:cNvCxnSpPr>
          <p:nvPr/>
        </p:nvCxnSpPr>
        <p:spPr>
          <a:xfrm flipV="1">
            <a:off x="762000" y="1108130"/>
            <a:ext cx="7824061" cy="4462389"/>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9326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p:cNvPicPr>
            <a:picLocks noChangeAspect="1" noChangeArrowheads="1"/>
          </p:cNvPicPr>
          <p:nvPr/>
        </p:nvPicPr>
        <p:blipFill>
          <a:blip r:embed="rId2" cstate="print"/>
          <a:srcRect/>
          <a:stretch>
            <a:fillRect/>
          </a:stretch>
        </p:blipFill>
        <p:spPr bwMode="auto">
          <a:xfrm>
            <a:off x="2590800" y="1754182"/>
            <a:ext cx="3810000" cy="4248150"/>
          </a:xfrm>
          <a:prstGeom prst="rect">
            <a:avLst/>
          </a:prstGeom>
          <a:noFill/>
          <a:ln w="9525">
            <a:noFill/>
            <a:miter lim="800000"/>
            <a:headEnd/>
            <a:tailEnd/>
          </a:ln>
        </p:spPr>
      </p:pic>
      <p:sp>
        <p:nvSpPr>
          <p:cNvPr id="2" name="Title 1"/>
          <p:cNvSpPr>
            <a:spLocks noGrp="1"/>
          </p:cNvSpPr>
          <p:nvPr>
            <p:ph type="title"/>
          </p:nvPr>
        </p:nvSpPr>
        <p:spPr>
          <a:xfrm>
            <a:off x="304800" y="228600"/>
            <a:ext cx="8534400" cy="758952"/>
          </a:xfrm>
        </p:spPr>
        <p:txBody>
          <a:bodyPr>
            <a:normAutofit fontScale="90000"/>
          </a:bodyPr>
          <a:lstStyle/>
          <a:p>
            <a:r>
              <a:rPr lang="en-US" dirty="0"/>
              <a:t>What do </a:t>
            </a:r>
            <a:r>
              <a:rPr lang="en-US" sz="4400" b="1" dirty="0"/>
              <a:t>you</a:t>
            </a:r>
            <a:r>
              <a:rPr lang="en-US" dirty="0"/>
              <a:t> think Science “Looks” like?</a:t>
            </a:r>
          </a:p>
        </p:txBody>
      </p:sp>
      <p:sp>
        <p:nvSpPr>
          <p:cNvPr id="5" name="Rectangle 4"/>
          <p:cNvSpPr/>
          <p:nvPr/>
        </p:nvSpPr>
        <p:spPr>
          <a:xfrm>
            <a:off x="5559552" y="6488668"/>
            <a:ext cx="3584448" cy="507831"/>
          </a:xfrm>
          <a:prstGeom prst="rect">
            <a:avLst/>
          </a:prstGeom>
        </p:spPr>
        <p:txBody>
          <a:bodyPr wrap="square">
            <a:spAutoFit/>
          </a:bodyPr>
          <a:lstStyle/>
          <a:p>
            <a:r>
              <a:rPr lang="en-US" sz="900" dirty="0">
                <a:hlinkClick r:id="rId3"/>
              </a:rPr>
              <a:t>http://www.rosiehippo.com/c-151-building-and-stacking.aspx</a:t>
            </a:r>
            <a:endParaRPr lang="en-US" sz="900" dirty="0"/>
          </a:p>
          <a:p>
            <a:r>
              <a:rPr lang="en-US" sz="900" dirty="0">
                <a:hlinkClick r:id="rId4"/>
              </a:rPr>
              <a:t>http://buildingblocksblog.com/</a:t>
            </a:r>
            <a:endParaRPr lang="en-US" sz="900" dirty="0"/>
          </a:p>
          <a:p>
            <a:endParaRPr lang="en-US" sz="900" dirty="0"/>
          </a:p>
        </p:txBody>
      </p:sp>
      <p:pic>
        <p:nvPicPr>
          <p:cNvPr id="4100" name="Picture 4"/>
          <p:cNvPicPr>
            <a:picLocks noChangeAspect="1" noChangeArrowheads="1"/>
          </p:cNvPicPr>
          <p:nvPr/>
        </p:nvPicPr>
        <p:blipFill>
          <a:blip r:embed="rId5" cstate="print"/>
          <a:srcRect/>
          <a:stretch>
            <a:fillRect/>
          </a:stretch>
        </p:blipFill>
        <p:spPr bwMode="auto">
          <a:xfrm>
            <a:off x="3200400" y="1677982"/>
            <a:ext cx="2514600" cy="4341818"/>
          </a:xfrm>
          <a:prstGeom prst="rect">
            <a:avLst/>
          </a:prstGeom>
          <a:noFill/>
          <a:ln w="9525">
            <a:noFill/>
            <a:miter lim="800000"/>
            <a:headEnd/>
            <a:tailEnd/>
          </a:ln>
        </p:spPr>
      </p:pic>
      <p:pic>
        <p:nvPicPr>
          <p:cNvPr id="4101" name="Picture 5"/>
          <p:cNvPicPr>
            <a:picLocks noGrp="1" noChangeAspect="1" noChangeArrowheads="1"/>
          </p:cNvPicPr>
          <p:nvPr>
            <p:ph idx="1"/>
          </p:nvPr>
        </p:nvPicPr>
        <p:blipFill>
          <a:blip r:embed="rId6" cstate="print"/>
          <a:stretch>
            <a:fillRect/>
          </a:stretch>
        </p:blipFill>
        <p:spPr bwMode="auto">
          <a:xfrm rot="10800000">
            <a:off x="4572000" y="4649782"/>
            <a:ext cx="590476" cy="1219200"/>
          </a:xfrm>
          <a:prstGeom prst="rect">
            <a:avLst/>
          </a:prstGeom>
          <a:noFill/>
          <a:ln w="9525">
            <a:noFill/>
            <a:miter lim="800000"/>
            <a:headEnd/>
            <a:tailEnd/>
          </a:ln>
        </p:spPr>
      </p:pic>
      <p:pic>
        <p:nvPicPr>
          <p:cNvPr id="4104" name="Picture 8"/>
          <p:cNvPicPr>
            <a:picLocks noChangeAspect="1" noChangeArrowheads="1"/>
          </p:cNvPicPr>
          <p:nvPr/>
        </p:nvPicPr>
        <p:blipFill>
          <a:blip r:embed="rId7" cstate="print"/>
          <a:srcRect/>
          <a:stretch>
            <a:fillRect/>
          </a:stretch>
        </p:blipFill>
        <p:spPr bwMode="auto">
          <a:xfrm>
            <a:off x="3962400" y="1906582"/>
            <a:ext cx="922310" cy="130516"/>
          </a:xfrm>
          <a:prstGeom prst="rect">
            <a:avLst/>
          </a:prstGeom>
          <a:noFill/>
          <a:ln w="9525">
            <a:noFill/>
            <a:miter lim="800000"/>
            <a:headEnd/>
            <a:tailEnd/>
          </a:ln>
        </p:spPr>
      </p:pic>
      <p:sp>
        <p:nvSpPr>
          <p:cNvPr id="14" name="TextBox 13"/>
          <p:cNvSpPr txBox="1"/>
          <p:nvPr/>
        </p:nvSpPr>
        <p:spPr>
          <a:xfrm>
            <a:off x="6934200" y="2549604"/>
            <a:ext cx="1981200" cy="646331"/>
          </a:xfrm>
          <a:prstGeom prst="rect">
            <a:avLst/>
          </a:prstGeom>
          <a:noFill/>
        </p:spPr>
        <p:txBody>
          <a:bodyPr wrap="square" rtlCol="0">
            <a:spAutoFit/>
          </a:bodyPr>
          <a:lstStyle/>
          <a:p>
            <a:r>
              <a:rPr lang="en-US" dirty="0"/>
              <a:t>Where are the gaps?</a:t>
            </a:r>
          </a:p>
        </p:txBody>
      </p:sp>
      <p:sp>
        <p:nvSpPr>
          <p:cNvPr id="15" name="TextBox 14"/>
          <p:cNvSpPr txBox="1"/>
          <p:nvPr/>
        </p:nvSpPr>
        <p:spPr>
          <a:xfrm>
            <a:off x="6934200" y="3888105"/>
            <a:ext cx="1981200" cy="369332"/>
          </a:xfrm>
          <a:prstGeom prst="rect">
            <a:avLst/>
          </a:prstGeom>
          <a:noFill/>
        </p:spPr>
        <p:txBody>
          <a:bodyPr wrap="square" rtlCol="0">
            <a:spAutoFit/>
          </a:bodyPr>
          <a:lstStyle/>
          <a:p>
            <a:r>
              <a:rPr lang="en-US" dirty="0"/>
              <a:t>“Paint a hole”</a:t>
            </a:r>
          </a:p>
        </p:txBody>
      </p:sp>
      <p:sp>
        <p:nvSpPr>
          <p:cNvPr id="16" name="Oval 15"/>
          <p:cNvSpPr/>
          <p:nvPr/>
        </p:nvSpPr>
        <p:spPr>
          <a:xfrm>
            <a:off x="6629400" y="2438400"/>
            <a:ext cx="2133600" cy="914400"/>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629400" y="3657600"/>
            <a:ext cx="2133600" cy="914400"/>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3967959" y="1887540"/>
            <a:ext cx="928688" cy="165892"/>
          </a:xfrm>
          <a:custGeom>
            <a:avLst/>
            <a:gdLst>
              <a:gd name="connsiteX0" fmla="*/ 46831 w 1023938"/>
              <a:gd name="connsiteY0" fmla="*/ 12699 h 170655"/>
              <a:gd name="connsiteX1" fmla="*/ 323056 w 1023938"/>
              <a:gd name="connsiteY1" fmla="*/ 31749 h 170655"/>
              <a:gd name="connsiteX2" fmla="*/ 637381 w 1023938"/>
              <a:gd name="connsiteY2" fmla="*/ 36512 h 170655"/>
              <a:gd name="connsiteX3" fmla="*/ 880269 w 1023938"/>
              <a:gd name="connsiteY3" fmla="*/ 22224 h 170655"/>
              <a:gd name="connsiteX4" fmla="*/ 965994 w 1023938"/>
              <a:gd name="connsiteY4" fmla="*/ 17462 h 170655"/>
              <a:gd name="connsiteX5" fmla="*/ 975519 w 1023938"/>
              <a:gd name="connsiteY5" fmla="*/ 126999 h 170655"/>
              <a:gd name="connsiteX6" fmla="*/ 675481 w 1023938"/>
              <a:gd name="connsiteY6" fmla="*/ 165099 h 170655"/>
              <a:gd name="connsiteX7" fmla="*/ 299244 w 1023938"/>
              <a:gd name="connsiteY7" fmla="*/ 160337 h 170655"/>
              <a:gd name="connsiteX8" fmla="*/ 89694 w 1023938"/>
              <a:gd name="connsiteY8" fmla="*/ 126999 h 170655"/>
              <a:gd name="connsiteX9" fmla="*/ 42069 w 1023938"/>
              <a:gd name="connsiteY9" fmla="*/ 103187 h 170655"/>
              <a:gd name="connsiteX10" fmla="*/ 46831 w 1023938"/>
              <a:gd name="connsiteY10" fmla="*/ 12699 h 170655"/>
              <a:gd name="connsiteX0" fmla="*/ 46831 w 1023938"/>
              <a:gd name="connsiteY0" fmla="*/ 22224 h 170655"/>
              <a:gd name="connsiteX1" fmla="*/ 323056 w 1023938"/>
              <a:gd name="connsiteY1" fmla="*/ 31749 h 170655"/>
              <a:gd name="connsiteX2" fmla="*/ 637381 w 1023938"/>
              <a:gd name="connsiteY2" fmla="*/ 36512 h 170655"/>
              <a:gd name="connsiteX3" fmla="*/ 880269 w 1023938"/>
              <a:gd name="connsiteY3" fmla="*/ 22224 h 170655"/>
              <a:gd name="connsiteX4" fmla="*/ 965994 w 1023938"/>
              <a:gd name="connsiteY4" fmla="*/ 17462 h 170655"/>
              <a:gd name="connsiteX5" fmla="*/ 975519 w 1023938"/>
              <a:gd name="connsiteY5" fmla="*/ 126999 h 170655"/>
              <a:gd name="connsiteX6" fmla="*/ 675481 w 1023938"/>
              <a:gd name="connsiteY6" fmla="*/ 165099 h 170655"/>
              <a:gd name="connsiteX7" fmla="*/ 299244 w 1023938"/>
              <a:gd name="connsiteY7" fmla="*/ 160337 h 170655"/>
              <a:gd name="connsiteX8" fmla="*/ 89694 w 1023938"/>
              <a:gd name="connsiteY8" fmla="*/ 126999 h 170655"/>
              <a:gd name="connsiteX9" fmla="*/ 42069 w 1023938"/>
              <a:gd name="connsiteY9" fmla="*/ 103187 h 170655"/>
              <a:gd name="connsiteX10" fmla="*/ 46831 w 1023938"/>
              <a:gd name="connsiteY10" fmla="*/ 22224 h 170655"/>
              <a:gd name="connsiteX0" fmla="*/ 11906 w 989013"/>
              <a:gd name="connsiteY0" fmla="*/ 22224 h 170655"/>
              <a:gd name="connsiteX1" fmla="*/ 288131 w 989013"/>
              <a:gd name="connsiteY1" fmla="*/ 31749 h 170655"/>
              <a:gd name="connsiteX2" fmla="*/ 602456 w 989013"/>
              <a:gd name="connsiteY2" fmla="*/ 36512 h 170655"/>
              <a:gd name="connsiteX3" fmla="*/ 845344 w 989013"/>
              <a:gd name="connsiteY3" fmla="*/ 22224 h 170655"/>
              <a:gd name="connsiteX4" fmla="*/ 931069 w 989013"/>
              <a:gd name="connsiteY4" fmla="*/ 17462 h 170655"/>
              <a:gd name="connsiteX5" fmla="*/ 940594 w 989013"/>
              <a:gd name="connsiteY5" fmla="*/ 126999 h 170655"/>
              <a:gd name="connsiteX6" fmla="*/ 640556 w 989013"/>
              <a:gd name="connsiteY6" fmla="*/ 165099 h 170655"/>
              <a:gd name="connsiteX7" fmla="*/ 264319 w 989013"/>
              <a:gd name="connsiteY7" fmla="*/ 160337 h 170655"/>
              <a:gd name="connsiteX8" fmla="*/ 54769 w 989013"/>
              <a:gd name="connsiteY8" fmla="*/ 126999 h 170655"/>
              <a:gd name="connsiteX9" fmla="*/ 7144 w 989013"/>
              <a:gd name="connsiteY9" fmla="*/ 103187 h 170655"/>
              <a:gd name="connsiteX10" fmla="*/ 11906 w 989013"/>
              <a:gd name="connsiteY10" fmla="*/ 22224 h 170655"/>
              <a:gd name="connsiteX0" fmla="*/ 7143 w 984250"/>
              <a:gd name="connsiteY0" fmla="*/ 22224 h 170655"/>
              <a:gd name="connsiteX1" fmla="*/ 283368 w 984250"/>
              <a:gd name="connsiteY1" fmla="*/ 31749 h 170655"/>
              <a:gd name="connsiteX2" fmla="*/ 597693 w 984250"/>
              <a:gd name="connsiteY2" fmla="*/ 36512 h 170655"/>
              <a:gd name="connsiteX3" fmla="*/ 840581 w 984250"/>
              <a:gd name="connsiteY3" fmla="*/ 22224 h 170655"/>
              <a:gd name="connsiteX4" fmla="*/ 926306 w 984250"/>
              <a:gd name="connsiteY4" fmla="*/ 17462 h 170655"/>
              <a:gd name="connsiteX5" fmla="*/ 935831 w 984250"/>
              <a:gd name="connsiteY5" fmla="*/ 126999 h 170655"/>
              <a:gd name="connsiteX6" fmla="*/ 635793 w 984250"/>
              <a:gd name="connsiteY6" fmla="*/ 165099 h 170655"/>
              <a:gd name="connsiteX7" fmla="*/ 259556 w 984250"/>
              <a:gd name="connsiteY7" fmla="*/ 160337 h 170655"/>
              <a:gd name="connsiteX8" fmla="*/ 50006 w 984250"/>
              <a:gd name="connsiteY8" fmla="*/ 126999 h 170655"/>
              <a:gd name="connsiteX9" fmla="*/ 2381 w 984250"/>
              <a:gd name="connsiteY9" fmla="*/ 103187 h 170655"/>
              <a:gd name="connsiteX10" fmla="*/ 7143 w 984250"/>
              <a:gd name="connsiteY10" fmla="*/ 22224 h 170655"/>
              <a:gd name="connsiteX0" fmla="*/ 7143 w 984250"/>
              <a:gd name="connsiteY0" fmla="*/ 22224 h 170655"/>
              <a:gd name="connsiteX1" fmla="*/ 283368 w 984250"/>
              <a:gd name="connsiteY1" fmla="*/ 31749 h 170655"/>
              <a:gd name="connsiteX2" fmla="*/ 597693 w 984250"/>
              <a:gd name="connsiteY2" fmla="*/ 36512 h 170655"/>
              <a:gd name="connsiteX3" fmla="*/ 840581 w 984250"/>
              <a:gd name="connsiteY3" fmla="*/ 22224 h 170655"/>
              <a:gd name="connsiteX4" fmla="*/ 926306 w 984250"/>
              <a:gd name="connsiteY4" fmla="*/ 17462 h 170655"/>
              <a:gd name="connsiteX5" fmla="*/ 935831 w 984250"/>
              <a:gd name="connsiteY5" fmla="*/ 126999 h 170655"/>
              <a:gd name="connsiteX6" fmla="*/ 635793 w 984250"/>
              <a:gd name="connsiteY6" fmla="*/ 165099 h 170655"/>
              <a:gd name="connsiteX7" fmla="*/ 259556 w 984250"/>
              <a:gd name="connsiteY7" fmla="*/ 160337 h 170655"/>
              <a:gd name="connsiteX8" fmla="*/ 50006 w 984250"/>
              <a:gd name="connsiteY8" fmla="*/ 126999 h 170655"/>
              <a:gd name="connsiteX9" fmla="*/ 2381 w 984250"/>
              <a:gd name="connsiteY9" fmla="*/ 103187 h 170655"/>
              <a:gd name="connsiteX10" fmla="*/ 7143 w 984250"/>
              <a:gd name="connsiteY10" fmla="*/ 22224 h 170655"/>
              <a:gd name="connsiteX0" fmla="*/ 7143 w 984250"/>
              <a:gd name="connsiteY0" fmla="*/ 22224 h 170655"/>
              <a:gd name="connsiteX1" fmla="*/ 283368 w 984250"/>
              <a:gd name="connsiteY1" fmla="*/ 31749 h 170655"/>
              <a:gd name="connsiteX2" fmla="*/ 597693 w 984250"/>
              <a:gd name="connsiteY2" fmla="*/ 36512 h 170655"/>
              <a:gd name="connsiteX3" fmla="*/ 840581 w 984250"/>
              <a:gd name="connsiteY3" fmla="*/ 22224 h 170655"/>
              <a:gd name="connsiteX4" fmla="*/ 926306 w 984250"/>
              <a:gd name="connsiteY4" fmla="*/ 17462 h 170655"/>
              <a:gd name="connsiteX5" fmla="*/ 935831 w 984250"/>
              <a:gd name="connsiteY5" fmla="*/ 126999 h 170655"/>
              <a:gd name="connsiteX6" fmla="*/ 635793 w 984250"/>
              <a:gd name="connsiteY6" fmla="*/ 165099 h 170655"/>
              <a:gd name="connsiteX7" fmla="*/ 259556 w 984250"/>
              <a:gd name="connsiteY7" fmla="*/ 160337 h 170655"/>
              <a:gd name="connsiteX8" fmla="*/ 50006 w 984250"/>
              <a:gd name="connsiteY8" fmla="*/ 126999 h 170655"/>
              <a:gd name="connsiteX9" fmla="*/ 2381 w 984250"/>
              <a:gd name="connsiteY9" fmla="*/ 103187 h 170655"/>
              <a:gd name="connsiteX10" fmla="*/ 7143 w 984250"/>
              <a:gd name="connsiteY10" fmla="*/ 22224 h 170655"/>
              <a:gd name="connsiteX0" fmla="*/ 7143 w 984250"/>
              <a:gd name="connsiteY0" fmla="*/ 17461 h 165892"/>
              <a:gd name="connsiteX1" fmla="*/ 283368 w 984250"/>
              <a:gd name="connsiteY1" fmla="*/ 26986 h 165892"/>
              <a:gd name="connsiteX2" fmla="*/ 597693 w 984250"/>
              <a:gd name="connsiteY2" fmla="*/ 31749 h 165892"/>
              <a:gd name="connsiteX3" fmla="*/ 840581 w 984250"/>
              <a:gd name="connsiteY3" fmla="*/ 17461 h 165892"/>
              <a:gd name="connsiteX4" fmla="*/ 926306 w 984250"/>
              <a:gd name="connsiteY4" fmla="*/ 12699 h 165892"/>
              <a:gd name="connsiteX5" fmla="*/ 935831 w 984250"/>
              <a:gd name="connsiteY5" fmla="*/ 122236 h 165892"/>
              <a:gd name="connsiteX6" fmla="*/ 635793 w 984250"/>
              <a:gd name="connsiteY6" fmla="*/ 160336 h 165892"/>
              <a:gd name="connsiteX7" fmla="*/ 259556 w 984250"/>
              <a:gd name="connsiteY7" fmla="*/ 155574 h 165892"/>
              <a:gd name="connsiteX8" fmla="*/ 50006 w 984250"/>
              <a:gd name="connsiteY8" fmla="*/ 122236 h 165892"/>
              <a:gd name="connsiteX9" fmla="*/ 2381 w 984250"/>
              <a:gd name="connsiteY9" fmla="*/ 98424 h 165892"/>
              <a:gd name="connsiteX10" fmla="*/ 7143 w 984250"/>
              <a:gd name="connsiteY10" fmla="*/ 17461 h 165892"/>
              <a:gd name="connsiteX0" fmla="*/ 7143 w 946944"/>
              <a:gd name="connsiteY0" fmla="*/ 17461 h 165892"/>
              <a:gd name="connsiteX1" fmla="*/ 283368 w 946944"/>
              <a:gd name="connsiteY1" fmla="*/ 26986 h 165892"/>
              <a:gd name="connsiteX2" fmla="*/ 597693 w 946944"/>
              <a:gd name="connsiteY2" fmla="*/ 31749 h 165892"/>
              <a:gd name="connsiteX3" fmla="*/ 840581 w 946944"/>
              <a:gd name="connsiteY3" fmla="*/ 17461 h 165892"/>
              <a:gd name="connsiteX4" fmla="*/ 926306 w 946944"/>
              <a:gd name="connsiteY4" fmla="*/ 12699 h 165892"/>
              <a:gd name="connsiteX5" fmla="*/ 935831 w 946944"/>
              <a:gd name="connsiteY5" fmla="*/ 122236 h 165892"/>
              <a:gd name="connsiteX6" fmla="*/ 635793 w 946944"/>
              <a:gd name="connsiteY6" fmla="*/ 160336 h 165892"/>
              <a:gd name="connsiteX7" fmla="*/ 259556 w 946944"/>
              <a:gd name="connsiteY7" fmla="*/ 155574 h 165892"/>
              <a:gd name="connsiteX8" fmla="*/ 50006 w 946944"/>
              <a:gd name="connsiteY8" fmla="*/ 122236 h 165892"/>
              <a:gd name="connsiteX9" fmla="*/ 2381 w 946944"/>
              <a:gd name="connsiteY9" fmla="*/ 98424 h 165892"/>
              <a:gd name="connsiteX10" fmla="*/ 7143 w 946944"/>
              <a:gd name="connsiteY10" fmla="*/ 17461 h 165892"/>
              <a:gd name="connsiteX0" fmla="*/ 7143 w 946944"/>
              <a:gd name="connsiteY0" fmla="*/ 17461 h 165892"/>
              <a:gd name="connsiteX1" fmla="*/ 283368 w 946944"/>
              <a:gd name="connsiteY1" fmla="*/ 26986 h 165892"/>
              <a:gd name="connsiteX2" fmla="*/ 597693 w 946944"/>
              <a:gd name="connsiteY2" fmla="*/ 31749 h 165892"/>
              <a:gd name="connsiteX3" fmla="*/ 840581 w 946944"/>
              <a:gd name="connsiteY3" fmla="*/ 17461 h 165892"/>
              <a:gd name="connsiteX4" fmla="*/ 926306 w 946944"/>
              <a:gd name="connsiteY4" fmla="*/ 12699 h 165892"/>
              <a:gd name="connsiteX5" fmla="*/ 935831 w 946944"/>
              <a:gd name="connsiteY5" fmla="*/ 122236 h 165892"/>
              <a:gd name="connsiteX6" fmla="*/ 635793 w 946944"/>
              <a:gd name="connsiteY6" fmla="*/ 160336 h 165892"/>
              <a:gd name="connsiteX7" fmla="*/ 259556 w 946944"/>
              <a:gd name="connsiteY7" fmla="*/ 155574 h 165892"/>
              <a:gd name="connsiteX8" fmla="*/ 50006 w 946944"/>
              <a:gd name="connsiteY8" fmla="*/ 122236 h 165892"/>
              <a:gd name="connsiteX9" fmla="*/ 2381 w 946944"/>
              <a:gd name="connsiteY9" fmla="*/ 98424 h 165892"/>
              <a:gd name="connsiteX10" fmla="*/ 7143 w 946944"/>
              <a:gd name="connsiteY10" fmla="*/ 17461 h 165892"/>
              <a:gd name="connsiteX0" fmla="*/ 7143 w 946944"/>
              <a:gd name="connsiteY0" fmla="*/ 17461 h 165893"/>
              <a:gd name="connsiteX1" fmla="*/ 283368 w 946944"/>
              <a:gd name="connsiteY1" fmla="*/ 26986 h 165893"/>
              <a:gd name="connsiteX2" fmla="*/ 597693 w 946944"/>
              <a:gd name="connsiteY2" fmla="*/ 31749 h 165893"/>
              <a:gd name="connsiteX3" fmla="*/ 840581 w 946944"/>
              <a:gd name="connsiteY3" fmla="*/ 17461 h 165893"/>
              <a:gd name="connsiteX4" fmla="*/ 926306 w 946944"/>
              <a:gd name="connsiteY4" fmla="*/ 12699 h 165893"/>
              <a:gd name="connsiteX5" fmla="*/ 935831 w 946944"/>
              <a:gd name="connsiteY5" fmla="*/ 122236 h 165893"/>
              <a:gd name="connsiteX6" fmla="*/ 635793 w 946944"/>
              <a:gd name="connsiteY6" fmla="*/ 160336 h 165893"/>
              <a:gd name="connsiteX7" fmla="*/ 259556 w 946944"/>
              <a:gd name="connsiteY7" fmla="*/ 155574 h 165893"/>
              <a:gd name="connsiteX8" fmla="*/ 2381 w 946944"/>
              <a:gd name="connsiteY8" fmla="*/ 98424 h 165893"/>
              <a:gd name="connsiteX9" fmla="*/ 7143 w 946944"/>
              <a:gd name="connsiteY9" fmla="*/ 17461 h 165893"/>
              <a:gd name="connsiteX0" fmla="*/ 3968 w 943769"/>
              <a:gd name="connsiteY0" fmla="*/ 17461 h 166687"/>
              <a:gd name="connsiteX1" fmla="*/ 280193 w 943769"/>
              <a:gd name="connsiteY1" fmla="*/ 26986 h 166687"/>
              <a:gd name="connsiteX2" fmla="*/ 594518 w 943769"/>
              <a:gd name="connsiteY2" fmla="*/ 31749 h 166687"/>
              <a:gd name="connsiteX3" fmla="*/ 837406 w 943769"/>
              <a:gd name="connsiteY3" fmla="*/ 17461 h 166687"/>
              <a:gd name="connsiteX4" fmla="*/ 923131 w 943769"/>
              <a:gd name="connsiteY4" fmla="*/ 12699 h 166687"/>
              <a:gd name="connsiteX5" fmla="*/ 932656 w 943769"/>
              <a:gd name="connsiteY5" fmla="*/ 122236 h 166687"/>
              <a:gd name="connsiteX6" fmla="*/ 632618 w 943769"/>
              <a:gd name="connsiteY6" fmla="*/ 160336 h 166687"/>
              <a:gd name="connsiteX7" fmla="*/ 256381 w 943769"/>
              <a:gd name="connsiteY7" fmla="*/ 155574 h 166687"/>
              <a:gd name="connsiteX8" fmla="*/ 3967 w 943769"/>
              <a:gd name="connsiteY8" fmla="*/ 93660 h 166687"/>
              <a:gd name="connsiteX9" fmla="*/ 3968 w 943769"/>
              <a:gd name="connsiteY9" fmla="*/ 17461 h 166687"/>
              <a:gd name="connsiteX0" fmla="*/ 3968 w 943769"/>
              <a:gd name="connsiteY0" fmla="*/ 17461 h 166687"/>
              <a:gd name="connsiteX1" fmla="*/ 280193 w 943769"/>
              <a:gd name="connsiteY1" fmla="*/ 26986 h 166687"/>
              <a:gd name="connsiteX2" fmla="*/ 594518 w 943769"/>
              <a:gd name="connsiteY2" fmla="*/ 31749 h 166687"/>
              <a:gd name="connsiteX3" fmla="*/ 837406 w 943769"/>
              <a:gd name="connsiteY3" fmla="*/ 17461 h 166687"/>
              <a:gd name="connsiteX4" fmla="*/ 923131 w 943769"/>
              <a:gd name="connsiteY4" fmla="*/ 12699 h 166687"/>
              <a:gd name="connsiteX5" fmla="*/ 932656 w 943769"/>
              <a:gd name="connsiteY5" fmla="*/ 122236 h 166687"/>
              <a:gd name="connsiteX6" fmla="*/ 632618 w 943769"/>
              <a:gd name="connsiteY6" fmla="*/ 160336 h 166687"/>
              <a:gd name="connsiteX7" fmla="*/ 256381 w 943769"/>
              <a:gd name="connsiteY7" fmla="*/ 155574 h 166687"/>
              <a:gd name="connsiteX8" fmla="*/ 3967 w 943769"/>
              <a:gd name="connsiteY8" fmla="*/ 93660 h 166687"/>
              <a:gd name="connsiteX9" fmla="*/ 3968 w 943769"/>
              <a:gd name="connsiteY9" fmla="*/ 17461 h 166687"/>
              <a:gd name="connsiteX0" fmla="*/ 3968 w 943769"/>
              <a:gd name="connsiteY0" fmla="*/ 17461 h 166687"/>
              <a:gd name="connsiteX1" fmla="*/ 280193 w 943769"/>
              <a:gd name="connsiteY1" fmla="*/ 26986 h 166687"/>
              <a:gd name="connsiteX2" fmla="*/ 594518 w 943769"/>
              <a:gd name="connsiteY2" fmla="*/ 31749 h 166687"/>
              <a:gd name="connsiteX3" fmla="*/ 837406 w 943769"/>
              <a:gd name="connsiteY3" fmla="*/ 17461 h 166687"/>
              <a:gd name="connsiteX4" fmla="*/ 923131 w 943769"/>
              <a:gd name="connsiteY4" fmla="*/ 12699 h 166687"/>
              <a:gd name="connsiteX5" fmla="*/ 932656 w 943769"/>
              <a:gd name="connsiteY5" fmla="*/ 122236 h 166687"/>
              <a:gd name="connsiteX6" fmla="*/ 632618 w 943769"/>
              <a:gd name="connsiteY6" fmla="*/ 160336 h 166687"/>
              <a:gd name="connsiteX7" fmla="*/ 256381 w 943769"/>
              <a:gd name="connsiteY7" fmla="*/ 155574 h 166687"/>
              <a:gd name="connsiteX8" fmla="*/ 3967 w 943769"/>
              <a:gd name="connsiteY8" fmla="*/ 93660 h 166687"/>
              <a:gd name="connsiteX9" fmla="*/ 3968 w 943769"/>
              <a:gd name="connsiteY9" fmla="*/ 17461 h 166687"/>
              <a:gd name="connsiteX0" fmla="*/ 7144 w 946945"/>
              <a:gd name="connsiteY0" fmla="*/ 17461 h 165892"/>
              <a:gd name="connsiteX1" fmla="*/ 283369 w 946945"/>
              <a:gd name="connsiteY1" fmla="*/ 26986 h 165892"/>
              <a:gd name="connsiteX2" fmla="*/ 597694 w 946945"/>
              <a:gd name="connsiteY2" fmla="*/ 31749 h 165892"/>
              <a:gd name="connsiteX3" fmla="*/ 840582 w 946945"/>
              <a:gd name="connsiteY3" fmla="*/ 17461 h 165892"/>
              <a:gd name="connsiteX4" fmla="*/ 926307 w 946945"/>
              <a:gd name="connsiteY4" fmla="*/ 12699 h 165892"/>
              <a:gd name="connsiteX5" fmla="*/ 935832 w 946945"/>
              <a:gd name="connsiteY5" fmla="*/ 122236 h 165892"/>
              <a:gd name="connsiteX6" fmla="*/ 635794 w 946945"/>
              <a:gd name="connsiteY6" fmla="*/ 160336 h 165892"/>
              <a:gd name="connsiteX7" fmla="*/ 259557 w 946945"/>
              <a:gd name="connsiteY7" fmla="*/ 155574 h 165892"/>
              <a:gd name="connsiteX8" fmla="*/ 2381 w 946945"/>
              <a:gd name="connsiteY8" fmla="*/ 117472 h 165892"/>
              <a:gd name="connsiteX9" fmla="*/ 7144 w 946945"/>
              <a:gd name="connsiteY9" fmla="*/ 17461 h 165892"/>
              <a:gd name="connsiteX0" fmla="*/ 7144 w 946945"/>
              <a:gd name="connsiteY0" fmla="*/ 17461 h 165892"/>
              <a:gd name="connsiteX1" fmla="*/ 283369 w 946945"/>
              <a:gd name="connsiteY1" fmla="*/ 26986 h 165892"/>
              <a:gd name="connsiteX2" fmla="*/ 597694 w 946945"/>
              <a:gd name="connsiteY2" fmla="*/ 31749 h 165892"/>
              <a:gd name="connsiteX3" fmla="*/ 840582 w 946945"/>
              <a:gd name="connsiteY3" fmla="*/ 17461 h 165892"/>
              <a:gd name="connsiteX4" fmla="*/ 926307 w 946945"/>
              <a:gd name="connsiteY4" fmla="*/ 12699 h 165892"/>
              <a:gd name="connsiteX5" fmla="*/ 935832 w 946945"/>
              <a:gd name="connsiteY5" fmla="*/ 122236 h 165892"/>
              <a:gd name="connsiteX6" fmla="*/ 635794 w 946945"/>
              <a:gd name="connsiteY6" fmla="*/ 160336 h 165892"/>
              <a:gd name="connsiteX7" fmla="*/ 259557 w 946945"/>
              <a:gd name="connsiteY7" fmla="*/ 155574 h 165892"/>
              <a:gd name="connsiteX8" fmla="*/ 2381 w 946945"/>
              <a:gd name="connsiteY8" fmla="*/ 117472 h 165892"/>
              <a:gd name="connsiteX9" fmla="*/ 7144 w 946945"/>
              <a:gd name="connsiteY9" fmla="*/ 17461 h 165892"/>
              <a:gd name="connsiteX0" fmla="*/ 16669 w 956470"/>
              <a:gd name="connsiteY0" fmla="*/ 17461 h 165892"/>
              <a:gd name="connsiteX1" fmla="*/ 292894 w 956470"/>
              <a:gd name="connsiteY1" fmla="*/ 26986 h 165892"/>
              <a:gd name="connsiteX2" fmla="*/ 607219 w 956470"/>
              <a:gd name="connsiteY2" fmla="*/ 31749 h 165892"/>
              <a:gd name="connsiteX3" fmla="*/ 850107 w 956470"/>
              <a:gd name="connsiteY3" fmla="*/ 17461 h 165892"/>
              <a:gd name="connsiteX4" fmla="*/ 935832 w 956470"/>
              <a:gd name="connsiteY4" fmla="*/ 12699 h 165892"/>
              <a:gd name="connsiteX5" fmla="*/ 945357 w 956470"/>
              <a:gd name="connsiteY5" fmla="*/ 122236 h 165892"/>
              <a:gd name="connsiteX6" fmla="*/ 645319 w 956470"/>
              <a:gd name="connsiteY6" fmla="*/ 160336 h 165892"/>
              <a:gd name="connsiteX7" fmla="*/ 269082 w 956470"/>
              <a:gd name="connsiteY7" fmla="*/ 155574 h 165892"/>
              <a:gd name="connsiteX8" fmla="*/ 2381 w 956470"/>
              <a:gd name="connsiteY8" fmla="*/ 141284 h 165892"/>
              <a:gd name="connsiteX9" fmla="*/ 16669 w 956470"/>
              <a:gd name="connsiteY9" fmla="*/ 17461 h 165892"/>
              <a:gd name="connsiteX0" fmla="*/ 3968 w 943769"/>
              <a:gd name="connsiteY0" fmla="*/ 17461 h 165892"/>
              <a:gd name="connsiteX1" fmla="*/ 280193 w 943769"/>
              <a:gd name="connsiteY1" fmla="*/ 26986 h 165892"/>
              <a:gd name="connsiteX2" fmla="*/ 594518 w 943769"/>
              <a:gd name="connsiteY2" fmla="*/ 31749 h 165892"/>
              <a:gd name="connsiteX3" fmla="*/ 837406 w 943769"/>
              <a:gd name="connsiteY3" fmla="*/ 17461 h 165892"/>
              <a:gd name="connsiteX4" fmla="*/ 923131 w 943769"/>
              <a:gd name="connsiteY4" fmla="*/ 12699 h 165892"/>
              <a:gd name="connsiteX5" fmla="*/ 932656 w 943769"/>
              <a:gd name="connsiteY5" fmla="*/ 122236 h 165892"/>
              <a:gd name="connsiteX6" fmla="*/ 632618 w 943769"/>
              <a:gd name="connsiteY6" fmla="*/ 160336 h 165892"/>
              <a:gd name="connsiteX7" fmla="*/ 256381 w 943769"/>
              <a:gd name="connsiteY7" fmla="*/ 155574 h 165892"/>
              <a:gd name="connsiteX8" fmla="*/ 13492 w 943769"/>
              <a:gd name="connsiteY8" fmla="*/ 150809 h 165892"/>
              <a:gd name="connsiteX9" fmla="*/ 3968 w 943769"/>
              <a:gd name="connsiteY9" fmla="*/ 17461 h 165892"/>
              <a:gd name="connsiteX0" fmla="*/ 11907 w 932658"/>
              <a:gd name="connsiteY0" fmla="*/ 31749 h 165892"/>
              <a:gd name="connsiteX1" fmla="*/ 269082 w 932658"/>
              <a:gd name="connsiteY1" fmla="*/ 26986 h 165892"/>
              <a:gd name="connsiteX2" fmla="*/ 583407 w 932658"/>
              <a:gd name="connsiteY2" fmla="*/ 31749 h 165892"/>
              <a:gd name="connsiteX3" fmla="*/ 826295 w 932658"/>
              <a:gd name="connsiteY3" fmla="*/ 17461 h 165892"/>
              <a:gd name="connsiteX4" fmla="*/ 912020 w 932658"/>
              <a:gd name="connsiteY4" fmla="*/ 12699 h 165892"/>
              <a:gd name="connsiteX5" fmla="*/ 921545 w 932658"/>
              <a:gd name="connsiteY5" fmla="*/ 122236 h 165892"/>
              <a:gd name="connsiteX6" fmla="*/ 621507 w 932658"/>
              <a:gd name="connsiteY6" fmla="*/ 160336 h 165892"/>
              <a:gd name="connsiteX7" fmla="*/ 245270 w 932658"/>
              <a:gd name="connsiteY7" fmla="*/ 155574 h 165892"/>
              <a:gd name="connsiteX8" fmla="*/ 2381 w 932658"/>
              <a:gd name="connsiteY8" fmla="*/ 150809 h 165892"/>
              <a:gd name="connsiteX9" fmla="*/ 11907 w 932658"/>
              <a:gd name="connsiteY9" fmla="*/ 31749 h 165892"/>
              <a:gd name="connsiteX0" fmla="*/ 11907 w 932658"/>
              <a:gd name="connsiteY0" fmla="*/ 31749 h 165892"/>
              <a:gd name="connsiteX1" fmla="*/ 269082 w 932658"/>
              <a:gd name="connsiteY1" fmla="*/ 26986 h 165892"/>
              <a:gd name="connsiteX2" fmla="*/ 583407 w 932658"/>
              <a:gd name="connsiteY2" fmla="*/ 31749 h 165892"/>
              <a:gd name="connsiteX3" fmla="*/ 826295 w 932658"/>
              <a:gd name="connsiteY3" fmla="*/ 17461 h 165892"/>
              <a:gd name="connsiteX4" fmla="*/ 912020 w 932658"/>
              <a:gd name="connsiteY4" fmla="*/ 12699 h 165892"/>
              <a:gd name="connsiteX5" fmla="*/ 921545 w 932658"/>
              <a:gd name="connsiteY5" fmla="*/ 122236 h 165892"/>
              <a:gd name="connsiteX6" fmla="*/ 621507 w 932658"/>
              <a:gd name="connsiteY6" fmla="*/ 160336 h 165892"/>
              <a:gd name="connsiteX7" fmla="*/ 245270 w 932658"/>
              <a:gd name="connsiteY7" fmla="*/ 155574 h 165892"/>
              <a:gd name="connsiteX8" fmla="*/ 2381 w 932658"/>
              <a:gd name="connsiteY8" fmla="*/ 150809 h 165892"/>
              <a:gd name="connsiteX9" fmla="*/ 11907 w 932658"/>
              <a:gd name="connsiteY9" fmla="*/ 31749 h 165892"/>
              <a:gd name="connsiteX0" fmla="*/ 11907 w 932658"/>
              <a:gd name="connsiteY0" fmla="*/ 31749 h 165892"/>
              <a:gd name="connsiteX1" fmla="*/ 269082 w 932658"/>
              <a:gd name="connsiteY1" fmla="*/ 26986 h 165892"/>
              <a:gd name="connsiteX2" fmla="*/ 583407 w 932658"/>
              <a:gd name="connsiteY2" fmla="*/ 31749 h 165892"/>
              <a:gd name="connsiteX3" fmla="*/ 826295 w 932658"/>
              <a:gd name="connsiteY3" fmla="*/ 17461 h 165892"/>
              <a:gd name="connsiteX4" fmla="*/ 912020 w 932658"/>
              <a:gd name="connsiteY4" fmla="*/ 12699 h 165892"/>
              <a:gd name="connsiteX5" fmla="*/ 921545 w 932658"/>
              <a:gd name="connsiteY5" fmla="*/ 122236 h 165892"/>
              <a:gd name="connsiteX6" fmla="*/ 621507 w 932658"/>
              <a:gd name="connsiteY6" fmla="*/ 160336 h 165892"/>
              <a:gd name="connsiteX7" fmla="*/ 245270 w 932658"/>
              <a:gd name="connsiteY7" fmla="*/ 155574 h 165892"/>
              <a:gd name="connsiteX8" fmla="*/ 2381 w 932658"/>
              <a:gd name="connsiteY8" fmla="*/ 136522 h 165892"/>
              <a:gd name="connsiteX9" fmla="*/ 11907 w 932658"/>
              <a:gd name="connsiteY9" fmla="*/ 31749 h 165892"/>
              <a:gd name="connsiteX0" fmla="*/ 3968 w 934244"/>
              <a:gd name="connsiteY0" fmla="*/ 12699 h 165892"/>
              <a:gd name="connsiteX1" fmla="*/ 270668 w 934244"/>
              <a:gd name="connsiteY1" fmla="*/ 26986 h 165892"/>
              <a:gd name="connsiteX2" fmla="*/ 584993 w 934244"/>
              <a:gd name="connsiteY2" fmla="*/ 31749 h 165892"/>
              <a:gd name="connsiteX3" fmla="*/ 827881 w 934244"/>
              <a:gd name="connsiteY3" fmla="*/ 17461 h 165892"/>
              <a:gd name="connsiteX4" fmla="*/ 913606 w 934244"/>
              <a:gd name="connsiteY4" fmla="*/ 12699 h 165892"/>
              <a:gd name="connsiteX5" fmla="*/ 923131 w 934244"/>
              <a:gd name="connsiteY5" fmla="*/ 122236 h 165892"/>
              <a:gd name="connsiteX6" fmla="*/ 623093 w 934244"/>
              <a:gd name="connsiteY6" fmla="*/ 160336 h 165892"/>
              <a:gd name="connsiteX7" fmla="*/ 246856 w 934244"/>
              <a:gd name="connsiteY7" fmla="*/ 155574 h 165892"/>
              <a:gd name="connsiteX8" fmla="*/ 3967 w 934244"/>
              <a:gd name="connsiteY8" fmla="*/ 136522 h 165892"/>
              <a:gd name="connsiteX9" fmla="*/ 3968 w 934244"/>
              <a:gd name="connsiteY9" fmla="*/ 12699 h 165892"/>
              <a:gd name="connsiteX0" fmla="*/ 3968 w 934244"/>
              <a:gd name="connsiteY0" fmla="*/ 12699 h 165892"/>
              <a:gd name="connsiteX1" fmla="*/ 270668 w 934244"/>
              <a:gd name="connsiteY1" fmla="*/ 26986 h 165892"/>
              <a:gd name="connsiteX2" fmla="*/ 584993 w 934244"/>
              <a:gd name="connsiteY2" fmla="*/ 31749 h 165892"/>
              <a:gd name="connsiteX3" fmla="*/ 827881 w 934244"/>
              <a:gd name="connsiteY3" fmla="*/ 17461 h 165892"/>
              <a:gd name="connsiteX4" fmla="*/ 913606 w 934244"/>
              <a:gd name="connsiteY4" fmla="*/ 12699 h 165892"/>
              <a:gd name="connsiteX5" fmla="*/ 923131 w 934244"/>
              <a:gd name="connsiteY5" fmla="*/ 122236 h 165892"/>
              <a:gd name="connsiteX6" fmla="*/ 623093 w 934244"/>
              <a:gd name="connsiteY6" fmla="*/ 160336 h 165892"/>
              <a:gd name="connsiteX7" fmla="*/ 246856 w 934244"/>
              <a:gd name="connsiteY7" fmla="*/ 155574 h 165892"/>
              <a:gd name="connsiteX8" fmla="*/ 3967 w 934244"/>
              <a:gd name="connsiteY8" fmla="*/ 136522 h 165892"/>
              <a:gd name="connsiteX9" fmla="*/ 3968 w 934244"/>
              <a:gd name="connsiteY9" fmla="*/ 12699 h 165892"/>
              <a:gd name="connsiteX0" fmla="*/ 3968 w 923131"/>
              <a:gd name="connsiteY0" fmla="*/ 12699 h 165892"/>
              <a:gd name="connsiteX1" fmla="*/ 270668 w 923131"/>
              <a:gd name="connsiteY1" fmla="*/ 26986 h 165892"/>
              <a:gd name="connsiteX2" fmla="*/ 584993 w 923131"/>
              <a:gd name="connsiteY2" fmla="*/ 31749 h 165892"/>
              <a:gd name="connsiteX3" fmla="*/ 827881 w 923131"/>
              <a:gd name="connsiteY3" fmla="*/ 17461 h 165892"/>
              <a:gd name="connsiteX4" fmla="*/ 913606 w 923131"/>
              <a:gd name="connsiteY4" fmla="*/ 12699 h 165892"/>
              <a:gd name="connsiteX5" fmla="*/ 923131 w 923131"/>
              <a:gd name="connsiteY5" fmla="*/ 122236 h 165892"/>
              <a:gd name="connsiteX6" fmla="*/ 623093 w 923131"/>
              <a:gd name="connsiteY6" fmla="*/ 160336 h 165892"/>
              <a:gd name="connsiteX7" fmla="*/ 246856 w 923131"/>
              <a:gd name="connsiteY7" fmla="*/ 155574 h 165892"/>
              <a:gd name="connsiteX8" fmla="*/ 3967 w 923131"/>
              <a:gd name="connsiteY8" fmla="*/ 136522 h 165892"/>
              <a:gd name="connsiteX9" fmla="*/ 3968 w 923131"/>
              <a:gd name="connsiteY9" fmla="*/ 12699 h 165892"/>
              <a:gd name="connsiteX0" fmla="*/ 3968 w 923131"/>
              <a:gd name="connsiteY0" fmla="*/ 12699 h 165892"/>
              <a:gd name="connsiteX1" fmla="*/ 270668 w 923131"/>
              <a:gd name="connsiteY1" fmla="*/ 26986 h 165892"/>
              <a:gd name="connsiteX2" fmla="*/ 584993 w 923131"/>
              <a:gd name="connsiteY2" fmla="*/ 31749 h 165892"/>
              <a:gd name="connsiteX3" fmla="*/ 827881 w 923131"/>
              <a:gd name="connsiteY3" fmla="*/ 17461 h 165892"/>
              <a:gd name="connsiteX4" fmla="*/ 913606 w 923131"/>
              <a:gd name="connsiteY4" fmla="*/ 12699 h 165892"/>
              <a:gd name="connsiteX5" fmla="*/ 923131 w 923131"/>
              <a:gd name="connsiteY5" fmla="*/ 122236 h 165892"/>
              <a:gd name="connsiteX6" fmla="*/ 623093 w 923131"/>
              <a:gd name="connsiteY6" fmla="*/ 160336 h 165892"/>
              <a:gd name="connsiteX7" fmla="*/ 246856 w 923131"/>
              <a:gd name="connsiteY7" fmla="*/ 155574 h 165892"/>
              <a:gd name="connsiteX8" fmla="*/ 3967 w 923131"/>
              <a:gd name="connsiteY8" fmla="*/ 136522 h 165892"/>
              <a:gd name="connsiteX9" fmla="*/ 3968 w 923131"/>
              <a:gd name="connsiteY9" fmla="*/ 12699 h 165892"/>
              <a:gd name="connsiteX0" fmla="*/ 3968 w 928688"/>
              <a:gd name="connsiteY0" fmla="*/ 12699 h 165892"/>
              <a:gd name="connsiteX1" fmla="*/ 270668 w 928688"/>
              <a:gd name="connsiteY1" fmla="*/ 26986 h 165892"/>
              <a:gd name="connsiteX2" fmla="*/ 584993 w 928688"/>
              <a:gd name="connsiteY2" fmla="*/ 31749 h 165892"/>
              <a:gd name="connsiteX3" fmla="*/ 827881 w 928688"/>
              <a:gd name="connsiteY3" fmla="*/ 17461 h 165892"/>
              <a:gd name="connsiteX4" fmla="*/ 913606 w 928688"/>
              <a:gd name="connsiteY4" fmla="*/ 12699 h 165892"/>
              <a:gd name="connsiteX5" fmla="*/ 923131 w 928688"/>
              <a:gd name="connsiteY5" fmla="*/ 122236 h 165892"/>
              <a:gd name="connsiteX6" fmla="*/ 623093 w 928688"/>
              <a:gd name="connsiteY6" fmla="*/ 160336 h 165892"/>
              <a:gd name="connsiteX7" fmla="*/ 246856 w 928688"/>
              <a:gd name="connsiteY7" fmla="*/ 155574 h 165892"/>
              <a:gd name="connsiteX8" fmla="*/ 3967 w 928688"/>
              <a:gd name="connsiteY8" fmla="*/ 136522 h 165892"/>
              <a:gd name="connsiteX9" fmla="*/ 3968 w 928688"/>
              <a:gd name="connsiteY9" fmla="*/ 12699 h 165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8688" h="165892">
                <a:moveTo>
                  <a:pt x="3968" y="12699"/>
                </a:moveTo>
                <a:cubicBezTo>
                  <a:pt x="165099" y="24606"/>
                  <a:pt x="173831" y="23811"/>
                  <a:pt x="270668" y="26986"/>
                </a:cubicBezTo>
                <a:cubicBezTo>
                  <a:pt x="367505" y="30161"/>
                  <a:pt x="492124" y="33336"/>
                  <a:pt x="584993" y="31749"/>
                </a:cubicBezTo>
                <a:cubicBezTo>
                  <a:pt x="677862" y="30162"/>
                  <a:pt x="827881" y="17461"/>
                  <a:pt x="827881" y="17461"/>
                </a:cubicBezTo>
                <a:cubicBezTo>
                  <a:pt x="882650" y="14286"/>
                  <a:pt x="835819" y="0"/>
                  <a:pt x="913606" y="12699"/>
                </a:cubicBezTo>
                <a:cubicBezTo>
                  <a:pt x="915194" y="149223"/>
                  <a:pt x="928688" y="21430"/>
                  <a:pt x="923131" y="122236"/>
                </a:cubicBezTo>
                <a:cubicBezTo>
                  <a:pt x="793750" y="151605"/>
                  <a:pt x="735805" y="154780"/>
                  <a:pt x="623093" y="160336"/>
                </a:cubicBezTo>
                <a:cubicBezTo>
                  <a:pt x="510381" y="165892"/>
                  <a:pt x="350044" y="159543"/>
                  <a:pt x="246856" y="155574"/>
                </a:cubicBezTo>
                <a:cubicBezTo>
                  <a:pt x="143668" y="151605"/>
                  <a:pt x="188911" y="150016"/>
                  <a:pt x="3967" y="136522"/>
                </a:cubicBezTo>
                <a:cubicBezTo>
                  <a:pt x="1586" y="47623"/>
                  <a:pt x="0" y="86518"/>
                  <a:pt x="3968" y="12699"/>
                </a:cubicBezTo>
                <a:close/>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4562475" y="4648201"/>
            <a:ext cx="590550" cy="1226345"/>
          </a:xfrm>
          <a:custGeom>
            <a:avLst/>
            <a:gdLst>
              <a:gd name="connsiteX0" fmla="*/ 31750 w 650081"/>
              <a:gd name="connsiteY0" fmla="*/ 42069 h 1306513"/>
              <a:gd name="connsiteX1" fmla="*/ 98425 w 650081"/>
              <a:gd name="connsiteY1" fmla="*/ 299244 h 1306513"/>
              <a:gd name="connsiteX2" fmla="*/ 169863 w 650081"/>
              <a:gd name="connsiteY2" fmla="*/ 632619 h 1306513"/>
              <a:gd name="connsiteX3" fmla="*/ 174625 w 650081"/>
              <a:gd name="connsiteY3" fmla="*/ 937419 h 1306513"/>
              <a:gd name="connsiteX4" fmla="*/ 136525 w 650081"/>
              <a:gd name="connsiteY4" fmla="*/ 1251744 h 1306513"/>
              <a:gd name="connsiteX5" fmla="*/ 355600 w 650081"/>
              <a:gd name="connsiteY5" fmla="*/ 1251744 h 1306513"/>
              <a:gd name="connsiteX6" fmla="*/ 374650 w 650081"/>
              <a:gd name="connsiteY6" fmla="*/ 923131 h 1306513"/>
              <a:gd name="connsiteX7" fmla="*/ 469900 w 650081"/>
              <a:gd name="connsiteY7" fmla="*/ 537369 h 1306513"/>
              <a:gd name="connsiteX8" fmla="*/ 579438 w 650081"/>
              <a:gd name="connsiteY8" fmla="*/ 203994 h 1306513"/>
              <a:gd name="connsiteX9" fmla="*/ 622300 w 650081"/>
              <a:gd name="connsiteY9" fmla="*/ 51594 h 1306513"/>
              <a:gd name="connsiteX10" fmla="*/ 412750 w 650081"/>
              <a:gd name="connsiteY10" fmla="*/ 51594 h 1306513"/>
              <a:gd name="connsiteX11" fmla="*/ 355600 w 650081"/>
              <a:gd name="connsiteY11" fmla="*/ 208756 h 1306513"/>
              <a:gd name="connsiteX12" fmla="*/ 288925 w 650081"/>
              <a:gd name="connsiteY12" fmla="*/ 46831 h 1306513"/>
              <a:gd name="connsiteX13" fmla="*/ 31750 w 650081"/>
              <a:gd name="connsiteY13" fmla="*/ 42069 h 1306513"/>
              <a:gd name="connsiteX0" fmla="*/ 31750 w 650081"/>
              <a:gd name="connsiteY0" fmla="*/ 23813 h 1288257"/>
              <a:gd name="connsiteX1" fmla="*/ 98425 w 650081"/>
              <a:gd name="connsiteY1" fmla="*/ 280988 h 1288257"/>
              <a:gd name="connsiteX2" fmla="*/ 169863 w 650081"/>
              <a:gd name="connsiteY2" fmla="*/ 614363 h 1288257"/>
              <a:gd name="connsiteX3" fmla="*/ 174625 w 650081"/>
              <a:gd name="connsiteY3" fmla="*/ 919163 h 1288257"/>
              <a:gd name="connsiteX4" fmla="*/ 136525 w 650081"/>
              <a:gd name="connsiteY4" fmla="*/ 1233488 h 1288257"/>
              <a:gd name="connsiteX5" fmla="*/ 355600 w 650081"/>
              <a:gd name="connsiteY5" fmla="*/ 1233488 h 1288257"/>
              <a:gd name="connsiteX6" fmla="*/ 374650 w 650081"/>
              <a:gd name="connsiteY6" fmla="*/ 904875 h 1288257"/>
              <a:gd name="connsiteX7" fmla="*/ 469900 w 650081"/>
              <a:gd name="connsiteY7" fmla="*/ 519113 h 1288257"/>
              <a:gd name="connsiteX8" fmla="*/ 579438 w 650081"/>
              <a:gd name="connsiteY8" fmla="*/ 185738 h 1288257"/>
              <a:gd name="connsiteX9" fmla="*/ 622300 w 650081"/>
              <a:gd name="connsiteY9" fmla="*/ 33338 h 1288257"/>
              <a:gd name="connsiteX10" fmla="*/ 412750 w 650081"/>
              <a:gd name="connsiteY10" fmla="*/ 33338 h 1288257"/>
              <a:gd name="connsiteX11" fmla="*/ 355600 w 650081"/>
              <a:gd name="connsiteY11" fmla="*/ 190500 h 1288257"/>
              <a:gd name="connsiteX12" fmla="*/ 288925 w 650081"/>
              <a:gd name="connsiteY12" fmla="*/ 28575 h 1288257"/>
              <a:gd name="connsiteX13" fmla="*/ 31750 w 650081"/>
              <a:gd name="connsiteY13" fmla="*/ 23813 h 1288257"/>
              <a:gd name="connsiteX0" fmla="*/ 31750 w 650081"/>
              <a:gd name="connsiteY0" fmla="*/ 23813 h 1288257"/>
              <a:gd name="connsiteX1" fmla="*/ 98425 w 650081"/>
              <a:gd name="connsiteY1" fmla="*/ 280988 h 1288257"/>
              <a:gd name="connsiteX2" fmla="*/ 169863 w 650081"/>
              <a:gd name="connsiteY2" fmla="*/ 614363 h 1288257"/>
              <a:gd name="connsiteX3" fmla="*/ 174625 w 650081"/>
              <a:gd name="connsiteY3" fmla="*/ 919163 h 1288257"/>
              <a:gd name="connsiteX4" fmla="*/ 136525 w 650081"/>
              <a:gd name="connsiteY4" fmla="*/ 1233488 h 1288257"/>
              <a:gd name="connsiteX5" fmla="*/ 355600 w 650081"/>
              <a:gd name="connsiteY5" fmla="*/ 1233488 h 1288257"/>
              <a:gd name="connsiteX6" fmla="*/ 374650 w 650081"/>
              <a:gd name="connsiteY6" fmla="*/ 904875 h 1288257"/>
              <a:gd name="connsiteX7" fmla="*/ 469900 w 650081"/>
              <a:gd name="connsiteY7" fmla="*/ 519113 h 1288257"/>
              <a:gd name="connsiteX8" fmla="*/ 579438 w 650081"/>
              <a:gd name="connsiteY8" fmla="*/ 185738 h 1288257"/>
              <a:gd name="connsiteX9" fmla="*/ 622300 w 650081"/>
              <a:gd name="connsiteY9" fmla="*/ 33338 h 1288257"/>
              <a:gd name="connsiteX10" fmla="*/ 412750 w 650081"/>
              <a:gd name="connsiteY10" fmla="*/ 33338 h 1288257"/>
              <a:gd name="connsiteX11" fmla="*/ 355600 w 650081"/>
              <a:gd name="connsiteY11" fmla="*/ 190500 h 1288257"/>
              <a:gd name="connsiteX12" fmla="*/ 288925 w 650081"/>
              <a:gd name="connsiteY12" fmla="*/ 28575 h 1288257"/>
              <a:gd name="connsiteX13" fmla="*/ 31750 w 650081"/>
              <a:gd name="connsiteY13" fmla="*/ 23813 h 1288257"/>
              <a:gd name="connsiteX0" fmla="*/ 31750 w 650081"/>
              <a:gd name="connsiteY0" fmla="*/ 23813 h 1288257"/>
              <a:gd name="connsiteX1" fmla="*/ 98425 w 650081"/>
              <a:gd name="connsiteY1" fmla="*/ 280988 h 1288257"/>
              <a:gd name="connsiteX2" fmla="*/ 169863 w 650081"/>
              <a:gd name="connsiteY2" fmla="*/ 614363 h 1288257"/>
              <a:gd name="connsiteX3" fmla="*/ 174625 w 650081"/>
              <a:gd name="connsiteY3" fmla="*/ 919163 h 1288257"/>
              <a:gd name="connsiteX4" fmla="*/ 136525 w 650081"/>
              <a:gd name="connsiteY4" fmla="*/ 1233488 h 1288257"/>
              <a:gd name="connsiteX5" fmla="*/ 355600 w 650081"/>
              <a:gd name="connsiteY5" fmla="*/ 1233488 h 1288257"/>
              <a:gd name="connsiteX6" fmla="*/ 374650 w 650081"/>
              <a:gd name="connsiteY6" fmla="*/ 904875 h 1288257"/>
              <a:gd name="connsiteX7" fmla="*/ 469900 w 650081"/>
              <a:gd name="connsiteY7" fmla="*/ 519113 h 1288257"/>
              <a:gd name="connsiteX8" fmla="*/ 579438 w 650081"/>
              <a:gd name="connsiteY8" fmla="*/ 185738 h 1288257"/>
              <a:gd name="connsiteX9" fmla="*/ 622300 w 650081"/>
              <a:gd name="connsiteY9" fmla="*/ 33338 h 1288257"/>
              <a:gd name="connsiteX10" fmla="*/ 412750 w 650081"/>
              <a:gd name="connsiteY10" fmla="*/ 33338 h 1288257"/>
              <a:gd name="connsiteX11" fmla="*/ 355600 w 650081"/>
              <a:gd name="connsiteY11" fmla="*/ 190500 h 1288257"/>
              <a:gd name="connsiteX12" fmla="*/ 288925 w 650081"/>
              <a:gd name="connsiteY12" fmla="*/ 28575 h 1288257"/>
              <a:gd name="connsiteX13" fmla="*/ 31750 w 650081"/>
              <a:gd name="connsiteY13" fmla="*/ 23813 h 1288257"/>
              <a:gd name="connsiteX0" fmla="*/ 31750 w 650081"/>
              <a:gd name="connsiteY0" fmla="*/ 23813 h 1245395"/>
              <a:gd name="connsiteX1" fmla="*/ 98425 w 650081"/>
              <a:gd name="connsiteY1" fmla="*/ 280988 h 1245395"/>
              <a:gd name="connsiteX2" fmla="*/ 169863 w 650081"/>
              <a:gd name="connsiteY2" fmla="*/ 614363 h 1245395"/>
              <a:gd name="connsiteX3" fmla="*/ 174625 w 650081"/>
              <a:gd name="connsiteY3" fmla="*/ 919163 h 1245395"/>
              <a:gd name="connsiteX4" fmla="*/ 136525 w 650081"/>
              <a:gd name="connsiteY4" fmla="*/ 1233488 h 1245395"/>
              <a:gd name="connsiteX5" fmla="*/ 355600 w 650081"/>
              <a:gd name="connsiteY5" fmla="*/ 1233488 h 1245395"/>
              <a:gd name="connsiteX6" fmla="*/ 374650 w 650081"/>
              <a:gd name="connsiteY6" fmla="*/ 904875 h 1245395"/>
              <a:gd name="connsiteX7" fmla="*/ 469900 w 650081"/>
              <a:gd name="connsiteY7" fmla="*/ 519113 h 1245395"/>
              <a:gd name="connsiteX8" fmla="*/ 579438 w 650081"/>
              <a:gd name="connsiteY8" fmla="*/ 185738 h 1245395"/>
              <a:gd name="connsiteX9" fmla="*/ 622300 w 650081"/>
              <a:gd name="connsiteY9" fmla="*/ 33338 h 1245395"/>
              <a:gd name="connsiteX10" fmla="*/ 412750 w 650081"/>
              <a:gd name="connsiteY10" fmla="*/ 33338 h 1245395"/>
              <a:gd name="connsiteX11" fmla="*/ 355600 w 650081"/>
              <a:gd name="connsiteY11" fmla="*/ 190500 h 1245395"/>
              <a:gd name="connsiteX12" fmla="*/ 288925 w 650081"/>
              <a:gd name="connsiteY12" fmla="*/ 28575 h 1245395"/>
              <a:gd name="connsiteX13" fmla="*/ 31750 w 650081"/>
              <a:gd name="connsiteY13" fmla="*/ 23813 h 1245395"/>
              <a:gd name="connsiteX0" fmla="*/ 31750 w 650081"/>
              <a:gd name="connsiteY0" fmla="*/ 23813 h 1245395"/>
              <a:gd name="connsiteX1" fmla="*/ 98425 w 650081"/>
              <a:gd name="connsiteY1" fmla="*/ 280988 h 1245395"/>
              <a:gd name="connsiteX2" fmla="*/ 169863 w 650081"/>
              <a:gd name="connsiteY2" fmla="*/ 614363 h 1245395"/>
              <a:gd name="connsiteX3" fmla="*/ 174625 w 650081"/>
              <a:gd name="connsiteY3" fmla="*/ 919163 h 1245395"/>
              <a:gd name="connsiteX4" fmla="*/ 136525 w 650081"/>
              <a:gd name="connsiteY4" fmla="*/ 1233488 h 1245395"/>
              <a:gd name="connsiteX5" fmla="*/ 355600 w 650081"/>
              <a:gd name="connsiteY5" fmla="*/ 1233488 h 1245395"/>
              <a:gd name="connsiteX6" fmla="*/ 374650 w 650081"/>
              <a:gd name="connsiteY6" fmla="*/ 904875 h 1245395"/>
              <a:gd name="connsiteX7" fmla="*/ 469900 w 650081"/>
              <a:gd name="connsiteY7" fmla="*/ 519113 h 1245395"/>
              <a:gd name="connsiteX8" fmla="*/ 579438 w 650081"/>
              <a:gd name="connsiteY8" fmla="*/ 185738 h 1245395"/>
              <a:gd name="connsiteX9" fmla="*/ 622300 w 650081"/>
              <a:gd name="connsiteY9" fmla="*/ 33338 h 1245395"/>
              <a:gd name="connsiteX10" fmla="*/ 412750 w 650081"/>
              <a:gd name="connsiteY10" fmla="*/ 33338 h 1245395"/>
              <a:gd name="connsiteX11" fmla="*/ 355600 w 650081"/>
              <a:gd name="connsiteY11" fmla="*/ 190500 h 1245395"/>
              <a:gd name="connsiteX12" fmla="*/ 288925 w 650081"/>
              <a:gd name="connsiteY12" fmla="*/ 28575 h 1245395"/>
              <a:gd name="connsiteX13" fmla="*/ 31750 w 650081"/>
              <a:gd name="connsiteY13" fmla="*/ 23813 h 1245395"/>
              <a:gd name="connsiteX0" fmla="*/ 31750 w 622300"/>
              <a:gd name="connsiteY0" fmla="*/ 23813 h 1245395"/>
              <a:gd name="connsiteX1" fmla="*/ 98425 w 622300"/>
              <a:gd name="connsiteY1" fmla="*/ 280988 h 1245395"/>
              <a:gd name="connsiteX2" fmla="*/ 169863 w 622300"/>
              <a:gd name="connsiteY2" fmla="*/ 614363 h 1245395"/>
              <a:gd name="connsiteX3" fmla="*/ 174625 w 622300"/>
              <a:gd name="connsiteY3" fmla="*/ 919163 h 1245395"/>
              <a:gd name="connsiteX4" fmla="*/ 136525 w 622300"/>
              <a:gd name="connsiteY4" fmla="*/ 1233488 h 1245395"/>
              <a:gd name="connsiteX5" fmla="*/ 355600 w 622300"/>
              <a:gd name="connsiteY5" fmla="*/ 1233488 h 1245395"/>
              <a:gd name="connsiteX6" fmla="*/ 374650 w 622300"/>
              <a:gd name="connsiteY6" fmla="*/ 904875 h 1245395"/>
              <a:gd name="connsiteX7" fmla="*/ 469900 w 622300"/>
              <a:gd name="connsiteY7" fmla="*/ 519113 h 1245395"/>
              <a:gd name="connsiteX8" fmla="*/ 579438 w 622300"/>
              <a:gd name="connsiteY8" fmla="*/ 185738 h 1245395"/>
              <a:gd name="connsiteX9" fmla="*/ 622300 w 622300"/>
              <a:gd name="connsiteY9" fmla="*/ 33338 h 1245395"/>
              <a:gd name="connsiteX10" fmla="*/ 412750 w 622300"/>
              <a:gd name="connsiteY10" fmla="*/ 33338 h 1245395"/>
              <a:gd name="connsiteX11" fmla="*/ 355600 w 622300"/>
              <a:gd name="connsiteY11" fmla="*/ 190500 h 1245395"/>
              <a:gd name="connsiteX12" fmla="*/ 288925 w 622300"/>
              <a:gd name="connsiteY12" fmla="*/ 28575 h 1245395"/>
              <a:gd name="connsiteX13" fmla="*/ 31750 w 622300"/>
              <a:gd name="connsiteY13" fmla="*/ 23813 h 1245395"/>
              <a:gd name="connsiteX0" fmla="*/ 31750 w 622300"/>
              <a:gd name="connsiteY0" fmla="*/ 23813 h 1245395"/>
              <a:gd name="connsiteX1" fmla="*/ 98425 w 622300"/>
              <a:gd name="connsiteY1" fmla="*/ 280988 h 1245395"/>
              <a:gd name="connsiteX2" fmla="*/ 169863 w 622300"/>
              <a:gd name="connsiteY2" fmla="*/ 614363 h 1245395"/>
              <a:gd name="connsiteX3" fmla="*/ 174625 w 622300"/>
              <a:gd name="connsiteY3" fmla="*/ 919163 h 1245395"/>
              <a:gd name="connsiteX4" fmla="*/ 136525 w 622300"/>
              <a:gd name="connsiteY4" fmla="*/ 1233488 h 1245395"/>
              <a:gd name="connsiteX5" fmla="*/ 355600 w 622300"/>
              <a:gd name="connsiteY5" fmla="*/ 1233488 h 1245395"/>
              <a:gd name="connsiteX6" fmla="*/ 374650 w 622300"/>
              <a:gd name="connsiteY6" fmla="*/ 904875 h 1245395"/>
              <a:gd name="connsiteX7" fmla="*/ 469900 w 622300"/>
              <a:gd name="connsiteY7" fmla="*/ 519113 h 1245395"/>
              <a:gd name="connsiteX8" fmla="*/ 579438 w 622300"/>
              <a:gd name="connsiteY8" fmla="*/ 185738 h 1245395"/>
              <a:gd name="connsiteX9" fmla="*/ 622300 w 622300"/>
              <a:gd name="connsiteY9" fmla="*/ 33338 h 1245395"/>
              <a:gd name="connsiteX10" fmla="*/ 412750 w 622300"/>
              <a:gd name="connsiteY10" fmla="*/ 33338 h 1245395"/>
              <a:gd name="connsiteX11" fmla="*/ 355600 w 622300"/>
              <a:gd name="connsiteY11" fmla="*/ 190500 h 1245395"/>
              <a:gd name="connsiteX12" fmla="*/ 288925 w 622300"/>
              <a:gd name="connsiteY12" fmla="*/ 28575 h 1245395"/>
              <a:gd name="connsiteX13" fmla="*/ 31750 w 622300"/>
              <a:gd name="connsiteY13" fmla="*/ 23813 h 1245395"/>
              <a:gd name="connsiteX0" fmla="*/ 31750 w 622300"/>
              <a:gd name="connsiteY0" fmla="*/ 23813 h 1245395"/>
              <a:gd name="connsiteX1" fmla="*/ 98425 w 622300"/>
              <a:gd name="connsiteY1" fmla="*/ 280988 h 1245395"/>
              <a:gd name="connsiteX2" fmla="*/ 169863 w 622300"/>
              <a:gd name="connsiteY2" fmla="*/ 614363 h 1245395"/>
              <a:gd name="connsiteX3" fmla="*/ 174625 w 622300"/>
              <a:gd name="connsiteY3" fmla="*/ 919163 h 1245395"/>
              <a:gd name="connsiteX4" fmla="*/ 136525 w 622300"/>
              <a:gd name="connsiteY4" fmla="*/ 1233488 h 1245395"/>
              <a:gd name="connsiteX5" fmla="*/ 355600 w 622300"/>
              <a:gd name="connsiteY5" fmla="*/ 1233488 h 1245395"/>
              <a:gd name="connsiteX6" fmla="*/ 374650 w 622300"/>
              <a:gd name="connsiteY6" fmla="*/ 904875 h 1245395"/>
              <a:gd name="connsiteX7" fmla="*/ 469900 w 622300"/>
              <a:gd name="connsiteY7" fmla="*/ 519113 h 1245395"/>
              <a:gd name="connsiteX8" fmla="*/ 579438 w 622300"/>
              <a:gd name="connsiteY8" fmla="*/ 185738 h 1245395"/>
              <a:gd name="connsiteX9" fmla="*/ 622300 w 622300"/>
              <a:gd name="connsiteY9" fmla="*/ 33338 h 1245395"/>
              <a:gd name="connsiteX10" fmla="*/ 412750 w 622300"/>
              <a:gd name="connsiteY10" fmla="*/ 33338 h 1245395"/>
              <a:gd name="connsiteX11" fmla="*/ 355600 w 622300"/>
              <a:gd name="connsiteY11" fmla="*/ 190500 h 1245395"/>
              <a:gd name="connsiteX12" fmla="*/ 288925 w 622300"/>
              <a:gd name="connsiteY12" fmla="*/ 28575 h 1245395"/>
              <a:gd name="connsiteX13" fmla="*/ 31750 w 622300"/>
              <a:gd name="connsiteY13" fmla="*/ 23813 h 1245395"/>
              <a:gd name="connsiteX0" fmla="*/ 31750 w 622300"/>
              <a:gd name="connsiteY0" fmla="*/ 23813 h 1245395"/>
              <a:gd name="connsiteX1" fmla="*/ 98425 w 622300"/>
              <a:gd name="connsiteY1" fmla="*/ 280988 h 1245395"/>
              <a:gd name="connsiteX2" fmla="*/ 169863 w 622300"/>
              <a:gd name="connsiteY2" fmla="*/ 614363 h 1245395"/>
              <a:gd name="connsiteX3" fmla="*/ 174625 w 622300"/>
              <a:gd name="connsiteY3" fmla="*/ 919163 h 1245395"/>
              <a:gd name="connsiteX4" fmla="*/ 136525 w 622300"/>
              <a:gd name="connsiteY4" fmla="*/ 1233488 h 1245395"/>
              <a:gd name="connsiteX5" fmla="*/ 355600 w 622300"/>
              <a:gd name="connsiteY5" fmla="*/ 1233488 h 1245395"/>
              <a:gd name="connsiteX6" fmla="*/ 374650 w 622300"/>
              <a:gd name="connsiteY6" fmla="*/ 904875 h 1245395"/>
              <a:gd name="connsiteX7" fmla="*/ 469900 w 622300"/>
              <a:gd name="connsiteY7" fmla="*/ 519113 h 1245395"/>
              <a:gd name="connsiteX8" fmla="*/ 579438 w 622300"/>
              <a:gd name="connsiteY8" fmla="*/ 185738 h 1245395"/>
              <a:gd name="connsiteX9" fmla="*/ 622300 w 622300"/>
              <a:gd name="connsiteY9" fmla="*/ 33338 h 1245395"/>
              <a:gd name="connsiteX10" fmla="*/ 412750 w 622300"/>
              <a:gd name="connsiteY10" fmla="*/ 33338 h 1245395"/>
              <a:gd name="connsiteX11" fmla="*/ 355600 w 622300"/>
              <a:gd name="connsiteY11" fmla="*/ 190500 h 1245395"/>
              <a:gd name="connsiteX12" fmla="*/ 288925 w 622300"/>
              <a:gd name="connsiteY12" fmla="*/ 28575 h 1245395"/>
              <a:gd name="connsiteX13" fmla="*/ 31750 w 622300"/>
              <a:gd name="connsiteY13" fmla="*/ 23813 h 1245395"/>
              <a:gd name="connsiteX0" fmla="*/ 31750 w 622300"/>
              <a:gd name="connsiteY0" fmla="*/ 23813 h 1245395"/>
              <a:gd name="connsiteX1" fmla="*/ 98425 w 622300"/>
              <a:gd name="connsiteY1" fmla="*/ 280988 h 1245395"/>
              <a:gd name="connsiteX2" fmla="*/ 169863 w 622300"/>
              <a:gd name="connsiteY2" fmla="*/ 614363 h 1245395"/>
              <a:gd name="connsiteX3" fmla="*/ 174625 w 622300"/>
              <a:gd name="connsiteY3" fmla="*/ 919163 h 1245395"/>
              <a:gd name="connsiteX4" fmla="*/ 136525 w 622300"/>
              <a:gd name="connsiteY4" fmla="*/ 1233488 h 1245395"/>
              <a:gd name="connsiteX5" fmla="*/ 355600 w 622300"/>
              <a:gd name="connsiteY5" fmla="*/ 1233488 h 1245395"/>
              <a:gd name="connsiteX6" fmla="*/ 374650 w 622300"/>
              <a:gd name="connsiteY6" fmla="*/ 904875 h 1245395"/>
              <a:gd name="connsiteX7" fmla="*/ 469900 w 622300"/>
              <a:gd name="connsiteY7" fmla="*/ 519113 h 1245395"/>
              <a:gd name="connsiteX8" fmla="*/ 579438 w 622300"/>
              <a:gd name="connsiteY8" fmla="*/ 185738 h 1245395"/>
              <a:gd name="connsiteX9" fmla="*/ 622300 w 622300"/>
              <a:gd name="connsiteY9" fmla="*/ 33338 h 1245395"/>
              <a:gd name="connsiteX10" fmla="*/ 412750 w 622300"/>
              <a:gd name="connsiteY10" fmla="*/ 33338 h 1245395"/>
              <a:gd name="connsiteX11" fmla="*/ 355600 w 622300"/>
              <a:gd name="connsiteY11" fmla="*/ 190500 h 1245395"/>
              <a:gd name="connsiteX12" fmla="*/ 288925 w 622300"/>
              <a:gd name="connsiteY12" fmla="*/ 28575 h 1245395"/>
              <a:gd name="connsiteX13" fmla="*/ 31750 w 622300"/>
              <a:gd name="connsiteY13" fmla="*/ 23813 h 1245395"/>
              <a:gd name="connsiteX0" fmla="*/ 31750 w 622300"/>
              <a:gd name="connsiteY0" fmla="*/ 23813 h 1245395"/>
              <a:gd name="connsiteX1" fmla="*/ 98425 w 622300"/>
              <a:gd name="connsiteY1" fmla="*/ 280988 h 1245395"/>
              <a:gd name="connsiteX2" fmla="*/ 169863 w 622300"/>
              <a:gd name="connsiteY2" fmla="*/ 614363 h 1245395"/>
              <a:gd name="connsiteX3" fmla="*/ 174625 w 622300"/>
              <a:gd name="connsiteY3" fmla="*/ 919163 h 1245395"/>
              <a:gd name="connsiteX4" fmla="*/ 136525 w 622300"/>
              <a:gd name="connsiteY4" fmla="*/ 1233488 h 1245395"/>
              <a:gd name="connsiteX5" fmla="*/ 355600 w 622300"/>
              <a:gd name="connsiteY5" fmla="*/ 1233488 h 1245395"/>
              <a:gd name="connsiteX6" fmla="*/ 374650 w 622300"/>
              <a:gd name="connsiteY6" fmla="*/ 904875 h 1245395"/>
              <a:gd name="connsiteX7" fmla="*/ 469900 w 622300"/>
              <a:gd name="connsiteY7" fmla="*/ 519113 h 1245395"/>
              <a:gd name="connsiteX8" fmla="*/ 579438 w 622300"/>
              <a:gd name="connsiteY8" fmla="*/ 185738 h 1245395"/>
              <a:gd name="connsiteX9" fmla="*/ 622300 w 622300"/>
              <a:gd name="connsiteY9" fmla="*/ 33338 h 1245395"/>
              <a:gd name="connsiteX10" fmla="*/ 412750 w 622300"/>
              <a:gd name="connsiteY10" fmla="*/ 33338 h 1245395"/>
              <a:gd name="connsiteX11" fmla="*/ 355600 w 622300"/>
              <a:gd name="connsiteY11" fmla="*/ 190500 h 1245395"/>
              <a:gd name="connsiteX12" fmla="*/ 288925 w 622300"/>
              <a:gd name="connsiteY12" fmla="*/ 28575 h 1245395"/>
              <a:gd name="connsiteX13" fmla="*/ 31750 w 622300"/>
              <a:gd name="connsiteY13" fmla="*/ 23813 h 1245395"/>
              <a:gd name="connsiteX0" fmla="*/ 31750 w 622300"/>
              <a:gd name="connsiteY0" fmla="*/ 13494 h 1235076"/>
              <a:gd name="connsiteX1" fmla="*/ 98425 w 622300"/>
              <a:gd name="connsiteY1" fmla="*/ 270669 h 1235076"/>
              <a:gd name="connsiteX2" fmla="*/ 169863 w 622300"/>
              <a:gd name="connsiteY2" fmla="*/ 604044 h 1235076"/>
              <a:gd name="connsiteX3" fmla="*/ 174625 w 622300"/>
              <a:gd name="connsiteY3" fmla="*/ 908844 h 1235076"/>
              <a:gd name="connsiteX4" fmla="*/ 136525 w 622300"/>
              <a:gd name="connsiteY4" fmla="*/ 1223169 h 1235076"/>
              <a:gd name="connsiteX5" fmla="*/ 355600 w 622300"/>
              <a:gd name="connsiteY5" fmla="*/ 1223169 h 1235076"/>
              <a:gd name="connsiteX6" fmla="*/ 374650 w 622300"/>
              <a:gd name="connsiteY6" fmla="*/ 894556 h 1235076"/>
              <a:gd name="connsiteX7" fmla="*/ 469900 w 622300"/>
              <a:gd name="connsiteY7" fmla="*/ 508794 h 1235076"/>
              <a:gd name="connsiteX8" fmla="*/ 579438 w 622300"/>
              <a:gd name="connsiteY8" fmla="*/ 175419 h 1235076"/>
              <a:gd name="connsiteX9" fmla="*/ 622300 w 622300"/>
              <a:gd name="connsiteY9" fmla="*/ 23019 h 1235076"/>
              <a:gd name="connsiteX10" fmla="*/ 412750 w 622300"/>
              <a:gd name="connsiteY10" fmla="*/ 23019 h 1235076"/>
              <a:gd name="connsiteX11" fmla="*/ 355600 w 622300"/>
              <a:gd name="connsiteY11" fmla="*/ 180181 h 1235076"/>
              <a:gd name="connsiteX12" fmla="*/ 288925 w 622300"/>
              <a:gd name="connsiteY12" fmla="*/ 18256 h 1235076"/>
              <a:gd name="connsiteX13" fmla="*/ 31750 w 622300"/>
              <a:gd name="connsiteY13" fmla="*/ 13494 h 1235076"/>
              <a:gd name="connsiteX0" fmla="*/ 0 w 590550"/>
              <a:gd name="connsiteY0" fmla="*/ 13494 h 1235076"/>
              <a:gd name="connsiteX1" fmla="*/ 66675 w 590550"/>
              <a:gd name="connsiteY1" fmla="*/ 270669 h 1235076"/>
              <a:gd name="connsiteX2" fmla="*/ 138113 w 590550"/>
              <a:gd name="connsiteY2" fmla="*/ 604044 h 1235076"/>
              <a:gd name="connsiteX3" fmla="*/ 142875 w 590550"/>
              <a:gd name="connsiteY3" fmla="*/ 908844 h 1235076"/>
              <a:gd name="connsiteX4" fmla="*/ 104775 w 590550"/>
              <a:gd name="connsiteY4" fmla="*/ 1223169 h 1235076"/>
              <a:gd name="connsiteX5" fmla="*/ 323850 w 590550"/>
              <a:gd name="connsiteY5" fmla="*/ 1223169 h 1235076"/>
              <a:gd name="connsiteX6" fmla="*/ 342900 w 590550"/>
              <a:gd name="connsiteY6" fmla="*/ 894556 h 1235076"/>
              <a:gd name="connsiteX7" fmla="*/ 438150 w 590550"/>
              <a:gd name="connsiteY7" fmla="*/ 508794 h 1235076"/>
              <a:gd name="connsiteX8" fmla="*/ 547688 w 590550"/>
              <a:gd name="connsiteY8" fmla="*/ 175419 h 1235076"/>
              <a:gd name="connsiteX9" fmla="*/ 590550 w 590550"/>
              <a:gd name="connsiteY9" fmla="*/ 23019 h 1235076"/>
              <a:gd name="connsiteX10" fmla="*/ 381000 w 590550"/>
              <a:gd name="connsiteY10" fmla="*/ 23019 h 1235076"/>
              <a:gd name="connsiteX11" fmla="*/ 323850 w 590550"/>
              <a:gd name="connsiteY11" fmla="*/ 180181 h 1235076"/>
              <a:gd name="connsiteX12" fmla="*/ 257175 w 590550"/>
              <a:gd name="connsiteY12" fmla="*/ 18256 h 1235076"/>
              <a:gd name="connsiteX13" fmla="*/ 0 w 590550"/>
              <a:gd name="connsiteY13" fmla="*/ 13494 h 1235076"/>
              <a:gd name="connsiteX0" fmla="*/ 0 w 590550"/>
              <a:gd name="connsiteY0" fmla="*/ 4763 h 1226345"/>
              <a:gd name="connsiteX1" fmla="*/ 66675 w 590550"/>
              <a:gd name="connsiteY1" fmla="*/ 261938 h 1226345"/>
              <a:gd name="connsiteX2" fmla="*/ 138113 w 590550"/>
              <a:gd name="connsiteY2" fmla="*/ 595313 h 1226345"/>
              <a:gd name="connsiteX3" fmla="*/ 142875 w 590550"/>
              <a:gd name="connsiteY3" fmla="*/ 900113 h 1226345"/>
              <a:gd name="connsiteX4" fmla="*/ 104775 w 590550"/>
              <a:gd name="connsiteY4" fmla="*/ 1214438 h 1226345"/>
              <a:gd name="connsiteX5" fmla="*/ 323850 w 590550"/>
              <a:gd name="connsiteY5" fmla="*/ 1214438 h 1226345"/>
              <a:gd name="connsiteX6" fmla="*/ 342900 w 590550"/>
              <a:gd name="connsiteY6" fmla="*/ 885825 h 1226345"/>
              <a:gd name="connsiteX7" fmla="*/ 438150 w 590550"/>
              <a:gd name="connsiteY7" fmla="*/ 500063 h 1226345"/>
              <a:gd name="connsiteX8" fmla="*/ 547688 w 590550"/>
              <a:gd name="connsiteY8" fmla="*/ 166688 h 1226345"/>
              <a:gd name="connsiteX9" fmla="*/ 590550 w 590550"/>
              <a:gd name="connsiteY9" fmla="*/ 14288 h 1226345"/>
              <a:gd name="connsiteX10" fmla="*/ 381000 w 590550"/>
              <a:gd name="connsiteY10" fmla="*/ 14288 h 1226345"/>
              <a:gd name="connsiteX11" fmla="*/ 323850 w 590550"/>
              <a:gd name="connsiteY11" fmla="*/ 171450 h 1226345"/>
              <a:gd name="connsiteX12" fmla="*/ 257175 w 590550"/>
              <a:gd name="connsiteY12" fmla="*/ 9525 h 1226345"/>
              <a:gd name="connsiteX13" fmla="*/ 0 w 590550"/>
              <a:gd name="connsiteY13" fmla="*/ 4763 h 1226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90550" h="1226345">
                <a:moveTo>
                  <a:pt x="0" y="4763"/>
                </a:moveTo>
                <a:cubicBezTo>
                  <a:pt x="39687" y="161132"/>
                  <a:pt x="43656" y="163513"/>
                  <a:pt x="66675" y="261938"/>
                </a:cubicBezTo>
                <a:cubicBezTo>
                  <a:pt x="89694" y="360363"/>
                  <a:pt x="125413" y="488951"/>
                  <a:pt x="138113" y="595313"/>
                </a:cubicBezTo>
                <a:cubicBezTo>
                  <a:pt x="150813" y="701675"/>
                  <a:pt x="148431" y="796926"/>
                  <a:pt x="142875" y="900113"/>
                </a:cubicBezTo>
                <a:cubicBezTo>
                  <a:pt x="137319" y="1003300"/>
                  <a:pt x="117475" y="1057276"/>
                  <a:pt x="104775" y="1214438"/>
                </a:cubicBezTo>
                <a:cubicBezTo>
                  <a:pt x="277812" y="1219200"/>
                  <a:pt x="203200" y="1226345"/>
                  <a:pt x="323850" y="1214438"/>
                </a:cubicBezTo>
                <a:cubicBezTo>
                  <a:pt x="334963" y="1107281"/>
                  <a:pt x="323850" y="1004888"/>
                  <a:pt x="342900" y="885825"/>
                </a:cubicBezTo>
                <a:cubicBezTo>
                  <a:pt x="361950" y="766763"/>
                  <a:pt x="404019" y="619919"/>
                  <a:pt x="438150" y="500063"/>
                </a:cubicBezTo>
                <a:cubicBezTo>
                  <a:pt x="472281" y="380207"/>
                  <a:pt x="522288" y="247650"/>
                  <a:pt x="547688" y="166688"/>
                </a:cubicBezTo>
                <a:cubicBezTo>
                  <a:pt x="573088" y="85726"/>
                  <a:pt x="565943" y="134938"/>
                  <a:pt x="590550" y="14288"/>
                </a:cubicBezTo>
                <a:cubicBezTo>
                  <a:pt x="429419" y="12701"/>
                  <a:pt x="487362" y="7144"/>
                  <a:pt x="381000" y="14288"/>
                </a:cubicBezTo>
                <a:cubicBezTo>
                  <a:pt x="346075" y="107157"/>
                  <a:pt x="344487" y="172244"/>
                  <a:pt x="323850" y="171450"/>
                </a:cubicBezTo>
                <a:cubicBezTo>
                  <a:pt x="303213" y="170656"/>
                  <a:pt x="290512" y="85725"/>
                  <a:pt x="257175" y="9525"/>
                </a:cubicBezTo>
                <a:cubicBezTo>
                  <a:pt x="66676" y="0"/>
                  <a:pt x="207962" y="15081"/>
                  <a:pt x="0" y="4763"/>
                </a:cubicBezTo>
                <a:close/>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105"/>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410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0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0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animBg="1"/>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Degree Requirements</a:t>
            </a:r>
          </a:p>
        </p:txBody>
      </p:sp>
      <p:sp>
        <p:nvSpPr>
          <p:cNvPr id="3" name="Content Placeholder 2"/>
          <p:cNvSpPr>
            <a:spLocks noGrp="1"/>
          </p:cNvSpPr>
          <p:nvPr>
            <p:ph idx="1"/>
          </p:nvPr>
        </p:nvSpPr>
        <p:spPr>
          <a:xfrm>
            <a:off x="419100" y="1554162"/>
            <a:ext cx="8305800" cy="4525963"/>
          </a:xfrm>
        </p:spPr>
        <p:txBody>
          <a:bodyPr>
            <a:normAutofit fontScale="47500" lnSpcReduction="20000"/>
          </a:bodyPr>
          <a:lstStyle/>
          <a:p>
            <a:pPr>
              <a:spcAft>
                <a:spcPts val="1200"/>
              </a:spcAft>
              <a:buSzPct val="130000"/>
              <a:buFont typeface="Wingdings" pitchFamily="2" charset="2"/>
              <a:buChar char="ü"/>
            </a:pPr>
            <a:r>
              <a:rPr lang="en-US" sz="3600" dirty="0"/>
              <a:t>The PhD degree is awarded for the accomplishment of independent and original research and reporting thereon in a dissertation. The normal requirements for the PhD degree are as follows: </a:t>
            </a:r>
          </a:p>
          <a:p>
            <a:pPr>
              <a:spcAft>
                <a:spcPts val="1200"/>
              </a:spcAft>
              <a:buSzPct val="130000"/>
              <a:buFont typeface="Wingdings" pitchFamily="2" charset="2"/>
              <a:buChar char="ü"/>
            </a:pPr>
            <a:r>
              <a:rPr lang="en-US" sz="3600" dirty="0"/>
              <a:t>Satisfactory completion of three one-term (0.5 unit weight) (600 or 700 series) graduate level courses acceptable for graduate credit by the Department with an overall average of 70%. </a:t>
            </a:r>
          </a:p>
          <a:p>
            <a:pPr>
              <a:spcAft>
                <a:spcPts val="1200"/>
              </a:spcAft>
              <a:buSzPct val="130000"/>
              <a:buFont typeface="Wingdings" pitchFamily="2" charset="2"/>
              <a:buChar char="ü"/>
            </a:pPr>
            <a:r>
              <a:rPr lang="en-US" sz="3600" dirty="0"/>
              <a:t>Satisfactory performance in a Comprehensive examination. The examination consists of the following two parts: </a:t>
            </a:r>
          </a:p>
          <a:p>
            <a:pPr lvl="1">
              <a:spcAft>
                <a:spcPts val="1200"/>
              </a:spcAft>
              <a:buSzPct val="130000"/>
              <a:buFont typeface="Wingdings" pitchFamily="2" charset="2"/>
              <a:buChar char="ü"/>
            </a:pPr>
            <a:r>
              <a:rPr lang="en-US" sz="3400" dirty="0"/>
              <a:t>an examination of the </a:t>
            </a:r>
            <a:r>
              <a:rPr lang="en-US" sz="3400" b="1" dirty="0">
                <a:solidFill>
                  <a:srgbClr val="C00000"/>
                </a:solidFill>
              </a:rPr>
              <a:t>research proposal </a:t>
            </a:r>
            <a:r>
              <a:rPr lang="en-US" sz="3400" dirty="0"/>
              <a:t>that the candidate intends to develop into a successful PhD research thesis </a:t>
            </a:r>
          </a:p>
          <a:p>
            <a:pPr lvl="1">
              <a:spcAft>
                <a:spcPts val="1200"/>
              </a:spcAft>
              <a:buSzPct val="130000"/>
              <a:buFont typeface="Wingdings" pitchFamily="2" charset="2"/>
              <a:buChar char="ü"/>
            </a:pPr>
            <a:r>
              <a:rPr lang="en-US" sz="3400" dirty="0"/>
              <a:t>an examination of the breadth of the candidate's knowledge in the field of research. </a:t>
            </a:r>
          </a:p>
          <a:p>
            <a:pPr>
              <a:spcAft>
                <a:spcPts val="1200"/>
              </a:spcAft>
              <a:buSzPct val="130000"/>
              <a:buFont typeface="Wingdings" pitchFamily="2" charset="2"/>
              <a:buChar char="ü"/>
            </a:pPr>
            <a:r>
              <a:rPr lang="en-US" sz="3600" dirty="0"/>
              <a:t>Submission and oral defense of a thesis, embodying the results of original research. </a:t>
            </a:r>
          </a:p>
          <a:p>
            <a:pPr>
              <a:spcAft>
                <a:spcPts val="1200"/>
              </a:spcAft>
              <a:buSzPct val="130000"/>
              <a:buFont typeface="Wingdings" pitchFamily="2" charset="2"/>
              <a:buChar char="ü"/>
            </a:pPr>
            <a:r>
              <a:rPr lang="en-US" sz="3600" dirty="0"/>
              <a:t>Required to attend 20 Seminars within your program time limit. (Master’s Seminar, PhD Comprehensive or Defense or External Seminar).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is a Proposal?</a:t>
            </a:r>
          </a:p>
        </p:txBody>
      </p:sp>
      <p:sp>
        <p:nvSpPr>
          <p:cNvPr id="5" name="TextBox 4"/>
          <p:cNvSpPr txBox="1"/>
          <p:nvPr/>
        </p:nvSpPr>
        <p:spPr>
          <a:xfrm>
            <a:off x="1447800" y="2209800"/>
            <a:ext cx="6248400" cy="1508105"/>
          </a:xfrm>
          <a:prstGeom prst="rect">
            <a:avLst/>
          </a:prstGeom>
          <a:noFill/>
        </p:spPr>
        <p:txBody>
          <a:bodyPr wrap="square" rtlCol="0">
            <a:spAutoFit/>
          </a:bodyPr>
          <a:lstStyle/>
          <a:p>
            <a:r>
              <a:rPr lang="en-US" sz="2800" dirty="0"/>
              <a:t>A proposal is “an act of putting forward or stating something for consideration” </a:t>
            </a:r>
          </a:p>
          <a:p>
            <a:pPr algn="r"/>
            <a:endParaRPr lang="en-US" dirty="0"/>
          </a:p>
          <a:p>
            <a:pPr algn="r"/>
            <a:r>
              <a:rPr lang="en-US" dirty="0"/>
              <a:t>Merriam online dictionary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a:t>Two Proposals: </a:t>
            </a:r>
            <a:r>
              <a:rPr lang="en-US" sz="2400" dirty="0">
                <a:solidFill>
                  <a:srgbClr val="00B0F0"/>
                </a:solidFill>
              </a:rPr>
              <a:t>[with Murray’s added comments]</a:t>
            </a:r>
            <a:endParaRPr lang="en-US" dirty="0">
              <a:solidFill>
                <a:srgbClr val="00B0F0"/>
              </a:solidFill>
            </a:endParaRPr>
          </a:p>
        </p:txBody>
      </p:sp>
      <p:sp>
        <p:nvSpPr>
          <p:cNvPr id="5" name="Content Placeholder 4"/>
          <p:cNvSpPr>
            <a:spLocks noGrp="1"/>
          </p:cNvSpPr>
          <p:nvPr>
            <p:ph sz="half" idx="1"/>
          </p:nvPr>
        </p:nvSpPr>
        <p:spPr>
          <a:xfrm>
            <a:off x="304800" y="1571625"/>
            <a:ext cx="4191000" cy="4724400"/>
          </a:xfrm>
        </p:spPr>
        <p:txBody>
          <a:bodyPr>
            <a:normAutofit/>
          </a:bodyPr>
          <a:lstStyle/>
          <a:p>
            <a:pPr>
              <a:buNone/>
            </a:pPr>
            <a:r>
              <a:rPr lang="en-US" dirty="0"/>
              <a:t>Data on Ontario Bridges</a:t>
            </a:r>
          </a:p>
          <a:p>
            <a:pPr marL="0" indent="0">
              <a:buNone/>
            </a:pPr>
            <a:r>
              <a:rPr lang="en-US" sz="2000" dirty="0"/>
              <a:t>I plan to visit all of the bridges in Ontario and collect information about bridge size and span, structural materials used and the condition of each bridge. I will use total station survey equipment and ultrasonic transducers to collect this data. I would like to make this data available to all interested parties. The data I collect will be helpful to the government. It will also be of great interest to other researchers.</a:t>
            </a:r>
          </a:p>
        </p:txBody>
      </p:sp>
      <p:sp>
        <p:nvSpPr>
          <p:cNvPr id="6" name="Content Placeholder 5"/>
          <p:cNvSpPr>
            <a:spLocks noGrp="1"/>
          </p:cNvSpPr>
          <p:nvPr>
            <p:ph sz="half" idx="2"/>
          </p:nvPr>
        </p:nvSpPr>
        <p:spPr>
          <a:xfrm>
            <a:off x="4591050" y="1571625"/>
            <a:ext cx="4343400" cy="4343400"/>
          </a:xfrm>
        </p:spPr>
        <p:txBody>
          <a:bodyPr>
            <a:normAutofit/>
          </a:bodyPr>
          <a:lstStyle/>
          <a:p>
            <a:pPr>
              <a:buNone/>
            </a:pPr>
            <a:r>
              <a:rPr lang="en-US" dirty="0">
                <a:solidFill>
                  <a:srgbClr val="00B0F0"/>
                </a:solidFill>
              </a:rPr>
              <a:t>Problems</a:t>
            </a:r>
            <a:r>
              <a:rPr lang="en-US" dirty="0"/>
              <a:t>:</a:t>
            </a:r>
          </a:p>
          <a:p>
            <a:r>
              <a:rPr lang="en-US" sz="2000" dirty="0"/>
              <a:t>Overuse of “I”</a:t>
            </a:r>
          </a:p>
          <a:p>
            <a:r>
              <a:rPr lang="en-US" sz="2000" dirty="0"/>
              <a:t>Oxford comma (serial comma)</a:t>
            </a:r>
          </a:p>
          <a:p>
            <a:pPr lvl="1"/>
            <a:r>
              <a:rPr lang="en-US" sz="1600" dirty="0"/>
              <a:t>Is caught by Grammarly</a:t>
            </a:r>
          </a:p>
          <a:p>
            <a:r>
              <a:rPr lang="en-US" sz="2000" dirty="0"/>
              <a:t>Beholder word</a:t>
            </a:r>
          </a:p>
          <a:p>
            <a:r>
              <a:rPr lang="en-US" sz="2000" dirty="0"/>
              <a:t>Simplistic sentence structure</a:t>
            </a:r>
          </a:p>
          <a:p>
            <a:r>
              <a:rPr lang="en-US" sz="2000" dirty="0"/>
              <a:t>Short sentences at end are “choppy”, not fluent and smooth</a:t>
            </a:r>
          </a:p>
          <a:p>
            <a:pPr lvl="1"/>
            <a:r>
              <a:rPr lang="en-US" sz="1600" dirty="0"/>
              <a:t>More about this in Lesson 7</a:t>
            </a:r>
          </a:p>
          <a:p>
            <a:endParaRPr lang="en-US" sz="2000" dirty="0"/>
          </a:p>
        </p:txBody>
      </p:sp>
      <p:sp>
        <p:nvSpPr>
          <p:cNvPr id="2" name="Rectangle 1">
            <a:extLst>
              <a:ext uri="{FF2B5EF4-FFF2-40B4-BE49-F238E27FC236}">
                <a16:creationId xmlns:a16="http://schemas.microsoft.com/office/drawing/2014/main" id="{201CCEAC-6DDA-493F-ADDF-1D1F9F6AA49A}"/>
              </a:ext>
            </a:extLst>
          </p:cNvPr>
          <p:cNvSpPr/>
          <p:nvPr/>
        </p:nvSpPr>
        <p:spPr>
          <a:xfrm>
            <a:off x="301752" y="2092271"/>
            <a:ext cx="225190" cy="3254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Rectangle 6">
            <a:extLst>
              <a:ext uri="{FF2B5EF4-FFF2-40B4-BE49-F238E27FC236}">
                <a16:creationId xmlns:a16="http://schemas.microsoft.com/office/drawing/2014/main" id="{F27AAD32-8F02-4195-9421-88193BC1E326}"/>
              </a:ext>
            </a:extLst>
          </p:cNvPr>
          <p:cNvSpPr/>
          <p:nvPr/>
        </p:nvSpPr>
        <p:spPr>
          <a:xfrm>
            <a:off x="1709514" y="3328259"/>
            <a:ext cx="225190" cy="3254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a:extLst>
              <a:ext uri="{FF2B5EF4-FFF2-40B4-BE49-F238E27FC236}">
                <a16:creationId xmlns:a16="http://schemas.microsoft.com/office/drawing/2014/main" id="{251DEE0A-8901-46CE-B50D-BD8762866481}"/>
              </a:ext>
            </a:extLst>
          </p:cNvPr>
          <p:cNvSpPr/>
          <p:nvPr/>
        </p:nvSpPr>
        <p:spPr>
          <a:xfrm>
            <a:off x="3755291" y="3933825"/>
            <a:ext cx="225190" cy="3254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a:extLst>
              <a:ext uri="{FF2B5EF4-FFF2-40B4-BE49-F238E27FC236}">
                <a16:creationId xmlns:a16="http://schemas.microsoft.com/office/drawing/2014/main" id="{87F758D4-00AA-4DF0-887D-007435EF23B8}"/>
              </a:ext>
            </a:extLst>
          </p:cNvPr>
          <p:cNvSpPr/>
          <p:nvPr/>
        </p:nvSpPr>
        <p:spPr>
          <a:xfrm>
            <a:off x="1322057" y="4832887"/>
            <a:ext cx="225190" cy="3254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a:extLst>
              <a:ext uri="{FF2B5EF4-FFF2-40B4-BE49-F238E27FC236}">
                <a16:creationId xmlns:a16="http://schemas.microsoft.com/office/drawing/2014/main" id="{4F1CB577-8879-4809-B1E6-1874191F3D88}"/>
              </a:ext>
            </a:extLst>
          </p:cNvPr>
          <p:cNvSpPr/>
          <p:nvPr/>
        </p:nvSpPr>
        <p:spPr>
          <a:xfrm>
            <a:off x="1934704" y="3002794"/>
            <a:ext cx="225190" cy="3254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a:extLst>
              <a:ext uri="{FF2B5EF4-FFF2-40B4-BE49-F238E27FC236}">
                <a16:creationId xmlns:a16="http://schemas.microsoft.com/office/drawing/2014/main" id="{9F6CDD80-A714-4170-AD01-FB6BD72371B5}"/>
              </a:ext>
            </a:extLst>
          </p:cNvPr>
          <p:cNvSpPr/>
          <p:nvPr/>
        </p:nvSpPr>
        <p:spPr>
          <a:xfrm>
            <a:off x="367852" y="5479940"/>
            <a:ext cx="593043" cy="3254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2" grpId="0" animBg="1"/>
      <p:bldP spid="7" grpId="0" animBg="1"/>
      <p:bldP spid="8" grpId="0" animBg="1"/>
      <p:bldP spid="9"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a:t>Two Proposals:</a:t>
            </a:r>
          </a:p>
        </p:txBody>
      </p:sp>
      <p:sp>
        <p:nvSpPr>
          <p:cNvPr id="5" name="Content Placeholder 4"/>
          <p:cNvSpPr>
            <a:spLocks noGrp="1"/>
          </p:cNvSpPr>
          <p:nvPr>
            <p:ph sz="half" idx="1"/>
          </p:nvPr>
        </p:nvSpPr>
        <p:spPr>
          <a:xfrm>
            <a:off x="304800" y="1571625"/>
            <a:ext cx="4191000" cy="4724400"/>
          </a:xfrm>
        </p:spPr>
        <p:txBody>
          <a:bodyPr>
            <a:normAutofit/>
          </a:bodyPr>
          <a:lstStyle/>
          <a:p>
            <a:pPr>
              <a:buNone/>
            </a:pPr>
            <a:r>
              <a:rPr lang="en-US" dirty="0"/>
              <a:t>Data on Ontario Bridges</a:t>
            </a:r>
          </a:p>
          <a:p>
            <a:pPr marL="0" indent="0">
              <a:buNone/>
            </a:pPr>
            <a:r>
              <a:rPr lang="en-US" sz="2000" dirty="0"/>
              <a:t>I plan to visit all of the bridges in Ontario and collect information about bridge size and span, structural materials used and the condition of each bridge. I will use total station survey equipment and ultrasonic transducers to collect this data. I would like to make this data available to all interested parties. The data I collect will be helpful to the government. It will also be of great interest to other researchers.</a:t>
            </a:r>
          </a:p>
        </p:txBody>
      </p:sp>
      <p:sp>
        <p:nvSpPr>
          <p:cNvPr id="6" name="Content Placeholder 5"/>
          <p:cNvSpPr>
            <a:spLocks noGrp="1"/>
          </p:cNvSpPr>
          <p:nvPr>
            <p:ph sz="half" idx="2"/>
          </p:nvPr>
        </p:nvSpPr>
        <p:spPr>
          <a:xfrm>
            <a:off x="4591050" y="1571625"/>
            <a:ext cx="4343400" cy="4343400"/>
          </a:xfrm>
        </p:spPr>
        <p:txBody>
          <a:bodyPr>
            <a:normAutofit/>
          </a:bodyPr>
          <a:lstStyle/>
          <a:p>
            <a:pPr>
              <a:buNone/>
            </a:pPr>
            <a:r>
              <a:rPr lang="en-US" dirty="0"/>
              <a:t>Ontario Bridge Survey</a:t>
            </a:r>
          </a:p>
          <a:p>
            <a:pPr marL="0" indent="0">
              <a:buNone/>
            </a:pPr>
            <a:r>
              <a:rPr lang="en-US" sz="2000" dirty="0"/>
              <a:t>For the Government of Ontario to make informed decisions regarding infrastructure planning, it needs a comprehensive survey of all public bridges in the province. My goal is to build this urgently-needed database by visiting all such bridges and collecting geometric, structural, and surface-condition data using state-of-the-art equipment. The data will be made available through a public website.</a:t>
            </a:r>
          </a:p>
        </p:txBody>
      </p:sp>
    </p:spTree>
    <p:extLst>
      <p:ext uri="{BB962C8B-B14F-4D97-AF65-F5344CB8AC3E}">
        <p14:creationId xmlns:p14="http://schemas.microsoft.com/office/powerpoint/2010/main" val="118357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971800" y="2438400"/>
            <a:ext cx="2895600" cy="923330"/>
          </a:xfrm>
          <a:prstGeom prst="rect">
            <a:avLst/>
          </a:prstGeom>
          <a:noFill/>
          <a:ln w="38100">
            <a:noFill/>
          </a:ln>
        </p:spPr>
        <p:txBody>
          <a:bodyPr wrap="square" rtlCol="0">
            <a:spAutoFit/>
          </a:bodyPr>
          <a:lstStyle/>
          <a:p>
            <a:pPr algn="ctr"/>
            <a:r>
              <a:rPr lang="en-US" sz="5400" dirty="0"/>
              <a:t>The IDEA</a:t>
            </a:r>
          </a:p>
        </p:txBody>
      </p:sp>
      <p:sp>
        <p:nvSpPr>
          <p:cNvPr id="10" name="TextBox 9"/>
          <p:cNvSpPr txBox="1"/>
          <p:nvPr/>
        </p:nvSpPr>
        <p:spPr>
          <a:xfrm>
            <a:off x="466725" y="1038225"/>
            <a:ext cx="2895600" cy="584775"/>
          </a:xfrm>
          <a:prstGeom prst="rect">
            <a:avLst/>
          </a:prstGeom>
          <a:noFill/>
          <a:ln w="38100">
            <a:noFill/>
          </a:ln>
        </p:spPr>
        <p:txBody>
          <a:bodyPr wrap="square" rtlCol="0">
            <a:spAutoFit/>
          </a:bodyPr>
          <a:lstStyle/>
          <a:p>
            <a:pPr algn="ctr"/>
            <a:r>
              <a:rPr lang="en-US" sz="3200" dirty="0"/>
              <a:t>Significance</a:t>
            </a:r>
          </a:p>
        </p:txBody>
      </p:sp>
      <p:sp>
        <p:nvSpPr>
          <p:cNvPr id="11" name="TextBox 10"/>
          <p:cNvSpPr txBox="1"/>
          <p:nvPr/>
        </p:nvSpPr>
        <p:spPr>
          <a:xfrm>
            <a:off x="-219075" y="3638550"/>
            <a:ext cx="2895600" cy="584775"/>
          </a:xfrm>
          <a:prstGeom prst="rect">
            <a:avLst/>
          </a:prstGeom>
          <a:noFill/>
          <a:ln w="38100">
            <a:noFill/>
          </a:ln>
        </p:spPr>
        <p:txBody>
          <a:bodyPr wrap="square" rtlCol="0">
            <a:spAutoFit/>
          </a:bodyPr>
          <a:lstStyle/>
          <a:p>
            <a:pPr algn="ctr"/>
            <a:r>
              <a:rPr lang="en-US" sz="3200" dirty="0"/>
              <a:t>Resources</a:t>
            </a:r>
          </a:p>
        </p:txBody>
      </p:sp>
      <p:sp>
        <p:nvSpPr>
          <p:cNvPr id="12" name="TextBox 11"/>
          <p:cNvSpPr txBox="1"/>
          <p:nvPr/>
        </p:nvSpPr>
        <p:spPr>
          <a:xfrm>
            <a:off x="6353175" y="3867150"/>
            <a:ext cx="2895600" cy="584775"/>
          </a:xfrm>
          <a:prstGeom prst="rect">
            <a:avLst/>
          </a:prstGeom>
          <a:noFill/>
          <a:ln w="38100">
            <a:noFill/>
          </a:ln>
        </p:spPr>
        <p:txBody>
          <a:bodyPr wrap="square" rtlCol="0">
            <a:spAutoFit/>
          </a:bodyPr>
          <a:lstStyle/>
          <a:p>
            <a:pPr algn="ctr"/>
            <a:r>
              <a:rPr lang="en-US" sz="3200" dirty="0"/>
              <a:t>Methodology</a:t>
            </a:r>
          </a:p>
        </p:txBody>
      </p:sp>
      <p:sp>
        <p:nvSpPr>
          <p:cNvPr id="13" name="TextBox 12"/>
          <p:cNvSpPr txBox="1"/>
          <p:nvPr/>
        </p:nvSpPr>
        <p:spPr>
          <a:xfrm>
            <a:off x="5743575" y="1104900"/>
            <a:ext cx="2895600" cy="584775"/>
          </a:xfrm>
          <a:prstGeom prst="rect">
            <a:avLst/>
          </a:prstGeom>
          <a:noFill/>
          <a:ln w="38100">
            <a:noFill/>
          </a:ln>
        </p:spPr>
        <p:txBody>
          <a:bodyPr wrap="square" rtlCol="0">
            <a:spAutoFit/>
          </a:bodyPr>
          <a:lstStyle/>
          <a:p>
            <a:pPr algn="ctr"/>
            <a:r>
              <a:rPr lang="en-US" sz="3200" dirty="0"/>
              <a:t>State-of-the-art</a:t>
            </a:r>
          </a:p>
        </p:txBody>
      </p:sp>
      <p:sp>
        <p:nvSpPr>
          <p:cNvPr id="14" name="TextBox 13"/>
          <p:cNvSpPr txBox="1"/>
          <p:nvPr/>
        </p:nvSpPr>
        <p:spPr>
          <a:xfrm>
            <a:off x="590550" y="638175"/>
            <a:ext cx="2286000" cy="523220"/>
          </a:xfrm>
          <a:prstGeom prst="rect">
            <a:avLst/>
          </a:prstGeom>
          <a:noFill/>
          <a:ln>
            <a:noFill/>
          </a:ln>
        </p:spPr>
        <p:txBody>
          <a:bodyPr wrap="square" rtlCol="0">
            <a:spAutoFit/>
          </a:bodyPr>
          <a:lstStyle/>
          <a:p>
            <a:pPr algn="ctr"/>
            <a:r>
              <a:rPr lang="en-US" sz="2800" dirty="0">
                <a:solidFill>
                  <a:schemeClr val="accent6">
                    <a:lumMod val="75000"/>
                  </a:schemeClr>
                </a:solidFill>
              </a:rPr>
              <a:t>Who cares?</a:t>
            </a:r>
          </a:p>
        </p:txBody>
      </p:sp>
      <p:sp>
        <p:nvSpPr>
          <p:cNvPr id="16" name="TextBox 15"/>
          <p:cNvSpPr txBox="1"/>
          <p:nvPr/>
        </p:nvSpPr>
        <p:spPr>
          <a:xfrm>
            <a:off x="6048375" y="3057525"/>
            <a:ext cx="2971800" cy="954107"/>
          </a:xfrm>
          <a:prstGeom prst="rect">
            <a:avLst/>
          </a:prstGeom>
          <a:noFill/>
          <a:ln>
            <a:noFill/>
          </a:ln>
        </p:spPr>
        <p:txBody>
          <a:bodyPr wrap="square" rtlCol="0">
            <a:spAutoFit/>
          </a:bodyPr>
          <a:lstStyle/>
          <a:p>
            <a:pPr algn="r"/>
            <a:r>
              <a:rPr lang="en-US" sz="2800" dirty="0">
                <a:solidFill>
                  <a:schemeClr val="accent6">
                    <a:lumMod val="75000"/>
                  </a:schemeClr>
                </a:solidFill>
              </a:rPr>
              <a:t>How will you carry out your idea?</a:t>
            </a:r>
          </a:p>
        </p:txBody>
      </p:sp>
      <p:sp>
        <p:nvSpPr>
          <p:cNvPr id="17" name="TextBox 16"/>
          <p:cNvSpPr txBox="1"/>
          <p:nvPr/>
        </p:nvSpPr>
        <p:spPr>
          <a:xfrm>
            <a:off x="4572000" y="704850"/>
            <a:ext cx="4267200" cy="523220"/>
          </a:xfrm>
          <a:prstGeom prst="rect">
            <a:avLst/>
          </a:prstGeom>
          <a:noFill/>
          <a:ln>
            <a:noFill/>
          </a:ln>
        </p:spPr>
        <p:txBody>
          <a:bodyPr wrap="square" rtlCol="0">
            <a:spAutoFit/>
          </a:bodyPr>
          <a:lstStyle/>
          <a:p>
            <a:pPr algn="ctr"/>
            <a:r>
              <a:rPr lang="en-US" sz="2800" dirty="0">
                <a:solidFill>
                  <a:schemeClr val="accent6">
                    <a:lumMod val="75000"/>
                  </a:schemeClr>
                </a:solidFill>
              </a:rPr>
              <a:t>What have others done?</a:t>
            </a:r>
          </a:p>
        </p:txBody>
      </p:sp>
      <p:sp>
        <p:nvSpPr>
          <p:cNvPr id="18" name="TextBox 17"/>
          <p:cNvSpPr txBox="1"/>
          <p:nvPr/>
        </p:nvSpPr>
        <p:spPr>
          <a:xfrm>
            <a:off x="276225" y="2743200"/>
            <a:ext cx="1952625" cy="954107"/>
          </a:xfrm>
          <a:prstGeom prst="rect">
            <a:avLst/>
          </a:prstGeom>
          <a:noFill/>
          <a:ln>
            <a:noFill/>
          </a:ln>
        </p:spPr>
        <p:txBody>
          <a:bodyPr wrap="square" rtlCol="0">
            <a:spAutoFit/>
          </a:bodyPr>
          <a:lstStyle/>
          <a:p>
            <a:r>
              <a:rPr lang="en-US" sz="2800" dirty="0">
                <a:solidFill>
                  <a:schemeClr val="accent6">
                    <a:lumMod val="75000"/>
                  </a:schemeClr>
                </a:solidFill>
              </a:rPr>
              <a:t>How much will it cost?</a:t>
            </a:r>
          </a:p>
        </p:txBody>
      </p:sp>
      <p:sp>
        <p:nvSpPr>
          <p:cNvPr id="19" name="TextBox 18"/>
          <p:cNvSpPr txBox="1"/>
          <p:nvPr/>
        </p:nvSpPr>
        <p:spPr>
          <a:xfrm>
            <a:off x="2819400" y="4572000"/>
            <a:ext cx="2895600" cy="584775"/>
          </a:xfrm>
          <a:prstGeom prst="rect">
            <a:avLst/>
          </a:prstGeom>
          <a:noFill/>
          <a:ln w="38100">
            <a:noFill/>
          </a:ln>
        </p:spPr>
        <p:txBody>
          <a:bodyPr wrap="square" rtlCol="0">
            <a:spAutoFit/>
          </a:bodyPr>
          <a:lstStyle/>
          <a:p>
            <a:pPr algn="ctr"/>
            <a:r>
              <a:rPr lang="en-US" sz="3200" dirty="0"/>
              <a:t>Evaluation</a:t>
            </a:r>
          </a:p>
        </p:txBody>
      </p:sp>
      <p:sp>
        <p:nvSpPr>
          <p:cNvPr id="20" name="TextBox 19"/>
          <p:cNvSpPr txBox="1"/>
          <p:nvPr/>
        </p:nvSpPr>
        <p:spPr>
          <a:xfrm>
            <a:off x="3181350" y="5000625"/>
            <a:ext cx="4457700" cy="523220"/>
          </a:xfrm>
          <a:prstGeom prst="rect">
            <a:avLst/>
          </a:prstGeom>
          <a:noFill/>
          <a:ln>
            <a:noFill/>
          </a:ln>
        </p:spPr>
        <p:txBody>
          <a:bodyPr wrap="square" rtlCol="0">
            <a:spAutoFit/>
          </a:bodyPr>
          <a:lstStyle/>
          <a:p>
            <a:pPr algn="ctr"/>
            <a:r>
              <a:rPr lang="en-US" sz="2800" dirty="0">
                <a:solidFill>
                  <a:schemeClr val="accent6">
                    <a:lumMod val="75000"/>
                  </a:schemeClr>
                </a:solidFill>
              </a:rPr>
              <a:t>Is the idea worth pursuing?</a:t>
            </a:r>
          </a:p>
        </p:txBody>
      </p:sp>
      <p:sp>
        <p:nvSpPr>
          <p:cNvPr id="21" name="Oval 20"/>
          <p:cNvSpPr/>
          <p:nvPr/>
        </p:nvSpPr>
        <p:spPr>
          <a:xfrm>
            <a:off x="2600325" y="2276475"/>
            <a:ext cx="3838575" cy="1295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552575" y="6067246"/>
            <a:ext cx="5962650" cy="369332"/>
          </a:xfrm>
          <a:prstGeom prst="rect">
            <a:avLst/>
          </a:prstGeom>
          <a:noFill/>
          <a:ln>
            <a:noFill/>
          </a:ln>
        </p:spPr>
        <p:txBody>
          <a:bodyPr wrap="square" rtlCol="0">
            <a:spAutoFit/>
          </a:bodyPr>
          <a:lstStyle/>
          <a:p>
            <a:pPr algn="ctr"/>
            <a:r>
              <a:rPr lang="en-US" dirty="0"/>
              <a:t>Safety / collaborators / equipment / data availability </a:t>
            </a:r>
          </a:p>
        </p:txBody>
      </p:sp>
      <p:sp>
        <p:nvSpPr>
          <p:cNvPr id="24" name="Circular Arrow 23"/>
          <p:cNvSpPr/>
          <p:nvPr/>
        </p:nvSpPr>
        <p:spPr>
          <a:xfrm>
            <a:off x="-466725" y="407170"/>
            <a:ext cx="4489200" cy="3907655"/>
          </a:xfrm>
          <a:prstGeom prst="circularArrow">
            <a:avLst>
              <a:gd name="adj1" fmla="val 12500"/>
              <a:gd name="adj2" fmla="val 1142319"/>
              <a:gd name="adj3" fmla="val 20457681"/>
              <a:gd name="adj4" fmla="val 19504904"/>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Circular Arrow 24"/>
          <p:cNvSpPr/>
          <p:nvPr/>
        </p:nvSpPr>
        <p:spPr>
          <a:xfrm flipH="1">
            <a:off x="4603500" y="359545"/>
            <a:ext cx="4978650" cy="3907655"/>
          </a:xfrm>
          <a:prstGeom prst="circularArrow">
            <a:avLst>
              <a:gd name="adj1" fmla="val 12500"/>
              <a:gd name="adj2" fmla="val 1142319"/>
              <a:gd name="adj3" fmla="val 20457681"/>
              <a:gd name="adj4" fmla="val 19504904"/>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Circular Arrow 25"/>
          <p:cNvSpPr/>
          <p:nvPr/>
        </p:nvSpPr>
        <p:spPr>
          <a:xfrm rot="20652647" flipH="1" flipV="1">
            <a:off x="5079750" y="733425"/>
            <a:ext cx="4978650" cy="4362450"/>
          </a:xfrm>
          <a:prstGeom prst="circularArrow">
            <a:avLst>
              <a:gd name="adj1" fmla="val 12500"/>
              <a:gd name="adj2" fmla="val 1142319"/>
              <a:gd name="adj3" fmla="val 20457681"/>
              <a:gd name="adj4" fmla="val 19504904"/>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Circular Arrow 26"/>
          <p:cNvSpPr/>
          <p:nvPr/>
        </p:nvSpPr>
        <p:spPr>
          <a:xfrm rot="1505137" flipV="1">
            <a:off x="-714375" y="774204"/>
            <a:ext cx="4489200" cy="3762374"/>
          </a:xfrm>
          <a:prstGeom prst="circularArrow">
            <a:avLst>
              <a:gd name="adj1" fmla="val 12500"/>
              <a:gd name="adj2" fmla="val 1142319"/>
              <a:gd name="adj3" fmla="val 20457681"/>
              <a:gd name="adj4" fmla="val 19504904"/>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Circular Arrow 27"/>
          <p:cNvSpPr/>
          <p:nvPr/>
        </p:nvSpPr>
        <p:spPr>
          <a:xfrm rot="19784234" flipV="1">
            <a:off x="428625" y="2612529"/>
            <a:ext cx="4489200" cy="3762374"/>
          </a:xfrm>
          <a:prstGeom prst="circularArrow">
            <a:avLst>
              <a:gd name="adj1" fmla="val 12500"/>
              <a:gd name="adj2" fmla="val 1142319"/>
              <a:gd name="adj3" fmla="val 20457681"/>
              <a:gd name="adj4" fmla="val 19504904"/>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6" grpId="0"/>
      <p:bldP spid="17" grpId="0"/>
      <p:bldP spid="18" grpId="0"/>
      <p:bldP spid="19" grpId="0"/>
      <p:bldP spid="20" grpId="0"/>
      <p:bldP spid="22" grpId="0"/>
      <p:bldP spid="24" grpId="0" animBg="1"/>
      <p:bldP spid="25" grpId="0" animBg="1"/>
      <p:bldP spid="26" grpId="0" animBg="1"/>
      <p:bldP spid="27" grpId="0" animBg="1"/>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Document</a:t>
            </a:r>
          </a:p>
        </p:txBody>
      </p:sp>
      <p:sp>
        <p:nvSpPr>
          <p:cNvPr id="3" name="TextBox 2"/>
          <p:cNvSpPr txBox="1"/>
          <p:nvPr/>
        </p:nvSpPr>
        <p:spPr>
          <a:xfrm>
            <a:off x="743919" y="1410355"/>
            <a:ext cx="8105613" cy="5793894"/>
          </a:xfrm>
          <a:prstGeom prst="rect">
            <a:avLst/>
          </a:prstGeom>
          <a:noFill/>
        </p:spPr>
        <p:txBody>
          <a:bodyPr wrap="square" rtlCol="0">
            <a:spAutoFit/>
          </a:bodyPr>
          <a:lstStyle/>
          <a:p>
            <a:pPr marL="457200" indent="-457200">
              <a:spcAft>
                <a:spcPts val="300"/>
              </a:spcAft>
              <a:buFont typeface="+mj-lt"/>
              <a:buAutoNum type="arabicPeriod"/>
            </a:pPr>
            <a:r>
              <a:rPr lang="en-US" sz="2400" dirty="0"/>
              <a:t>Abstract </a:t>
            </a:r>
            <a:r>
              <a:rPr lang="en-US" sz="2400" dirty="0">
                <a:solidFill>
                  <a:srgbClr val="00B0F0"/>
                </a:solidFill>
              </a:rPr>
              <a:t>[for research proposal]</a:t>
            </a:r>
          </a:p>
          <a:p>
            <a:pPr marL="457200" indent="-457200">
              <a:spcAft>
                <a:spcPts val="300"/>
              </a:spcAft>
              <a:buFont typeface="+mj-lt"/>
              <a:buAutoNum type="arabicPeriod"/>
            </a:pPr>
            <a:r>
              <a:rPr lang="en-US" sz="2400" dirty="0"/>
              <a:t>(Acknowledgements)</a:t>
            </a:r>
          </a:p>
          <a:p>
            <a:pPr marL="457200" indent="-457200">
              <a:spcAft>
                <a:spcPts val="300"/>
              </a:spcAft>
              <a:buFont typeface="+mj-lt"/>
              <a:buAutoNum type="arabicPeriod"/>
            </a:pPr>
            <a:r>
              <a:rPr lang="en-US" sz="2400" dirty="0"/>
              <a:t>Introduction</a:t>
            </a:r>
          </a:p>
          <a:p>
            <a:pPr marL="457200" indent="-457200">
              <a:spcAft>
                <a:spcPts val="300"/>
              </a:spcAft>
              <a:buFont typeface="+mj-lt"/>
              <a:buAutoNum type="arabicPeriod"/>
            </a:pPr>
            <a:r>
              <a:rPr lang="en-US" sz="2400" dirty="0"/>
              <a:t>Literature Review</a:t>
            </a:r>
          </a:p>
          <a:p>
            <a:pPr marL="457200" indent="-457200">
              <a:spcAft>
                <a:spcPts val="300"/>
              </a:spcAft>
              <a:buFont typeface="+mj-lt"/>
              <a:buAutoNum type="arabicPeriod"/>
            </a:pPr>
            <a:r>
              <a:rPr lang="en-US" sz="2400" dirty="0"/>
              <a:t>Methodology</a:t>
            </a:r>
          </a:p>
          <a:p>
            <a:pPr marL="457200" indent="-457200">
              <a:spcAft>
                <a:spcPts val="300"/>
              </a:spcAft>
              <a:buFont typeface="+mj-lt"/>
              <a:buAutoNum type="arabicPeriod"/>
            </a:pPr>
            <a:r>
              <a:rPr lang="en-US" sz="2400" dirty="0"/>
              <a:t>Preliminary Results</a:t>
            </a:r>
          </a:p>
          <a:p>
            <a:pPr marL="457200" indent="-457200">
              <a:spcAft>
                <a:spcPts val="300"/>
              </a:spcAft>
              <a:buFont typeface="+mj-lt"/>
              <a:buAutoNum type="arabicPeriod"/>
            </a:pPr>
            <a:r>
              <a:rPr lang="en-US" sz="2400" dirty="0"/>
              <a:t>Conclusions</a:t>
            </a:r>
          </a:p>
          <a:p>
            <a:pPr marL="457200" indent="-457200">
              <a:spcAft>
                <a:spcPts val="300"/>
              </a:spcAft>
              <a:buFont typeface="+mj-lt"/>
              <a:buAutoNum type="arabicPeriod"/>
            </a:pPr>
            <a:r>
              <a:rPr lang="en-US" sz="2400" dirty="0"/>
              <a:t>Future Work</a:t>
            </a:r>
          </a:p>
          <a:p>
            <a:pPr marL="457200" indent="-457200">
              <a:spcAft>
                <a:spcPts val="300"/>
              </a:spcAft>
              <a:buFont typeface="+mj-lt"/>
              <a:buAutoNum type="arabicPeriod"/>
            </a:pPr>
            <a:r>
              <a:rPr lang="en-US" sz="2400" dirty="0"/>
              <a:t>Reference List</a:t>
            </a:r>
          </a:p>
          <a:p>
            <a:pPr marL="457200" indent="-457200">
              <a:buFont typeface="+mj-lt"/>
              <a:buAutoNum type="arabicPeriod"/>
            </a:pPr>
            <a:endParaRPr lang="en-US" sz="2400" dirty="0"/>
          </a:p>
          <a:p>
            <a:r>
              <a:rPr lang="en-US" sz="2400" dirty="0">
                <a:solidFill>
                  <a:srgbClr val="00B0F0"/>
                </a:solidFill>
              </a:rPr>
              <a:t>[Although this PowerPoint file is about Research Proposals rather than Journal Papers, much of the information applies to both.]</a:t>
            </a:r>
          </a:p>
          <a:p>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1329</TotalTime>
  <Words>1624</Words>
  <Application>Microsoft Office PowerPoint</Application>
  <PresentationFormat>On-screen Show (4:3)</PresentationFormat>
  <Paragraphs>248</Paragraphs>
  <Slides>20</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Franklin Gothic Book</vt:lpstr>
      <vt:lpstr>Franklin Gothic Medium</vt:lpstr>
      <vt:lpstr>Wingdings</vt:lpstr>
      <vt:lpstr>Wingdings 2</vt:lpstr>
      <vt:lpstr>Trek</vt:lpstr>
      <vt:lpstr>How to Develop a Winning Research Proposal</vt:lpstr>
      <vt:lpstr>What effect does this photo have on you?</vt:lpstr>
      <vt:lpstr>What do you think Science “Looks” like?</vt:lpstr>
      <vt:lpstr>Degree Requirements</vt:lpstr>
      <vt:lpstr>What is a Proposal?</vt:lpstr>
      <vt:lpstr>Two Proposals: [with Murray’s added comments]</vt:lpstr>
      <vt:lpstr>Two Proposals:</vt:lpstr>
      <vt:lpstr>PowerPoint Presentation</vt:lpstr>
      <vt:lpstr>The Document</vt:lpstr>
      <vt:lpstr>The Key Ingredients</vt:lpstr>
      <vt:lpstr>Abstract (2 pages) [Not a research paper abstract]</vt:lpstr>
      <vt:lpstr>Introduction (3-5 pages)</vt:lpstr>
      <vt:lpstr>Literature Review (7-20 pages)</vt:lpstr>
      <vt:lpstr>Methodology (11-20 pages)</vt:lpstr>
      <vt:lpstr>(Preliminary) Results (7-15 pages)</vt:lpstr>
      <vt:lpstr>Discussion and Conclusions (3-5 pages)</vt:lpstr>
      <vt:lpstr>Future Work (2-3 pages)</vt:lpstr>
      <vt:lpstr>References (Usually 30-50 Entries)</vt:lpstr>
      <vt:lpstr>Technical Writing</vt:lpstr>
      <vt:lpstr>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Develop a Winning Research Proposal</dc:title>
  <dc:creator>Brodland</dc:creator>
  <cp:lastModifiedBy>Murray Sherk</cp:lastModifiedBy>
  <cp:revision>69</cp:revision>
  <dcterms:created xsi:type="dcterms:W3CDTF">2011-11-19T02:15:44Z</dcterms:created>
  <dcterms:modified xsi:type="dcterms:W3CDTF">2018-04-25T02:55:20Z</dcterms:modified>
</cp:coreProperties>
</file>