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82" r:id="rId3"/>
    <p:sldId id="260" r:id="rId4"/>
    <p:sldId id="280" r:id="rId5"/>
    <p:sldId id="262" r:id="rId6"/>
    <p:sldId id="281" r:id="rId7"/>
    <p:sldId id="286" r:id="rId8"/>
    <p:sldId id="261" r:id="rId9"/>
    <p:sldId id="263" r:id="rId10"/>
    <p:sldId id="283" r:id="rId11"/>
    <p:sldId id="264" r:id="rId12"/>
    <p:sldId id="267" r:id="rId13"/>
    <p:sldId id="268" r:id="rId14"/>
    <p:sldId id="270" r:id="rId15"/>
    <p:sldId id="271" r:id="rId16"/>
    <p:sldId id="272" r:id="rId17"/>
    <p:sldId id="273" r:id="rId18"/>
    <p:sldId id="274" r:id="rId19"/>
    <p:sldId id="276" r:id="rId20"/>
    <p:sldId id="285" r:id="rId2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4D26"/>
    <a:srgbClr val="F4E9A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5" autoAdjust="0"/>
  </p:normalViewPr>
  <p:slideViewPr>
    <p:cSldViewPr snapToGrid="0">
      <p:cViewPr varScale="1">
        <p:scale>
          <a:sx n="62" d="100"/>
          <a:sy n="62" d="100"/>
        </p:scale>
        <p:origin x="98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ray Sherk" userId="7a0776b0-f7d6-4f4c-8827-68d1df06d98d" providerId="ADAL" clId="{EF7CA01C-6D8A-4DA8-A81E-D09D019BB233}"/>
    <pc:docChg chg="undo custSel addSld delSld modSld">
      <pc:chgData name="Murray Sherk" userId="7a0776b0-f7d6-4f4c-8827-68d1df06d98d" providerId="ADAL" clId="{EF7CA01C-6D8A-4DA8-A81E-D09D019BB233}" dt="2018-04-25T02:55:16.218" v="1447"/>
      <pc:docMkLst>
        <pc:docMk/>
      </pc:docMkLst>
      <pc:sldChg chg="modSp">
        <pc:chgData name="Murray Sherk" userId="7a0776b0-f7d6-4f4c-8827-68d1df06d98d" providerId="ADAL" clId="{EF7CA01C-6D8A-4DA8-A81E-D09D019BB233}" dt="2018-04-25T02:46:14.177" v="1126" actId="207"/>
        <pc:sldMkLst>
          <pc:docMk/>
          <pc:sldMk cId="0" sldId="256"/>
        </pc:sldMkLst>
        <pc:spChg chg="mod">
          <ac:chgData name="Murray Sherk" userId="7a0776b0-f7d6-4f4c-8827-68d1df06d98d" providerId="ADAL" clId="{EF7CA01C-6D8A-4DA8-A81E-D09D019BB233}" dt="2018-04-25T02:46:14.177" v="1126" actId="207"/>
          <ac:spMkLst>
            <pc:docMk/>
            <pc:sldMk cId="0" sldId="256"/>
            <ac:spMk id="3" creationId="{00000000-0000-0000-0000-000000000000}"/>
          </ac:spMkLst>
        </pc:spChg>
      </pc:sldChg>
      <pc:sldChg chg="modSp">
        <pc:chgData name="Murray Sherk" userId="7a0776b0-f7d6-4f4c-8827-68d1df06d98d" providerId="ADAL" clId="{EF7CA01C-6D8A-4DA8-A81E-D09D019BB233}" dt="2018-04-25T02:46:49.790" v="1133" actId="1036"/>
        <pc:sldMkLst>
          <pc:docMk/>
          <pc:sldMk cId="0" sldId="260"/>
        </pc:sldMkLst>
        <pc:spChg chg="mod">
          <ac:chgData name="Murray Sherk" userId="7a0776b0-f7d6-4f4c-8827-68d1df06d98d" providerId="ADAL" clId="{EF7CA01C-6D8A-4DA8-A81E-D09D019BB233}" dt="2018-04-25T02:46:45.164" v="1128" actId="1076"/>
          <ac:spMkLst>
            <pc:docMk/>
            <pc:sldMk cId="0" sldId="260"/>
            <ac:spMk id="14" creationId="{00000000-0000-0000-0000-000000000000}"/>
          </ac:spMkLst>
        </pc:spChg>
        <pc:spChg chg="mod">
          <ac:chgData name="Murray Sherk" userId="7a0776b0-f7d6-4f4c-8827-68d1df06d98d" providerId="ADAL" clId="{EF7CA01C-6D8A-4DA8-A81E-D09D019BB233}" dt="2018-04-25T02:46:49.790" v="1133" actId="1036"/>
          <ac:spMkLst>
            <pc:docMk/>
            <pc:sldMk cId="0" sldId="260"/>
            <ac:spMk id="15" creationId="{00000000-0000-0000-0000-000000000000}"/>
          </ac:spMkLst>
        </pc:spChg>
      </pc:sldChg>
      <pc:sldChg chg="addSp delSp modSp">
        <pc:chgData name="Murray Sherk" userId="7a0776b0-f7d6-4f4c-8827-68d1df06d98d" providerId="ADAL" clId="{EF7CA01C-6D8A-4DA8-A81E-D09D019BB233}" dt="2018-04-25T02:51:50.092" v="1400" actId="20577"/>
        <pc:sldMkLst>
          <pc:docMk/>
          <pc:sldMk cId="0" sldId="263"/>
        </pc:sldMkLst>
        <pc:spChg chg="mod">
          <ac:chgData name="Murray Sherk" userId="7a0776b0-f7d6-4f4c-8827-68d1df06d98d" providerId="ADAL" clId="{EF7CA01C-6D8A-4DA8-A81E-D09D019BB233}" dt="2018-04-25T02:51:50.092" v="1400" actId="20577"/>
          <ac:spMkLst>
            <pc:docMk/>
            <pc:sldMk cId="0" sldId="263"/>
            <ac:spMk id="3" creationId="{00000000-0000-0000-0000-000000000000}"/>
          </ac:spMkLst>
        </pc:spChg>
        <pc:spChg chg="add del mod">
          <ac:chgData name="Murray Sherk" userId="7a0776b0-f7d6-4f4c-8827-68d1df06d98d" providerId="ADAL" clId="{EF7CA01C-6D8A-4DA8-A81E-D09D019BB233}" dt="2018-04-25T02:01:07.727" v="59" actId="478"/>
          <ac:spMkLst>
            <pc:docMk/>
            <pc:sldMk cId="0" sldId="263"/>
            <ac:spMk id="4" creationId="{0B21A02B-C73F-446B-BFB3-4C9FB5DFCA34}"/>
          </ac:spMkLst>
        </pc:spChg>
      </pc:sldChg>
      <pc:sldChg chg="modSp modAnim">
        <pc:chgData name="Murray Sherk" userId="7a0776b0-f7d6-4f4c-8827-68d1df06d98d" providerId="ADAL" clId="{EF7CA01C-6D8A-4DA8-A81E-D09D019BB233}" dt="2018-04-25T02:49:15.936" v="1192"/>
        <pc:sldMkLst>
          <pc:docMk/>
          <pc:sldMk cId="0" sldId="264"/>
        </pc:sldMkLst>
        <pc:spChg chg="mod">
          <ac:chgData name="Murray Sherk" userId="7a0776b0-f7d6-4f4c-8827-68d1df06d98d" providerId="ADAL" clId="{EF7CA01C-6D8A-4DA8-A81E-D09D019BB233}" dt="2018-04-25T02:22:32.667" v="643" actId="207"/>
          <ac:spMkLst>
            <pc:docMk/>
            <pc:sldMk cId="0" sldId="264"/>
            <ac:spMk id="2" creationId="{00000000-0000-0000-0000-000000000000}"/>
          </ac:spMkLst>
        </pc:spChg>
        <pc:spChg chg="mod">
          <ac:chgData name="Murray Sherk" userId="7a0776b0-f7d6-4f4c-8827-68d1df06d98d" providerId="ADAL" clId="{EF7CA01C-6D8A-4DA8-A81E-D09D019BB233}" dt="2018-04-25T02:48:15.894" v="1190" actId="20577"/>
          <ac:spMkLst>
            <pc:docMk/>
            <pc:sldMk cId="0" sldId="264"/>
            <ac:spMk id="3" creationId="{00000000-0000-0000-0000-000000000000}"/>
          </ac:spMkLst>
        </pc:spChg>
        <pc:spChg chg="mod">
          <ac:chgData name="Murray Sherk" userId="7a0776b0-f7d6-4f4c-8827-68d1df06d98d" providerId="ADAL" clId="{EF7CA01C-6D8A-4DA8-A81E-D09D019BB233}" dt="2018-04-25T02:23:15.912" v="651" actId="20577"/>
          <ac:spMkLst>
            <pc:docMk/>
            <pc:sldMk cId="0" sldId="264"/>
            <ac:spMk id="4" creationId="{00000000-0000-0000-0000-000000000000}"/>
          </ac:spMkLst>
        </pc:spChg>
      </pc:sldChg>
      <pc:sldChg chg="modSp">
        <pc:chgData name="Murray Sherk" userId="7a0776b0-f7d6-4f4c-8827-68d1df06d98d" providerId="ADAL" clId="{EF7CA01C-6D8A-4DA8-A81E-D09D019BB233}" dt="2018-04-25T02:44:16.549" v="1072"/>
        <pc:sldMkLst>
          <pc:docMk/>
          <pc:sldMk cId="0" sldId="267"/>
        </pc:sldMkLst>
        <pc:spChg chg="mod">
          <ac:chgData name="Murray Sherk" userId="7a0776b0-f7d6-4f4c-8827-68d1df06d98d" providerId="ADAL" clId="{EF7CA01C-6D8A-4DA8-A81E-D09D019BB233}" dt="2018-04-25T02:44:16.549" v="1072"/>
          <ac:spMkLst>
            <pc:docMk/>
            <pc:sldMk cId="0" sldId="267"/>
            <ac:spMk id="3" creationId="{00000000-0000-0000-0000-000000000000}"/>
          </ac:spMkLst>
        </pc:spChg>
      </pc:sldChg>
      <pc:sldChg chg="modSp">
        <pc:chgData name="Murray Sherk" userId="7a0776b0-f7d6-4f4c-8827-68d1df06d98d" providerId="ADAL" clId="{EF7CA01C-6D8A-4DA8-A81E-D09D019BB233}" dt="2018-04-25T02:44:16.549" v="1072"/>
        <pc:sldMkLst>
          <pc:docMk/>
          <pc:sldMk cId="0" sldId="268"/>
        </pc:sldMkLst>
        <pc:spChg chg="mod">
          <ac:chgData name="Murray Sherk" userId="7a0776b0-f7d6-4f4c-8827-68d1df06d98d" providerId="ADAL" clId="{EF7CA01C-6D8A-4DA8-A81E-D09D019BB233}" dt="2018-04-25T02:44:16.549" v="1072"/>
          <ac:spMkLst>
            <pc:docMk/>
            <pc:sldMk cId="0" sldId="268"/>
            <ac:spMk id="3" creationId="{00000000-0000-0000-0000-000000000000}"/>
          </ac:spMkLst>
        </pc:spChg>
      </pc:sldChg>
      <pc:sldChg chg="modSp">
        <pc:chgData name="Murray Sherk" userId="7a0776b0-f7d6-4f4c-8827-68d1df06d98d" providerId="ADAL" clId="{EF7CA01C-6D8A-4DA8-A81E-D09D019BB233}" dt="2018-04-25T02:44:24.974" v="1076"/>
        <pc:sldMkLst>
          <pc:docMk/>
          <pc:sldMk cId="0" sldId="270"/>
        </pc:sldMkLst>
        <pc:spChg chg="mod">
          <ac:chgData name="Murray Sherk" userId="7a0776b0-f7d6-4f4c-8827-68d1df06d98d" providerId="ADAL" clId="{EF7CA01C-6D8A-4DA8-A81E-D09D019BB233}" dt="2018-04-25T02:44:24.974" v="1076"/>
          <ac:spMkLst>
            <pc:docMk/>
            <pc:sldMk cId="0" sldId="270"/>
            <ac:spMk id="3" creationId="{00000000-0000-0000-0000-000000000000}"/>
          </ac:spMkLst>
        </pc:spChg>
      </pc:sldChg>
      <pc:sldChg chg="modSp">
        <pc:chgData name="Murray Sherk" userId="7a0776b0-f7d6-4f4c-8827-68d1df06d98d" providerId="ADAL" clId="{EF7CA01C-6D8A-4DA8-A81E-D09D019BB233}" dt="2018-04-25T02:27:01.840" v="688" actId="20577"/>
        <pc:sldMkLst>
          <pc:docMk/>
          <pc:sldMk cId="0" sldId="272"/>
        </pc:sldMkLst>
        <pc:spChg chg="mod">
          <ac:chgData name="Murray Sherk" userId="7a0776b0-f7d6-4f4c-8827-68d1df06d98d" providerId="ADAL" clId="{EF7CA01C-6D8A-4DA8-A81E-D09D019BB233}" dt="2018-04-25T02:27:01.840" v="688" actId="20577"/>
          <ac:spMkLst>
            <pc:docMk/>
            <pc:sldMk cId="0" sldId="272"/>
            <ac:spMk id="4" creationId="{00000000-0000-0000-0000-000000000000}"/>
          </ac:spMkLst>
        </pc:spChg>
      </pc:sldChg>
      <pc:sldChg chg="modSp">
        <pc:chgData name="Murray Sherk" userId="7a0776b0-f7d6-4f4c-8827-68d1df06d98d" providerId="ADAL" clId="{EF7CA01C-6D8A-4DA8-A81E-D09D019BB233}" dt="2018-04-25T02:52:57.333" v="1401" actId="6549"/>
        <pc:sldMkLst>
          <pc:docMk/>
          <pc:sldMk cId="0" sldId="273"/>
        </pc:sldMkLst>
        <pc:spChg chg="mod">
          <ac:chgData name="Murray Sherk" userId="7a0776b0-f7d6-4f4c-8827-68d1df06d98d" providerId="ADAL" clId="{EF7CA01C-6D8A-4DA8-A81E-D09D019BB233}" dt="2018-04-25T02:52:57.333" v="1401" actId="6549"/>
          <ac:spMkLst>
            <pc:docMk/>
            <pc:sldMk cId="0" sldId="273"/>
            <ac:spMk id="3" creationId="{00000000-0000-0000-0000-000000000000}"/>
          </ac:spMkLst>
        </pc:spChg>
      </pc:sldChg>
      <pc:sldChg chg="modSp modAnim">
        <pc:chgData name="Murray Sherk" userId="7a0776b0-f7d6-4f4c-8827-68d1df06d98d" providerId="ADAL" clId="{EF7CA01C-6D8A-4DA8-A81E-D09D019BB233}" dt="2018-04-25T02:54:50.451" v="1446" actId="1076"/>
        <pc:sldMkLst>
          <pc:docMk/>
          <pc:sldMk cId="0" sldId="274"/>
        </pc:sldMkLst>
        <pc:spChg chg="mod">
          <ac:chgData name="Murray Sherk" userId="7a0776b0-f7d6-4f4c-8827-68d1df06d98d" providerId="ADAL" clId="{EF7CA01C-6D8A-4DA8-A81E-D09D019BB233}" dt="2018-04-25T02:54:43.481" v="1445" actId="403"/>
          <ac:spMkLst>
            <pc:docMk/>
            <pc:sldMk cId="0" sldId="274"/>
            <ac:spMk id="3" creationId="{00000000-0000-0000-0000-000000000000}"/>
          </ac:spMkLst>
        </pc:spChg>
        <pc:spChg chg="mod">
          <ac:chgData name="Murray Sherk" userId="7a0776b0-f7d6-4f4c-8827-68d1df06d98d" providerId="ADAL" clId="{EF7CA01C-6D8A-4DA8-A81E-D09D019BB233}" dt="2018-04-25T02:54:50.451" v="1446" actId="1076"/>
          <ac:spMkLst>
            <pc:docMk/>
            <pc:sldMk cId="0" sldId="274"/>
            <ac:spMk id="4" creationId="{00000000-0000-0000-0000-000000000000}"/>
          </ac:spMkLst>
        </pc:spChg>
      </pc:sldChg>
      <pc:sldChg chg="modSp">
        <pc:chgData name="Murray Sherk" userId="7a0776b0-f7d6-4f4c-8827-68d1df06d98d" providerId="ADAL" clId="{EF7CA01C-6D8A-4DA8-A81E-D09D019BB233}" dt="2018-04-25T02:44:24.974" v="1076"/>
        <pc:sldMkLst>
          <pc:docMk/>
          <pc:sldMk cId="0" sldId="276"/>
        </pc:sldMkLst>
        <pc:spChg chg="mod">
          <ac:chgData name="Murray Sherk" userId="7a0776b0-f7d6-4f4c-8827-68d1df06d98d" providerId="ADAL" clId="{EF7CA01C-6D8A-4DA8-A81E-D09D019BB233}" dt="2018-04-25T02:44:24.974" v="1076"/>
          <ac:spMkLst>
            <pc:docMk/>
            <pc:sldMk cId="0" sldId="276"/>
            <ac:spMk id="3" creationId="{00000000-0000-0000-0000-000000000000}"/>
          </ac:spMkLst>
        </pc:spChg>
      </pc:sldChg>
      <pc:sldChg chg="modSp">
        <pc:chgData name="Murray Sherk" userId="7a0776b0-f7d6-4f4c-8827-68d1df06d98d" providerId="ADAL" clId="{EF7CA01C-6D8A-4DA8-A81E-D09D019BB233}" dt="2018-04-25T02:44:16.549" v="1072"/>
        <pc:sldMkLst>
          <pc:docMk/>
          <pc:sldMk cId="0" sldId="280"/>
        </pc:sldMkLst>
        <pc:spChg chg="mod">
          <ac:chgData name="Murray Sherk" userId="7a0776b0-f7d6-4f4c-8827-68d1df06d98d" providerId="ADAL" clId="{EF7CA01C-6D8A-4DA8-A81E-D09D019BB233}" dt="2018-04-25T02:44:16.549" v="1072"/>
          <ac:spMkLst>
            <pc:docMk/>
            <pc:sldMk cId="0" sldId="280"/>
            <ac:spMk id="3" creationId="{00000000-0000-0000-0000-000000000000}"/>
          </ac:spMkLst>
        </pc:spChg>
      </pc:sldChg>
      <pc:sldChg chg="addSp delSp modSp delAnim modAnim">
        <pc:chgData name="Murray Sherk" userId="7a0776b0-f7d6-4f4c-8827-68d1df06d98d" providerId="ADAL" clId="{EF7CA01C-6D8A-4DA8-A81E-D09D019BB233}" dt="2018-04-25T02:22:58.628" v="650" actId="207"/>
        <pc:sldMkLst>
          <pc:docMk/>
          <pc:sldMk cId="0" sldId="281"/>
        </pc:sldMkLst>
        <pc:spChg chg="add mod">
          <ac:chgData name="Murray Sherk" userId="7a0776b0-f7d6-4f4c-8827-68d1df06d98d" providerId="ADAL" clId="{EF7CA01C-6D8A-4DA8-A81E-D09D019BB233}" dt="2018-04-25T01:57:50.815" v="27" actId="1582"/>
          <ac:spMkLst>
            <pc:docMk/>
            <pc:sldMk cId="0" sldId="281"/>
            <ac:spMk id="2" creationId="{201CCEAC-6DDA-493F-ADDF-1D1F9F6AA49A}"/>
          </ac:spMkLst>
        </pc:spChg>
        <pc:spChg chg="mod">
          <ac:chgData name="Murray Sherk" userId="7a0776b0-f7d6-4f4c-8827-68d1df06d98d" providerId="ADAL" clId="{EF7CA01C-6D8A-4DA8-A81E-D09D019BB233}" dt="2018-04-25T02:22:55.675" v="649" actId="207"/>
          <ac:spMkLst>
            <pc:docMk/>
            <pc:sldMk cId="0" sldId="281"/>
            <ac:spMk id="4" creationId="{00000000-0000-0000-0000-000000000000}"/>
          </ac:spMkLst>
        </pc:spChg>
        <pc:spChg chg="mod">
          <ac:chgData name="Murray Sherk" userId="7a0776b0-f7d6-4f4c-8827-68d1df06d98d" providerId="ADAL" clId="{EF7CA01C-6D8A-4DA8-A81E-D09D019BB233}" dt="2018-04-25T02:22:58.628" v="650" actId="207"/>
          <ac:spMkLst>
            <pc:docMk/>
            <pc:sldMk cId="0" sldId="281"/>
            <ac:spMk id="6" creationId="{00000000-0000-0000-0000-000000000000}"/>
          </ac:spMkLst>
        </pc:spChg>
        <pc:spChg chg="add mod">
          <ac:chgData name="Murray Sherk" userId="7a0776b0-f7d6-4f4c-8827-68d1df06d98d" providerId="ADAL" clId="{EF7CA01C-6D8A-4DA8-A81E-D09D019BB233}" dt="2018-04-25T01:58:05.024" v="35" actId="1038"/>
          <ac:spMkLst>
            <pc:docMk/>
            <pc:sldMk cId="0" sldId="281"/>
            <ac:spMk id="7" creationId="{F27AAD32-8F02-4195-9421-88193BC1E326}"/>
          </ac:spMkLst>
        </pc:spChg>
        <pc:spChg chg="add mod">
          <ac:chgData name="Murray Sherk" userId="7a0776b0-f7d6-4f4c-8827-68d1df06d98d" providerId="ADAL" clId="{EF7CA01C-6D8A-4DA8-A81E-D09D019BB233}" dt="2018-04-25T01:58:13.368" v="37" actId="1076"/>
          <ac:spMkLst>
            <pc:docMk/>
            <pc:sldMk cId="0" sldId="281"/>
            <ac:spMk id="8" creationId="{251DEE0A-8901-46CE-B50D-BD8762866481}"/>
          </ac:spMkLst>
        </pc:spChg>
        <pc:spChg chg="add mod">
          <ac:chgData name="Murray Sherk" userId="7a0776b0-f7d6-4f4c-8827-68d1df06d98d" providerId="ADAL" clId="{EF7CA01C-6D8A-4DA8-A81E-D09D019BB233}" dt="2018-04-25T01:58:23.057" v="42" actId="1036"/>
          <ac:spMkLst>
            <pc:docMk/>
            <pc:sldMk cId="0" sldId="281"/>
            <ac:spMk id="9" creationId="{87F758D4-00AA-4DF0-887D-007435EF23B8}"/>
          </ac:spMkLst>
        </pc:spChg>
        <pc:spChg chg="add del mod">
          <ac:chgData name="Murray Sherk" userId="7a0776b0-f7d6-4f4c-8827-68d1df06d98d" providerId="ADAL" clId="{EF7CA01C-6D8A-4DA8-A81E-D09D019BB233}" dt="2018-04-25T02:03:25.569" v="73" actId="478"/>
          <ac:spMkLst>
            <pc:docMk/>
            <pc:sldMk cId="0" sldId="281"/>
            <ac:spMk id="10" creationId="{8903FE32-E976-48A8-B6AA-0674CB8DB17A}"/>
          </ac:spMkLst>
        </pc:spChg>
        <pc:spChg chg="add mod">
          <ac:chgData name="Murray Sherk" userId="7a0776b0-f7d6-4f4c-8827-68d1df06d98d" providerId="ADAL" clId="{EF7CA01C-6D8A-4DA8-A81E-D09D019BB233}" dt="2018-04-25T02:06:57.194" v="79" actId="1076"/>
          <ac:spMkLst>
            <pc:docMk/>
            <pc:sldMk cId="0" sldId="281"/>
            <ac:spMk id="11" creationId="{4F1CB577-8879-4809-B1E6-1874191F3D88}"/>
          </ac:spMkLst>
        </pc:spChg>
        <pc:spChg chg="add mod">
          <ac:chgData name="Murray Sherk" userId="7a0776b0-f7d6-4f4c-8827-68d1df06d98d" providerId="ADAL" clId="{EF7CA01C-6D8A-4DA8-A81E-D09D019BB233}" dt="2018-04-25T02:07:21.634" v="86" actId="1037"/>
          <ac:spMkLst>
            <pc:docMk/>
            <pc:sldMk cId="0" sldId="281"/>
            <ac:spMk id="12" creationId="{9F6CDD80-A714-4170-AD01-FB6BD72371B5}"/>
          </ac:spMkLst>
        </pc:spChg>
      </pc:sldChg>
      <pc:sldChg chg="addSp modSp modAnim">
        <pc:chgData name="Murray Sherk" userId="7a0776b0-f7d6-4f4c-8827-68d1df06d98d" providerId="ADAL" clId="{EF7CA01C-6D8A-4DA8-A81E-D09D019BB233}" dt="2018-04-25T02:55:16.218" v="1447"/>
        <pc:sldMkLst>
          <pc:docMk/>
          <pc:sldMk cId="2109326025" sldId="285"/>
        </pc:sldMkLst>
        <pc:cxnChg chg="add mod">
          <ac:chgData name="Murray Sherk" userId="7a0776b0-f7d6-4f4c-8827-68d1df06d98d" providerId="ADAL" clId="{EF7CA01C-6D8A-4DA8-A81E-D09D019BB233}" dt="2018-04-25T02:39:24.051" v="1068" actId="14100"/>
          <ac:cxnSpMkLst>
            <pc:docMk/>
            <pc:sldMk cId="2109326025" sldId="285"/>
            <ac:cxnSpMk id="6" creationId="{BD35E8DA-8685-4F10-9C06-4DB0A51B1B77}"/>
          </ac:cxnSpMkLst>
        </pc:cxnChg>
        <pc:cxnChg chg="add mod">
          <ac:chgData name="Murray Sherk" userId="7a0776b0-f7d6-4f4c-8827-68d1df06d98d" providerId="ADAL" clId="{EF7CA01C-6D8A-4DA8-A81E-D09D019BB233}" dt="2018-04-25T02:39:20.300" v="1067" actId="14100"/>
          <ac:cxnSpMkLst>
            <pc:docMk/>
            <pc:sldMk cId="2109326025" sldId="285"/>
            <ac:cxnSpMk id="7" creationId="{43F0BD53-36BF-4411-9122-96E67867FA16}"/>
          </ac:cxnSpMkLst>
        </pc:cxnChg>
      </pc:sldChg>
      <pc:sldChg chg="delSp add modAnim">
        <pc:chgData name="Murray Sherk" userId="7a0776b0-f7d6-4f4c-8827-68d1df06d98d" providerId="ADAL" clId="{EF7CA01C-6D8A-4DA8-A81E-D09D019BB233}" dt="2018-04-25T02:17:48.235" v="501" actId="478"/>
        <pc:sldMkLst>
          <pc:docMk/>
          <pc:sldMk cId="1183577619" sldId="286"/>
        </pc:sldMkLst>
        <pc:spChg chg="del">
          <ac:chgData name="Murray Sherk" userId="7a0776b0-f7d6-4f4c-8827-68d1df06d98d" providerId="ADAL" clId="{EF7CA01C-6D8A-4DA8-A81E-D09D019BB233}" dt="2018-04-25T02:17:38.125" v="496" actId="478"/>
          <ac:spMkLst>
            <pc:docMk/>
            <pc:sldMk cId="1183577619" sldId="286"/>
            <ac:spMk id="2" creationId="{201CCEAC-6DDA-493F-ADDF-1D1F9F6AA49A}"/>
          </ac:spMkLst>
        </pc:spChg>
        <pc:spChg chg="del">
          <ac:chgData name="Murray Sherk" userId="7a0776b0-f7d6-4f4c-8827-68d1df06d98d" providerId="ADAL" clId="{EF7CA01C-6D8A-4DA8-A81E-D09D019BB233}" dt="2018-04-25T02:17:42.266" v="498" actId="478"/>
          <ac:spMkLst>
            <pc:docMk/>
            <pc:sldMk cId="1183577619" sldId="286"/>
            <ac:spMk id="7" creationId="{F27AAD32-8F02-4195-9421-88193BC1E326}"/>
          </ac:spMkLst>
        </pc:spChg>
        <pc:spChg chg="del">
          <ac:chgData name="Murray Sherk" userId="7a0776b0-f7d6-4f4c-8827-68d1df06d98d" providerId="ADAL" clId="{EF7CA01C-6D8A-4DA8-A81E-D09D019BB233}" dt="2018-04-25T02:17:44.063" v="499" actId="478"/>
          <ac:spMkLst>
            <pc:docMk/>
            <pc:sldMk cId="1183577619" sldId="286"/>
            <ac:spMk id="8" creationId="{251DEE0A-8901-46CE-B50D-BD8762866481}"/>
          </ac:spMkLst>
        </pc:spChg>
        <pc:spChg chg="del">
          <ac:chgData name="Murray Sherk" userId="7a0776b0-f7d6-4f4c-8827-68d1df06d98d" providerId="ADAL" clId="{EF7CA01C-6D8A-4DA8-A81E-D09D019BB233}" dt="2018-04-25T02:17:46.313" v="500" actId="478"/>
          <ac:spMkLst>
            <pc:docMk/>
            <pc:sldMk cId="1183577619" sldId="286"/>
            <ac:spMk id="9" creationId="{87F758D4-00AA-4DF0-887D-007435EF23B8}"/>
          </ac:spMkLst>
        </pc:spChg>
        <pc:spChg chg="del">
          <ac:chgData name="Murray Sherk" userId="7a0776b0-f7d6-4f4c-8827-68d1df06d98d" providerId="ADAL" clId="{EF7CA01C-6D8A-4DA8-A81E-D09D019BB233}" dt="2018-04-25T02:17:40.953" v="497" actId="478"/>
          <ac:spMkLst>
            <pc:docMk/>
            <pc:sldMk cId="1183577619" sldId="286"/>
            <ac:spMk id="11" creationId="{4F1CB577-8879-4809-B1E6-1874191F3D88}"/>
          </ac:spMkLst>
        </pc:spChg>
        <pc:spChg chg="del">
          <ac:chgData name="Murray Sherk" userId="7a0776b0-f7d6-4f4c-8827-68d1df06d98d" providerId="ADAL" clId="{EF7CA01C-6D8A-4DA8-A81E-D09D019BB233}" dt="2018-04-25T02:17:48.235" v="501" actId="478"/>
          <ac:spMkLst>
            <pc:docMk/>
            <pc:sldMk cId="1183577619" sldId="286"/>
            <ac:spMk id="12" creationId="{9F6CDD80-A714-4170-AD01-FB6BD72371B5}"/>
          </ac:spMkLst>
        </pc:spChg>
      </pc:sldChg>
      <pc:sldChg chg="add del">
        <pc:chgData name="Murray Sherk" userId="7a0776b0-f7d6-4f4c-8827-68d1df06d98d" providerId="ADAL" clId="{EF7CA01C-6D8A-4DA8-A81E-D09D019BB233}" dt="2018-04-25T02:09:08.917" v="90"/>
        <pc:sldMkLst>
          <pc:docMk/>
          <pc:sldMk cId="3973467968" sldId="286"/>
        </pc:sldMkLst>
      </pc:sldChg>
      <pc:sldChg chg="add del">
        <pc:chgData name="Murray Sherk" userId="7a0776b0-f7d6-4f4c-8827-68d1df06d98d" providerId="ADAL" clId="{EF7CA01C-6D8A-4DA8-A81E-D09D019BB233}" dt="2018-04-25T02:02:11.609" v="70" actId="2696"/>
        <pc:sldMkLst>
          <pc:docMk/>
          <pc:sldMk cId="4142173116" sldId="286"/>
        </pc:sldMkLst>
      </pc:sldChg>
      <pc:sldChg chg="delSp add del delAnim">
        <pc:chgData name="Murray Sherk" userId="7a0776b0-f7d6-4f4c-8827-68d1df06d98d" providerId="ADAL" clId="{EF7CA01C-6D8A-4DA8-A81E-D09D019BB233}" dt="2018-04-25T02:03:28.319" v="74" actId="2696"/>
        <pc:sldMkLst>
          <pc:docMk/>
          <pc:sldMk cId="388692452" sldId="287"/>
        </pc:sldMkLst>
        <pc:spChg chg="del">
          <ac:chgData name="Murray Sherk" userId="7a0776b0-f7d6-4f4c-8827-68d1df06d98d" providerId="ADAL" clId="{EF7CA01C-6D8A-4DA8-A81E-D09D019BB233}" dt="2018-04-25T02:03:15.537" v="72" actId="478"/>
          <ac:spMkLst>
            <pc:docMk/>
            <pc:sldMk cId="388692452" sldId="287"/>
            <ac:spMk id="10" creationId="{8903FE32-E976-48A8-B6AA-0674CB8DB17A}"/>
          </ac:spMkLst>
        </pc:spChg>
      </pc:sldChg>
      <pc:sldChg chg="add del">
        <pc:chgData name="Murray Sherk" userId="7a0776b0-f7d6-4f4c-8827-68d1df06d98d" providerId="ADAL" clId="{EF7CA01C-6D8A-4DA8-A81E-D09D019BB233}" dt="2018-04-25T02:03:30.038" v="75" actId="2696"/>
        <pc:sldMkLst>
          <pc:docMk/>
          <pc:sldMk cId="1806607189" sldId="28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22B90238-9ED0-40F3-A178-3ECDAE5728F4}" type="datetimeFigureOut">
              <a:rPr lang="en-CA" smtClean="0"/>
              <a:t>2018-04-25</a:t>
            </a:fld>
            <a:endParaRPr lang="en-CA"/>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DE57C76B-62BD-410C-BAC4-E43B35557DA2}" type="slidenum">
              <a:rPr lang="en-CA" smtClean="0"/>
              <a:t>‹#›</a:t>
            </a:fld>
            <a:endParaRPr lang="en-CA"/>
          </a:p>
        </p:txBody>
      </p:sp>
    </p:spTree>
    <p:extLst>
      <p:ext uri="{BB962C8B-B14F-4D97-AF65-F5344CB8AC3E}">
        <p14:creationId xmlns:p14="http://schemas.microsoft.com/office/powerpoint/2010/main" val="1120809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 used to hate writing!</a:t>
            </a:r>
          </a:p>
        </p:txBody>
      </p:sp>
      <p:sp>
        <p:nvSpPr>
          <p:cNvPr id="4" name="Slide Number Placeholder 3"/>
          <p:cNvSpPr>
            <a:spLocks noGrp="1"/>
          </p:cNvSpPr>
          <p:nvPr>
            <p:ph type="sldNum" sz="quarter" idx="10"/>
          </p:nvPr>
        </p:nvSpPr>
        <p:spPr/>
        <p:txBody>
          <a:bodyPr/>
          <a:lstStyle/>
          <a:p>
            <a:fld id="{DE57C76B-62BD-410C-BAC4-E43B35557DA2}" type="slidenum">
              <a:rPr lang="en-CA" smtClean="0"/>
              <a:t>1</a:t>
            </a:fld>
            <a:endParaRPr lang="en-CA"/>
          </a:p>
        </p:txBody>
      </p:sp>
    </p:spTree>
    <p:extLst>
      <p:ext uri="{BB962C8B-B14F-4D97-AF65-F5344CB8AC3E}">
        <p14:creationId xmlns:p14="http://schemas.microsoft.com/office/powerpoint/2010/main" val="1799152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Hole</a:t>
            </a:r>
          </a:p>
          <a:p>
            <a:r>
              <a:rPr lang="en-CA" dirty="0"/>
              <a:t>Could go around, but will cause traffic jam – impedes flow</a:t>
            </a:r>
          </a:p>
        </p:txBody>
      </p:sp>
      <p:sp>
        <p:nvSpPr>
          <p:cNvPr id="4" name="Slide Number Placeholder 3"/>
          <p:cNvSpPr>
            <a:spLocks noGrp="1"/>
          </p:cNvSpPr>
          <p:nvPr>
            <p:ph type="sldNum" sz="quarter" idx="10"/>
          </p:nvPr>
        </p:nvSpPr>
        <p:spPr/>
        <p:txBody>
          <a:bodyPr/>
          <a:lstStyle/>
          <a:p>
            <a:fld id="{DE57C76B-62BD-410C-BAC4-E43B35557DA2}" type="slidenum">
              <a:rPr lang="en-CA" smtClean="0"/>
              <a:t>2</a:t>
            </a:fld>
            <a:endParaRPr lang="en-CA"/>
          </a:p>
        </p:txBody>
      </p:sp>
    </p:spTree>
    <p:extLst>
      <p:ext uri="{BB962C8B-B14F-4D97-AF65-F5344CB8AC3E}">
        <p14:creationId xmlns:p14="http://schemas.microsoft.com/office/powerpoint/2010/main" val="573415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First of many</a:t>
            </a:r>
          </a:p>
        </p:txBody>
      </p:sp>
      <p:sp>
        <p:nvSpPr>
          <p:cNvPr id="4" name="Slide Number Placeholder 3"/>
          <p:cNvSpPr>
            <a:spLocks noGrp="1"/>
          </p:cNvSpPr>
          <p:nvPr>
            <p:ph type="sldNum" sz="quarter" idx="10"/>
          </p:nvPr>
        </p:nvSpPr>
        <p:spPr/>
        <p:txBody>
          <a:bodyPr/>
          <a:lstStyle/>
          <a:p>
            <a:fld id="{DE57C76B-62BD-410C-BAC4-E43B35557DA2}" type="slidenum">
              <a:rPr lang="en-CA" smtClean="0"/>
              <a:t>4</a:t>
            </a:fld>
            <a:endParaRPr lang="en-CA"/>
          </a:p>
        </p:txBody>
      </p:sp>
    </p:spTree>
    <p:extLst>
      <p:ext uri="{BB962C8B-B14F-4D97-AF65-F5344CB8AC3E}">
        <p14:creationId xmlns:p14="http://schemas.microsoft.com/office/powerpoint/2010/main" val="2017675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ESL</a:t>
            </a:r>
          </a:p>
        </p:txBody>
      </p:sp>
      <p:sp>
        <p:nvSpPr>
          <p:cNvPr id="4" name="Slide Number Placeholder 3"/>
          <p:cNvSpPr>
            <a:spLocks noGrp="1"/>
          </p:cNvSpPr>
          <p:nvPr>
            <p:ph type="sldNum" sz="quarter" idx="10"/>
          </p:nvPr>
        </p:nvSpPr>
        <p:spPr/>
        <p:txBody>
          <a:bodyPr/>
          <a:lstStyle/>
          <a:p>
            <a:fld id="{DE57C76B-62BD-410C-BAC4-E43B35557DA2}" type="slidenum">
              <a:rPr lang="en-CA" smtClean="0"/>
              <a:t>5</a:t>
            </a:fld>
            <a:endParaRPr lang="en-CA"/>
          </a:p>
        </p:txBody>
      </p:sp>
    </p:spTree>
    <p:extLst>
      <p:ext uri="{BB962C8B-B14F-4D97-AF65-F5344CB8AC3E}">
        <p14:creationId xmlns:p14="http://schemas.microsoft.com/office/powerpoint/2010/main" val="198477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Read just left one, and score out of 10</a:t>
            </a:r>
          </a:p>
          <a:p>
            <a:r>
              <a:rPr lang="en-CA" dirty="0"/>
              <a:t>Then read right one and score both</a:t>
            </a:r>
          </a:p>
        </p:txBody>
      </p:sp>
      <p:sp>
        <p:nvSpPr>
          <p:cNvPr id="4" name="Slide Number Placeholder 3"/>
          <p:cNvSpPr>
            <a:spLocks noGrp="1"/>
          </p:cNvSpPr>
          <p:nvPr>
            <p:ph type="sldNum" sz="quarter" idx="10"/>
          </p:nvPr>
        </p:nvSpPr>
        <p:spPr/>
        <p:txBody>
          <a:bodyPr/>
          <a:lstStyle/>
          <a:p>
            <a:fld id="{DE57C76B-62BD-410C-BAC4-E43B35557DA2}" type="slidenum">
              <a:rPr lang="en-CA" smtClean="0"/>
              <a:t>6</a:t>
            </a:fld>
            <a:endParaRPr lang="en-CA"/>
          </a:p>
        </p:txBody>
      </p:sp>
    </p:spTree>
    <p:extLst>
      <p:ext uri="{BB962C8B-B14F-4D97-AF65-F5344CB8AC3E}">
        <p14:creationId xmlns:p14="http://schemas.microsoft.com/office/powerpoint/2010/main" val="3329368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Read just left one, and score out of 10</a:t>
            </a:r>
          </a:p>
          <a:p>
            <a:r>
              <a:rPr lang="en-CA" dirty="0"/>
              <a:t>Then read right one and score both</a:t>
            </a:r>
          </a:p>
        </p:txBody>
      </p:sp>
      <p:sp>
        <p:nvSpPr>
          <p:cNvPr id="4" name="Slide Number Placeholder 3"/>
          <p:cNvSpPr>
            <a:spLocks noGrp="1"/>
          </p:cNvSpPr>
          <p:nvPr>
            <p:ph type="sldNum" sz="quarter" idx="10"/>
          </p:nvPr>
        </p:nvSpPr>
        <p:spPr/>
        <p:txBody>
          <a:bodyPr/>
          <a:lstStyle/>
          <a:p>
            <a:fld id="{DE57C76B-62BD-410C-BAC4-E43B35557DA2}" type="slidenum">
              <a:rPr lang="en-CA" smtClean="0"/>
              <a:t>7</a:t>
            </a:fld>
            <a:endParaRPr lang="en-CA"/>
          </a:p>
        </p:txBody>
      </p:sp>
    </p:spTree>
    <p:extLst>
      <p:ext uri="{BB962C8B-B14F-4D97-AF65-F5344CB8AC3E}">
        <p14:creationId xmlns:p14="http://schemas.microsoft.com/office/powerpoint/2010/main" val="2548502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Write a word or two beside </a:t>
            </a:r>
            <a:r>
              <a:rPr lang="en-CA"/>
              <a:t>each describing its FUNCTION</a:t>
            </a:r>
          </a:p>
        </p:txBody>
      </p:sp>
      <p:sp>
        <p:nvSpPr>
          <p:cNvPr id="4" name="Slide Number Placeholder 3"/>
          <p:cNvSpPr>
            <a:spLocks noGrp="1"/>
          </p:cNvSpPr>
          <p:nvPr>
            <p:ph type="sldNum" sz="quarter" idx="10"/>
          </p:nvPr>
        </p:nvSpPr>
        <p:spPr/>
        <p:txBody>
          <a:bodyPr/>
          <a:lstStyle/>
          <a:p>
            <a:fld id="{DE57C76B-62BD-410C-BAC4-E43B35557DA2}" type="slidenum">
              <a:rPr lang="en-CA" smtClean="0"/>
              <a:t>9</a:t>
            </a:fld>
            <a:endParaRPr lang="en-CA"/>
          </a:p>
        </p:txBody>
      </p:sp>
    </p:spTree>
    <p:extLst>
      <p:ext uri="{BB962C8B-B14F-4D97-AF65-F5344CB8AC3E}">
        <p14:creationId xmlns:p14="http://schemas.microsoft.com/office/powerpoint/2010/main" val="2082374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Emphasize what buy-in looks like. If they don’t do this project, I want to have my students or someone do it.</a:t>
            </a:r>
          </a:p>
          <a:p>
            <a:r>
              <a:rPr lang="en-CA" dirty="0"/>
              <a:t>Save $10 per month/</a:t>
            </a:r>
            <a:r>
              <a:rPr lang="en-CA" baseline="0" dirty="0"/>
              <a:t> build rocket and go to the moon/ buy a certain used vehicle.</a:t>
            </a:r>
            <a:endParaRPr lang="en-CA" dirty="0"/>
          </a:p>
        </p:txBody>
      </p:sp>
      <p:sp>
        <p:nvSpPr>
          <p:cNvPr id="4" name="Slide Number Placeholder 3"/>
          <p:cNvSpPr>
            <a:spLocks noGrp="1"/>
          </p:cNvSpPr>
          <p:nvPr>
            <p:ph type="sldNum" sz="quarter" idx="10"/>
          </p:nvPr>
        </p:nvSpPr>
        <p:spPr/>
        <p:txBody>
          <a:bodyPr/>
          <a:lstStyle/>
          <a:p>
            <a:fld id="{DE57C76B-62BD-410C-BAC4-E43B35557DA2}" type="slidenum">
              <a:rPr lang="en-CA" smtClean="0"/>
              <a:t>10</a:t>
            </a:fld>
            <a:endParaRPr lang="en-CA"/>
          </a:p>
        </p:txBody>
      </p:sp>
    </p:spTree>
    <p:extLst>
      <p:ext uri="{BB962C8B-B14F-4D97-AF65-F5344CB8AC3E}">
        <p14:creationId xmlns:p14="http://schemas.microsoft.com/office/powerpoint/2010/main" val="4129344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AE99FB07-63D6-415F-9D10-D2F2C9D09A96}" type="datetimeFigureOut">
              <a:rPr lang="en-US" smtClean="0"/>
              <a:pPr/>
              <a:t>4/25/2018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E22739B-13D5-4FC6-A412-1A7E406099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E99FB07-63D6-415F-9D10-D2F2C9D09A96}"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2739B-13D5-4FC6-A412-1A7E406099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E99FB07-63D6-415F-9D10-D2F2C9D09A96}"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2739B-13D5-4FC6-A412-1A7E406099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AE99FB07-63D6-415F-9D10-D2F2C9D09A96}" type="datetimeFigureOut">
              <a:rPr lang="en-US" smtClean="0"/>
              <a:pPr/>
              <a:t>4/25/2018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E22739B-13D5-4FC6-A412-1A7E406099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AE99FB07-63D6-415F-9D10-D2F2C9D09A96}" type="datetimeFigureOut">
              <a:rPr lang="en-US" smtClean="0"/>
              <a:pPr/>
              <a:t>4/25/2018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E22739B-13D5-4FC6-A412-1A7E40609929}"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AE99FB07-63D6-415F-9D10-D2F2C9D09A96}" type="datetimeFigureOut">
              <a:rPr lang="en-US" smtClean="0"/>
              <a:pPr/>
              <a:t>4/25/2018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E22739B-13D5-4FC6-A412-1A7E406099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AE99FB07-63D6-415F-9D10-D2F2C9D09A96}" type="datetimeFigureOut">
              <a:rPr lang="en-US" smtClean="0"/>
              <a:pPr/>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E22739B-13D5-4FC6-A412-1A7E40609929}"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AE99FB07-63D6-415F-9D10-D2F2C9D09A96}" type="datetimeFigureOut">
              <a:rPr lang="en-US" smtClean="0"/>
              <a:pPr/>
              <a:t>4/25/2018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2739B-13D5-4FC6-A412-1A7E406099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E99FB07-63D6-415F-9D10-D2F2C9D09A96}" type="datetimeFigureOut">
              <a:rPr lang="en-US" smtClean="0"/>
              <a:pPr/>
              <a:t>4/25/2018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2739B-13D5-4FC6-A412-1A7E406099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AE99FB07-63D6-415F-9D10-D2F2C9D09A96}" type="datetimeFigureOut">
              <a:rPr lang="en-US" smtClean="0"/>
              <a:pPr/>
              <a:t>4/25/2018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2739B-13D5-4FC6-A412-1A7E406099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AE99FB07-63D6-415F-9D10-D2F2C9D09A96}"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E22739B-13D5-4FC6-A412-1A7E40609929}"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E9AA"/>
        </a:solid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E99FB07-63D6-415F-9D10-D2F2C9D09A96}" type="datetimeFigureOut">
              <a:rPr lang="en-US" smtClean="0"/>
              <a:pPr/>
              <a:t>4/25/2018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E22739B-13D5-4FC6-A412-1A7E40609929}"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www.meaning.ca/archives/archive/art_how_to_write_P_Wong.ht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rosiehippo.com/c-151-building-and-stacking.aspx" TargetMode="External"/><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buildingblocksblog.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599" y="800100"/>
            <a:ext cx="7572375" cy="1222375"/>
          </a:xfrm>
        </p:spPr>
        <p:txBody>
          <a:bodyPr>
            <a:noAutofit/>
          </a:bodyPr>
          <a:lstStyle/>
          <a:p>
            <a:r>
              <a:rPr lang="en-US" sz="4400" dirty="0">
                <a:effectLst/>
              </a:rPr>
              <a:t>How to Develop a </a:t>
            </a:r>
            <a:r>
              <a:rPr lang="en-US" sz="4400" u="sng" dirty="0">
                <a:effectLst/>
              </a:rPr>
              <a:t>Winning</a:t>
            </a:r>
            <a:r>
              <a:rPr lang="en-US" sz="4400" dirty="0">
                <a:effectLst/>
              </a:rPr>
              <a:t> Research Proposal</a:t>
            </a:r>
          </a:p>
        </p:txBody>
      </p:sp>
      <p:sp>
        <p:nvSpPr>
          <p:cNvPr id="3" name="Subtitle 2"/>
          <p:cNvSpPr>
            <a:spLocks noGrp="1"/>
          </p:cNvSpPr>
          <p:nvPr>
            <p:ph type="subTitle" idx="1"/>
          </p:nvPr>
        </p:nvSpPr>
        <p:spPr>
          <a:xfrm>
            <a:off x="1019175" y="3095625"/>
            <a:ext cx="7010400" cy="3352800"/>
          </a:xfrm>
        </p:spPr>
        <p:txBody>
          <a:bodyPr>
            <a:normAutofit fontScale="92500" lnSpcReduction="10000"/>
          </a:bodyPr>
          <a:lstStyle/>
          <a:p>
            <a:endParaRPr lang="en-US" sz="1900" dirty="0"/>
          </a:p>
          <a:p>
            <a:r>
              <a:rPr lang="en-US" dirty="0"/>
              <a:t>G. Wayne Brodland</a:t>
            </a:r>
          </a:p>
          <a:p>
            <a:r>
              <a:rPr lang="en-US" dirty="0"/>
              <a:t>Civil and Environmental Engineering</a:t>
            </a:r>
          </a:p>
          <a:p>
            <a:r>
              <a:rPr lang="en-US" dirty="0"/>
              <a:t>University of Waterloo</a:t>
            </a:r>
          </a:p>
          <a:p>
            <a:r>
              <a:rPr lang="en-US" dirty="0">
                <a:solidFill>
                  <a:srgbClr val="00B0F0"/>
                </a:solidFill>
              </a:rPr>
              <a:t>[with comments by Murray]</a:t>
            </a:r>
          </a:p>
          <a:p>
            <a:endParaRPr lang="en-US" dirty="0"/>
          </a:p>
          <a:p>
            <a:endParaRPr lang="en-US" dirty="0"/>
          </a:p>
          <a:p>
            <a:pPr lvl="0">
              <a:buClrTx/>
              <a:buSzTx/>
              <a:defRPr/>
            </a:pPr>
            <a:r>
              <a:rPr lang="en-US" sz="1900" dirty="0"/>
              <a:t>Research Methods Course</a:t>
            </a:r>
          </a:p>
          <a:p>
            <a:pPr lvl="0">
              <a:buClrTx/>
              <a:buSzTx/>
              <a:defRPr/>
            </a:pPr>
            <a:r>
              <a:rPr lang="en-US" sz="1900" dirty="0"/>
              <a:t>November 12, 2015</a:t>
            </a:r>
          </a:p>
          <a:p>
            <a:endParaRPr lang="en-US" dirty="0"/>
          </a:p>
          <a:p>
            <a:endParaRPr lang="en-US" dirty="0"/>
          </a:p>
        </p:txBody>
      </p:sp>
      <p:sp>
        <p:nvSpPr>
          <p:cNvPr id="4" name="Subtitle 2"/>
          <p:cNvSpPr txBox="1">
            <a:spLocks/>
          </p:cNvSpPr>
          <p:nvPr/>
        </p:nvSpPr>
        <p:spPr>
          <a:xfrm>
            <a:off x="1524000" y="381000"/>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036" name="Picture 12" descr="http://etc-mysitemyway.s3.amazonaws.com/icons/legacy-previews/icons-256/3d-transparent-glass-icons-business/076008-3d-transparent-glass-icon-business-document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0676" y="3126209"/>
            <a:ext cx="3193552" cy="31935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Key Ingredients</a:t>
            </a:r>
          </a:p>
        </p:txBody>
      </p:sp>
      <p:sp>
        <p:nvSpPr>
          <p:cNvPr id="7" name="TextBox 6"/>
          <p:cNvSpPr txBox="1"/>
          <p:nvPr/>
        </p:nvSpPr>
        <p:spPr>
          <a:xfrm>
            <a:off x="1809749" y="1257300"/>
            <a:ext cx="5095875" cy="4616648"/>
          </a:xfrm>
          <a:prstGeom prst="rect">
            <a:avLst/>
          </a:prstGeom>
          <a:noFill/>
        </p:spPr>
        <p:txBody>
          <a:bodyPr wrap="square" rtlCol="0">
            <a:spAutoFit/>
          </a:bodyPr>
          <a:lstStyle/>
          <a:p>
            <a:pPr>
              <a:buFont typeface="Arial" pitchFamily="34" charset="0"/>
              <a:buChar char="•"/>
            </a:pPr>
            <a:r>
              <a:rPr lang="en-US" sz="3600" dirty="0"/>
              <a:t> Generate an IDEA</a:t>
            </a:r>
          </a:p>
          <a:p>
            <a:pPr>
              <a:buFont typeface="Arial" pitchFamily="34" charset="0"/>
              <a:buChar char="•"/>
            </a:pPr>
            <a:endParaRPr lang="en-US" sz="3600" dirty="0"/>
          </a:p>
          <a:p>
            <a:pPr>
              <a:buFont typeface="Arial" pitchFamily="34" charset="0"/>
              <a:buChar char="•"/>
            </a:pPr>
            <a:r>
              <a:rPr lang="en-US" sz="3600" dirty="0"/>
              <a:t> Convey it</a:t>
            </a:r>
          </a:p>
          <a:p>
            <a:pPr>
              <a:buFont typeface="Arial" pitchFamily="34" charset="0"/>
              <a:buChar char="•"/>
            </a:pPr>
            <a:endParaRPr lang="en-US" sz="3600" dirty="0"/>
          </a:p>
          <a:p>
            <a:pPr>
              <a:buFont typeface="Arial" pitchFamily="34" charset="0"/>
              <a:buChar char="•"/>
            </a:pPr>
            <a:r>
              <a:rPr lang="en-US" sz="3600" dirty="0"/>
              <a:t> Convince the reader</a:t>
            </a:r>
          </a:p>
          <a:p>
            <a:pPr>
              <a:buFont typeface="Arial" pitchFamily="34" charset="0"/>
              <a:buChar char="•"/>
            </a:pPr>
            <a:endParaRPr lang="en-US" sz="3600" dirty="0"/>
          </a:p>
          <a:p>
            <a:pPr>
              <a:buFont typeface="Arial" pitchFamily="34" charset="0"/>
              <a:buChar char="•"/>
            </a:pPr>
            <a:endParaRPr lang="en-US" dirty="0"/>
          </a:p>
          <a:p>
            <a:pPr>
              <a:buFont typeface="Arial" pitchFamily="34" charset="0"/>
              <a:buChar char="•"/>
            </a:pPr>
            <a:r>
              <a:rPr lang="en-US" sz="3600" dirty="0"/>
              <a:t> Get audience buy-in</a:t>
            </a:r>
          </a:p>
          <a:p>
            <a:endParaRPr lang="en-US" dirty="0"/>
          </a:p>
        </p:txBody>
      </p:sp>
      <p:sp>
        <p:nvSpPr>
          <p:cNvPr id="3" name="TextBox 2"/>
          <p:cNvSpPr txBox="1"/>
          <p:nvPr/>
        </p:nvSpPr>
        <p:spPr>
          <a:xfrm>
            <a:off x="2666999" y="1933575"/>
            <a:ext cx="3152775" cy="523220"/>
          </a:xfrm>
          <a:prstGeom prst="rect">
            <a:avLst/>
          </a:prstGeom>
          <a:noFill/>
        </p:spPr>
        <p:txBody>
          <a:bodyPr wrap="square" rtlCol="0">
            <a:spAutoFit/>
          </a:bodyPr>
          <a:lstStyle/>
          <a:p>
            <a:pPr marL="342900" indent="-342900">
              <a:buFont typeface="Arial" panose="020B0604020202020204" pitchFamily="34" charset="0"/>
              <a:buChar char="•"/>
            </a:pPr>
            <a:r>
              <a:rPr lang="en-CA" sz="2800" dirty="0">
                <a:solidFill>
                  <a:srgbClr val="C00000"/>
                </a:solidFill>
              </a:rPr>
              <a:t>Novelty, meaning</a:t>
            </a:r>
          </a:p>
        </p:txBody>
      </p:sp>
      <p:sp>
        <p:nvSpPr>
          <p:cNvPr id="5" name="TextBox 4"/>
          <p:cNvSpPr txBox="1"/>
          <p:nvPr/>
        </p:nvSpPr>
        <p:spPr>
          <a:xfrm>
            <a:off x="2667000" y="2972453"/>
            <a:ext cx="3543300" cy="523220"/>
          </a:xfrm>
          <a:prstGeom prst="rect">
            <a:avLst/>
          </a:prstGeom>
          <a:noFill/>
        </p:spPr>
        <p:txBody>
          <a:bodyPr wrap="square" rtlCol="0">
            <a:spAutoFit/>
          </a:bodyPr>
          <a:lstStyle/>
          <a:p>
            <a:pPr marL="342900" indent="-342900">
              <a:buFont typeface="Arial" panose="020B0604020202020204" pitchFamily="34" charset="0"/>
              <a:buChar char="•"/>
            </a:pPr>
            <a:r>
              <a:rPr lang="en-CA" sz="2800" dirty="0">
                <a:solidFill>
                  <a:srgbClr val="C00000"/>
                </a:solidFill>
              </a:rPr>
              <a:t>Clarity, precision</a:t>
            </a:r>
          </a:p>
        </p:txBody>
      </p:sp>
      <p:sp>
        <p:nvSpPr>
          <p:cNvPr id="6" name="TextBox 5"/>
          <p:cNvSpPr txBox="1"/>
          <p:nvPr/>
        </p:nvSpPr>
        <p:spPr>
          <a:xfrm>
            <a:off x="2667000" y="4055327"/>
            <a:ext cx="6296025" cy="954107"/>
          </a:xfrm>
          <a:prstGeom prst="rect">
            <a:avLst/>
          </a:prstGeom>
          <a:noFill/>
        </p:spPr>
        <p:txBody>
          <a:bodyPr wrap="square" rtlCol="0">
            <a:spAutoFit/>
          </a:bodyPr>
          <a:lstStyle/>
          <a:p>
            <a:pPr marL="342900" indent="-342900">
              <a:buFont typeface="Arial" panose="020B0604020202020204" pitchFamily="34" charset="0"/>
              <a:buChar char="•"/>
            </a:pPr>
            <a:r>
              <a:rPr lang="en-CA" sz="2800" dirty="0">
                <a:solidFill>
                  <a:srgbClr val="C00000"/>
                </a:solidFill>
              </a:rPr>
              <a:t>Value</a:t>
            </a:r>
          </a:p>
          <a:p>
            <a:pPr marL="342900" indent="-342900">
              <a:buFont typeface="Arial" panose="020B0604020202020204" pitchFamily="34" charset="0"/>
              <a:buChar char="•"/>
            </a:pPr>
            <a:r>
              <a:rPr lang="en-CA" sz="2800" dirty="0">
                <a:solidFill>
                  <a:srgbClr val="C00000"/>
                </a:solidFill>
              </a:rPr>
              <a:t>Would make the world a better place</a:t>
            </a:r>
          </a:p>
        </p:txBody>
      </p:sp>
      <p:sp>
        <p:nvSpPr>
          <p:cNvPr id="8" name="TextBox 7"/>
          <p:cNvSpPr txBox="1"/>
          <p:nvPr/>
        </p:nvSpPr>
        <p:spPr>
          <a:xfrm>
            <a:off x="2666999" y="5409961"/>
            <a:ext cx="3895726" cy="1384995"/>
          </a:xfrm>
          <a:prstGeom prst="rect">
            <a:avLst/>
          </a:prstGeom>
          <a:noFill/>
        </p:spPr>
        <p:txBody>
          <a:bodyPr wrap="square" rtlCol="0">
            <a:spAutoFit/>
          </a:bodyPr>
          <a:lstStyle/>
          <a:p>
            <a:pPr marL="342900" indent="-342900">
              <a:buFont typeface="Arial" panose="020B0604020202020204" pitchFamily="34" charset="0"/>
              <a:buChar char="•"/>
            </a:pPr>
            <a:r>
              <a:rPr lang="en-CA" sz="2800" dirty="0">
                <a:solidFill>
                  <a:srgbClr val="C00000"/>
                </a:solidFill>
              </a:rPr>
              <a:t>Personal engagement</a:t>
            </a:r>
          </a:p>
          <a:p>
            <a:pPr marL="342900" indent="-342900">
              <a:buFont typeface="Arial" panose="020B0604020202020204" pitchFamily="34" charset="0"/>
              <a:buChar char="•"/>
            </a:pPr>
            <a:r>
              <a:rPr lang="en-CA" sz="2800" dirty="0">
                <a:solidFill>
                  <a:srgbClr val="C00000"/>
                </a:solidFill>
              </a:rPr>
              <a:t>Desire</a:t>
            </a:r>
          </a:p>
          <a:p>
            <a:pPr marL="342900" indent="-342900">
              <a:buFont typeface="Arial" panose="020B0604020202020204" pitchFamily="34" charset="0"/>
              <a:buChar char="•"/>
            </a:pPr>
            <a:r>
              <a:rPr lang="en-CA" sz="2800" dirty="0">
                <a:solidFill>
                  <a:srgbClr val="C00000"/>
                </a:solidFill>
              </a:rPr>
              <a:t>We need to do this</a:t>
            </a:r>
          </a:p>
        </p:txBody>
      </p:sp>
    </p:spTree>
    <p:extLst>
      <p:ext uri="{BB962C8B-B14F-4D97-AF65-F5344CB8AC3E}">
        <p14:creationId xmlns:p14="http://schemas.microsoft.com/office/powerpoint/2010/main" val="316284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Abstract (2 pages) </a:t>
            </a:r>
            <a:r>
              <a:rPr lang="en-US" sz="2200" dirty="0">
                <a:solidFill>
                  <a:srgbClr val="00B0F0"/>
                </a:solidFill>
              </a:rPr>
              <a:t>[Not a research paper abstract]</a:t>
            </a:r>
            <a:endParaRPr lang="en-US" sz="3100" dirty="0">
              <a:solidFill>
                <a:srgbClr val="00B0F0"/>
              </a:solidFill>
            </a:endParaRPr>
          </a:p>
        </p:txBody>
      </p:sp>
      <p:sp>
        <p:nvSpPr>
          <p:cNvPr id="3" name="TextBox 2"/>
          <p:cNvSpPr txBox="1"/>
          <p:nvPr/>
        </p:nvSpPr>
        <p:spPr>
          <a:xfrm>
            <a:off x="990600" y="1323975"/>
            <a:ext cx="7467600" cy="3970318"/>
          </a:xfrm>
          <a:prstGeom prst="rect">
            <a:avLst/>
          </a:prstGeom>
          <a:noFill/>
        </p:spPr>
        <p:txBody>
          <a:bodyPr wrap="square" rtlCol="0">
            <a:spAutoFit/>
          </a:bodyPr>
          <a:lstStyle/>
          <a:p>
            <a:r>
              <a:rPr lang="en-US" dirty="0"/>
              <a:t>A brief, (generally) semi-technical overview of your IDEA</a:t>
            </a:r>
          </a:p>
          <a:p>
            <a:r>
              <a:rPr lang="en-US" dirty="0"/>
              <a:t>	“Explain your IDEA to a family member” - i.e., to a non-techie</a:t>
            </a:r>
          </a:p>
          <a:p>
            <a:r>
              <a:rPr lang="en-US" dirty="0"/>
              <a:t>Always “paint a hole” </a:t>
            </a:r>
            <a:r>
              <a:rPr lang="en-US" dirty="0">
                <a:solidFill>
                  <a:srgbClr val="00B0F0"/>
                </a:solidFill>
              </a:rPr>
              <a:t>[= bring attention to a missing piece of knowledge]</a:t>
            </a:r>
          </a:p>
          <a:p>
            <a:r>
              <a:rPr lang="en-US" b="1" dirty="0"/>
              <a:t>Make sure all relevant keywords appear in the abstract</a:t>
            </a:r>
          </a:p>
          <a:p>
            <a:r>
              <a:rPr lang="en-US" dirty="0"/>
              <a:t>Use one or more sentences to summarize the highlight(s) of each chapter:</a:t>
            </a:r>
          </a:p>
          <a:p>
            <a:r>
              <a:rPr lang="en-US" dirty="0"/>
              <a:t>	Set scene – relate your IDEA to the real world</a:t>
            </a:r>
          </a:p>
          <a:p>
            <a:r>
              <a:rPr lang="en-US" dirty="0"/>
              <a:t>	Identify the “hole”</a:t>
            </a:r>
          </a:p>
          <a:p>
            <a:r>
              <a:rPr lang="en-US" dirty="0"/>
              <a:t>	Address “who cares?” Give numbers, if possible</a:t>
            </a:r>
          </a:p>
          <a:p>
            <a:r>
              <a:rPr lang="en-US" dirty="0"/>
              <a:t>	Present your goal(s)</a:t>
            </a:r>
          </a:p>
          <a:p>
            <a:r>
              <a:rPr lang="en-US" dirty="0"/>
              <a:t>	Outline your plan and methods</a:t>
            </a:r>
          </a:p>
          <a:p>
            <a:r>
              <a:rPr lang="en-US" dirty="0"/>
              <a:t>	Explain your expected (and/or achieved) results</a:t>
            </a:r>
          </a:p>
          <a:p>
            <a:r>
              <a:rPr lang="en-US" dirty="0"/>
              <a:t>	What do the findings mean? What is their significance?</a:t>
            </a:r>
          </a:p>
          <a:p>
            <a:r>
              <a:rPr lang="en-US" dirty="0"/>
              <a:t>	How will your efforts make the world a better place?</a:t>
            </a:r>
          </a:p>
          <a:p>
            <a:endParaRPr lang="en-US" dirty="0"/>
          </a:p>
        </p:txBody>
      </p:sp>
      <p:sp>
        <p:nvSpPr>
          <p:cNvPr id="4" name="TextBox 3"/>
          <p:cNvSpPr txBox="1"/>
          <p:nvPr/>
        </p:nvSpPr>
        <p:spPr>
          <a:xfrm>
            <a:off x="1028700" y="4981575"/>
            <a:ext cx="7086600" cy="1200329"/>
          </a:xfrm>
          <a:prstGeom prst="rect">
            <a:avLst/>
          </a:prstGeom>
          <a:noFill/>
        </p:spPr>
        <p:txBody>
          <a:bodyPr wrap="square" rtlCol="0">
            <a:spAutoFit/>
          </a:bodyPr>
          <a:lstStyle/>
          <a:p>
            <a:r>
              <a:rPr lang="en-US" sz="2400" dirty="0">
                <a:solidFill>
                  <a:srgbClr val="C00000"/>
                </a:solidFill>
              </a:rPr>
              <a:t>Does the reader know what you plan to do, why you will do it, how you will do it, and whether your success will make any real difference in the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(3-5 pages)</a:t>
            </a:r>
          </a:p>
        </p:txBody>
      </p:sp>
      <p:sp>
        <p:nvSpPr>
          <p:cNvPr id="3" name="TextBox 2"/>
          <p:cNvSpPr txBox="1"/>
          <p:nvPr/>
        </p:nvSpPr>
        <p:spPr>
          <a:xfrm>
            <a:off x="1066800" y="1600200"/>
            <a:ext cx="7315200" cy="4524315"/>
          </a:xfrm>
          <a:prstGeom prst="rect">
            <a:avLst/>
          </a:prstGeom>
          <a:noFill/>
        </p:spPr>
        <p:txBody>
          <a:bodyPr wrap="square" rtlCol="0">
            <a:spAutoFit/>
          </a:bodyPr>
          <a:lstStyle/>
          <a:p>
            <a:r>
              <a:rPr lang="en-US" dirty="0"/>
              <a:t>A more detailed and technical overview than the abstract.</a:t>
            </a:r>
          </a:p>
          <a:p>
            <a:r>
              <a:rPr lang="en-US" dirty="0"/>
              <a:t>Write this for someone with some knowledge in the field</a:t>
            </a:r>
          </a:p>
          <a:p>
            <a:r>
              <a:rPr lang="en-US" dirty="0"/>
              <a:t>Use one or more paragraphs to summarize each chapter:</a:t>
            </a:r>
          </a:p>
          <a:p>
            <a:r>
              <a:rPr lang="en-US" dirty="0"/>
              <a:t>	Set scene – relate your idea to the real world</a:t>
            </a:r>
          </a:p>
          <a:p>
            <a:r>
              <a:rPr lang="en-US" dirty="0"/>
              <a:t>		 – address big picture and small picture issues</a:t>
            </a:r>
          </a:p>
          <a:p>
            <a:r>
              <a:rPr lang="en-US" dirty="0"/>
              <a:t>	More clearly identify the “hole”</a:t>
            </a:r>
          </a:p>
          <a:p>
            <a:r>
              <a:rPr lang="en-US" dirty="0"/>
              <a:t>	Address “who cares?” Give numbers, if possible</a:t>
            </a:r>
          </a:p>
          <a:p>
            <a:r>
              <a:rPr lang="en-US" dirty="0"/>
              <a:t>	Present your goal(s) – be specific</a:t>
            </a:r>
          </a:p>
          <a:p>
            <a:r>
              <a:rPr lang="en-US" dirty="0"/>
              <a:t>	Outline your plan and methods – give key details</a:t>
            </a:r>
          </a:p>
          <a:p>
            <a:r>
              <a:rPr lang="en-US" dirty="0"/>
              <a:t>	Explain your expected (and/or achieved) results</a:t>
            </a:r>
          </a:p>
          <a:p>
            <a:r>
              <a:rPr lang="en-US" dirty="0"/>
              <a:t>	What do the findings mean? What is their significance?</a:t>
            </a:r>
          </a:p>
          <a:p>
            <a:r>
              <a:rPr lang="en-US" dirty="0"/>
              <a:t>	How will your efforts make the world a better place?</a:t>
            </a:r>
          </a:p>
          <a:p>
            <a:endParaRPr lang="en-US" dirty="0"/>
          </a:p>
          <a:p>
            <a:endParaRPr lang="en-US" dirty="0"/>
          </a:p>
          <a:p>
            <a:endParaRPr lang="en-US" dirty="0"/>
          </a:p>
          <a:p>
            <a:endParaRPr lang="en-US" dirty="0"/>
          </a:p>
        </p:txBody>
      </p:sp>
      <p:sp>
        <p:nvSpPr>
          <p:cNvPr id="4" name="TextBox 3"/>
          <p:cNvSpPr txBox="1"/>
          <p:nvPr/>
        </p:nvSpPr>
        <p:spPr>
          <a:xfrm>
            <a:off x="1066800" y="5334000"/>
            <a:ext cx="7086600" cy="954107"/>
          </a:xfrm>
          <a:prstGeom prst="rect">
            <a:avLst/>
          </a:prstGeom>
          <a:noFill/>
        </p:spPr>
        <p:txBody>
          <a:bodyPr wrap="square" rtlCol="0">
            <a:spAutoFit/>
          </a:bodyPr>
          <a:lstStyle/>
          <a:p>
            <a:r>
              <a:rPr lang="en-US" sz="2800" dirty="0">
                <a:solidFill>
                  <a:srgbClr val="C00000"/>
                </a:solidFill>
              </a:rPr>
              <a:t>What is your project about?</a:t>
            </a:r>
          </a:p>
          <a:p>
            <a:r>
              <a:rPr lang="en-US" sz="2800" dirty="0">
                <a:solidFill>
                  <a:srgbClr val="C00000"/>
                </a:solidFill>
              </a:rPr>
              <a:t>Who cares?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Review (7-20 pages)</a:t>
            </a:r>
          </a:p>
        </p:txBody>
      </p:sp>
      <p:sp>
        <p:nvSpPr>
          <p:cNvPr id="3" name="TextBox 2"/>
          <p:cNvSpPr txBox="1"/>
          <p:nvPr/>
        </p:nvSpPr>
        <p:spPr>
          <a:xfrm>
            <a:off x="1066800" y="1600200"/>
            <a:ext cx="7315200" cy="4524315"/>
          </a:xfrm>
          <a:prstGeom prst="rect">
            <a:avLst/>
          </a:prstGeom>
          <a:noFill/>
        </p:spPr>
        <p:txBody>
          <a:bodyPr wrap="square" rtlCol="0">
            <a:spAutoFit/>
          </a:bodyPr>
          <a:lstStyle/>
          <a:p>
            <a:r>
              <a:rPr lang="en-US" dirty="0"/>
              <a:t>Explains the current state-of-the-art</a:t>
            </a:r>
          </a:p>
          <a:p>
            <a:r>
              <a:rPr lang="en-US" dirty="0"/>
              <a:t>Makes the reader an “expert” on the background relevant to your project</a:t>
            </a:r>
          </a:p>
          <a:p>
            <a:r>
              <a:rPr lang="en-US" dirty="0"/>
              <a:t>Relates your project to what is known</a:t>
            </a:r>
          </a:p>
          <a:p>
            <a:r>
              <a:rPr lang="en-US" dirty="0"/>
              <a:t>Describes the hole with precision</a:t>
            </a:r>
          </a:p>
          <a:p>
            <a:r>
              <a:rPr lang="en-US" dirty="0"/>
              <a:t>Makes it clear why your goals address the hole</a:t>
            </a:r>
          </a:p>
          <a:p>
            <a:endParaRPr lang="en-US" dirty="0"/>
          </a:p>
          <a:p>
            <a:r>
              <a:rPr lang="en-US" dirty="0"/>
              <a:t>Might discuss philosophy – i.e., big picture</a:t>
            </a:r>
          </a:p>
          <a:p>
            <a:r>
              <a:rPr lang="en-US" dirty="0"/>
              <a:t>Explain why your proposed work is important</a:t>
            </a:r>
          </a:p>
          <a:p>
            <a:r>
              <a:rPr lang="en-US" dirty="0"/>
              <a:t>Describe the exact boundaries of current relevant knowledge</a:t>
            </a:r>
          </a:p>
          <a:p>
            <a:r>
              <a:rPr lang="en-US" dirty="0"/>
              <a:t>Discuss the strengths and limitations of proposed methods</a:t>
            </a:r>
          </a:p>
          <a:p>
            <a:endParaRPr lang="en-US" dirty="0"/>
          </a:p>
          <a:p>
            <a:endParaRPr lang="en-US" dirty="0"/>
          </a:p>
          <a:p>
            <a:endParaRPr lang="en-US" dirty="0"/>
          </a:p>
          <a:p>
            <a:endParaRPr lang="en-US" dirty="0"/>
          </a:p>
          <a:p>
            <a:endParaRPr lang="en-US" dirty="0"/>
          </a:p>
          <a:p>
            <a:endParaRPr lang="en-US" dirty="0"/>
          </a:p>
        </p:txBody>
      </p:sp>
      <p:sp>
        <p:nvSpPr>
          <p:cNvPr id="4" name="TextBox 3"/>
          <p:cNvSpPr txBox="1"/>
          <p:nvPr/>
        </p:nvSpPr>
        <p:spPr>
          <a:xfrm>
            <a:off x="1066799" y="5334000"/>
            <a:ext cx="7839075" cy="954107"/>
          </a:xfrm>
          <a:prstGeom prst="rect">
            <a:avLst/>
          </a:prstGeom>
          <a:noFill/>
        </p:spPr>
        <p:txBody>
          <a:bodyPr wrap="square" rtlCol="0">
            <a:spAutoFit/>
          </a:bodyPr>
          <a:lstStyle/>
          <a:p>
            <a:r>
              <a:rPr lang="en-US" sz="2800" dirty="0">
                <a:solidFill>
                  <a:srgbClr val="C00000"/>
                </a:solidFill>
              </a:rPr>
              <a:t>What have other people done in this area?</a:t>
            </a:r>
          </a:p>
          <a:p>
            <a:r>
              <a:rPr lang="en-US" sz="2800" dirty="0">
                <a:solidFill>
                  <a:srgbClr val="C00000"/>
                </a:solidFill>
              </a:rPr>
              <a:t>Why is it important for you to do what you propose?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(11-20 pages)</a:t>
            </a:r>
          </a:p>
        </p:txBody>
      </p:sp>
      <p:sp>
        <p:nvSpPr>
          <p:cNvPr id="3" name="TextBox 2"/>
          <p:cNvSpPr txBox="1"/>
          <p:nvPr/>
        </p:nvSpPr>
        <p:spPr>
          <a:xfrm>
            <a:off x="1066800" y="1600201"/>
            <a:ext cx="7315200" cy="4524315"/>
          </a:xfrm>
          <a:prstGeom prst="rect">
            <a:avLst/>
          </a:prstGeom>
          <a:noFill/>
        </p:spPr>
        <p:txBody>
          <a:bodyPr wrap="square" rtlCol="0">
            <a:spAutoFit/>
          </a:bodyPr>
          <a:lstStyle/>
          <a:p>
            <a:r>
              <a:rPr lang="en-US" dirty="0"/>
              <a:t>Explain what you are going to do and how you will do it.</a:t>
            </a:r>
          </a:p>
          <a:p>
            <a:pPr marL="285750" indent="-285750">
              <a:buFont typeface="Arial" panose="020B0604020202020204" pitchFamily="34" charset="0"/>
              <a:buChar char="•"/>
            </a:pPr>
            <a:r>
              <a:rPr lang="en-US" dirty="0"/>
              <a:t>Outline the steps</a:t>
            </a:r>
          </a:p>
          <a:p>
            <a:pPr marL="285750" indent="-285750">
              <a:buFont typeface="Arial" panose="020B0604020202020204" pitchFamily="34" charset="0"/>
              <a:buChar char="•"/>
            </a:pPr>
            <a:r>
              <a:rPr lang="en-US" dirty="0"/>
              <a:t>Show data flow</a:t>
            </a:r>
          </a:p>
          <a:p>
            <a:pPr marL="285750" indent="-285750">
              <a:buFont typeface="Arial" panose="020B0604020202020204" pitchFamily="34" charset="0"/>
              <a:buChar char="•"/>
            </a:pPr>
            <a:r>
              <a:rPr lang="en-US" dirty="0"/>
              <a:t>Explain analysis methods</a:t>
            </a:r>
          </a:p>
          <a:p>
            <a:pPr marL="285750" indent="-285750">
              <a:buFont typeface="Arial" panose="020B0604020202020204" pitchFamily="34" charset="0"/>
              <a:buChar char="•"/>
            </a:pPr>
            <a:r>
              <a:rPr lang="en-US" dirty="0"/>
              <a:t>Discuss reliability and accuracy if appropriate</a:t>
            </a:r>
          </a:p>
          <a:p>
            <a:pPr marL="285750" indent="-285750">
              <a:buFont typeface="Arial" panose="020B0604020202020204" pitchFamily="34" charset="0"/>
              <a:buChar char="•"/>
            </a:pPr>
            <a:r>
              <a:rPr lang="en-US" dirty="0"/>
              <a:t>Explain what new knowledge is expected</a:t>
            </a:r>
          </a:p>
          <a:p>
            <a:pPr marL="285750" indent="-285750">
              <a:buFont typeface="Arial" panose="020B0604020202020204" pitchFamily="34" charset="0"/>
              <a:buChar char="•"/>
            </a:pPr>
            <a:r>
              <a:rPr lang="en-US" dirty="0"/>
              <a:t>Remind the reader about the significance of what you are doing</a:t>
            </a:r>
          </a:p>
          <a:p>
            <a:pPr marL="285750" indent="-285750">
              <a:buFont typeface="Arial" panose="020B0604020202020204" pitchFamily="34" charset="0"/>
              <a:buChar char="•"/>
            </a:pPr>
            <a:r>
              <a:rPr lang="en-US" dirty="0"/>
              <a:t>Provide enough detail that someone versed in the art could do the work themselves (but keep a few secrets to yourself)</a:t>
            </a:r>
          </a:p>
          <a:p>
            <a:pPr marL="285750" indent="-285750">
              <a:buFont typeface="Arial" panose="020B0604020202020204" pitchFamily="34" charset="0"/>
              <a:buChar char="•"/>
            </a:pPr>
            <a:r>
              <a:rPr lang="en-US" dirty="0"/>
              <a:t>Provide timelines and budgets. Relate to the plan</a:t>
            </a:r>
          </a:p>
          <a:p>
            <a:endParaRPr lang="en-US" dirty="0"/>
          </a:p>
          <a:p>
            <a:endParaRPr lang="en-US" dirty="0"/>
          </a:p>
          <a:p>
            <a:endParaRPr lang="en-US" dirty="0"/>
          </a:p>
          <a:p>
            <a:endParaRPr lang="en-US" dirty="0"/>
          </a:p>
          <a:p>
            <a:endParaRPr lang="en-US" dirty="0"/>
          </a:p>
          <a:p>
            <a:endParaRPr lang="en-US" dirty="0"/>
          </a:p>
        </p:txBody>
      </p:sp>
      <p:sp>
        <p:nvSpPr>
          <p:cNvPr id="4" name="TextBox 3"/>
          <p:cNvSpPr txBox="1"/>
          <p:nvPr/>
        </p:nvSpPr>
        <p:spPr>
          <a:xfrm>
            <a:off x="1066800" y="4724400"/>
            <a:ext cx="7086600" cy="1815882"/>
          </a:xfrm>
          <a:prstGeom prst="rect">
            <a:avLst/>
          </a:prstGeom>
          <a:noFill/>
        </p:spPr>
        <p:txBody>
          <a:bodyPr wrap="square" rtlCol="0">
            <a:spAutoFit/>
          </a:bodyPr>
          <a:lstStyle/>
          <a:p>
            <a:r>
              <a:rPr lang="en-US" sz="2800" dirty="0">
                <a:solidFill>
                  <a:srgbClr val="C00000"/>
                </a:solidFill>
              </a:rPr>
              <a:t>What will you do?</a:t>
            </a:r>
          </a:p>
          <a:p>
            <a:r>
              <a:rPr lang="en-US" sz="2800" dirty="0">
                <a:solidFill>
                  <a:srgbClr val="C00000"/>
                </a:solidFill>
              </a:rPr>
              <a:t>How will you do it?</a:t>
            </a:r>
          </a:p>
          <a:p>
            <a:r>
              <a:rPr lang="en-US" sz="2800" dirty="0">
                <a:solidFill>
                  <a:srgbClr val="C00000"/>
                </a:solidFill>
              </a:rPr>
              <a:t>Does your plan achieve your stated goals?</a:t>
            </a:r>
          </a:p>
          <a:p>
            <a:r>
              <a:rPr lang="en-US" sz="2800" dirty="0">
                <a:solidFill>
                  <a:srgbClr val="C00000"/>
                </a:solidFill>
              </a:rPr>
              <a:t>Is your plan feasible?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(Preliminary) Results (7-15 pages)</a:t>
            </a:r>
          </a:p>
        </p:txBody>
      </p:sp>
      <p:sp>
        <p:nvSpPr>
          <p:cNvPr id="3" name="TextBox 2"/>
          <p:cNvSpPr txBox="1"/>
          <p:nvPr/>
        </p:nvSpPr>
        <p:spPr>
          <a:xfrm>
            <a:off x="1066800" y="1600201"/>
            <a:ext cx="7315200" cy="2862322"/>
          </a:xfrm>
          <a:prstGeom prst="rect">
            <a:avLst/>
          </a:prstGeom>
          <a:noFill/>
        </p:spPr>
        <p:txBody>
          <a:bodyPr wrap="square" rtlCol="0">
            <a:spAutoFit/>
          </a:bodyPr>
          <a:lstStyle/>
          <a:p>
            <a:r>
              <a:rPr lang="en-US" dirty="0"/>
              <a:t>Show that you will be able to do what you propose</a:t>
            </a:r>
          </a:p>
          <a:p>
            <a:r>
              <a:rPr lang="en-US" dirty="0"/>
              <a:t>Demonstrate the key steps in your plan by example</a:t>
            </a:r>
          </a:p>
          <a:p>
            <a:r>
              <a:rPr lang="en-US" dirty="0"/>
              <a:t>Use synthetic data if appropriate</a:t>
            </a:r>
          </a:p>
          <a:p>
            <a:r>
              <a:rPr lang="en-US" dirty="0"/>
              <a:t>Are your results generally what you expected?</a:t>
            </a:r>
          </a:p>
          <a:p>
            <a:r>
              <a:rPr lang="en-US" dirty="0"/>
              <a:t>If not, why?</a:t>
            </a:r>
          </a:p>
          <a:p>
            <a:endParaRPr lang="en-US" dirty="0"/>
          </a:p>
          <a:p>
            <a:endParaRPr lang="en-US" dirty="0"/>
          </a:p>
          <a:p>
            <a:endParaRPr lang="en-US" dirty="0"/>
          </a:p>
          <a:p>
            <a:endParaRPr lang="en-US" dirty="0"/>
          </a:p>
          <a:p>
            <a:endParaRPr lang="en-US" dirty="0"/>
          </a:p>
        </p:txBody>
      </p:sp>
      <p:sp>
        <p:nvSpPr>
          <p:cNvPr id="4" name="TextBox 3"/>
          <p:cNvSpPr txBox="1"/>
          <p:nvPr/>
        </p:nvSpPr>
        <p:spPr>
          <a:xfrm>
            <a:off x="1066799" y="4724400"/>
            <a:ext cx="7943851" cy="523220"/>
          </a:xfrm>
          <a:prstGeom prst="rect">
            <a:avLst/>
          </a:prstGeom>
          <a:noFill/>
        </p:spPr>
        <p:txBody>
          <a:bodyPr wrap="square" rtlCol="0">
            <a:spAutoFit/>
          </a:bodyPr>
          <a:lstStyle/>
          <a:p>
            <a:r>
              <a:rPr lang="en-US" sz="2800" dirty="0">
                <a:solidFill>
                  <a:srgbClr val="C00000"/>
                </a:solidFill>
              </a:rPr>
              <a:t>Does your plan have a high probability of success?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Discussion and Conclusions (3-5 pages)</a:t>
            </a:r>
          </a:p>
        </p:txBody>
      </p:sp>
      <p:sp>
        <p:nvSpPr>
          <p:cNvPr id="3" name="TextBox 2"/>
          <p:cNvSpPr txBox="1"/>
          <p:nvPr/>
        </p:nvSpPr>
        <p:spPr>
          <a:xfrm>
            <a:off x="1066800" y="1600201"/>
            <a:ext cx="7315200" cy="2585323"/>
          </a:xfrm>
          <a:prstGeom prst="rect">
            <a:avLst/>
          </a:prstGeom>
          <a:noFill/>
        </p:spPr>
        <p:txBody>
          <a:bodyPr wrap="square" rtlCol="0">
            <a:spAutoFit/>
          </a:bodyPr>
          <a:lstStyle/>
          <a:p>
            <a:r>
              <a:rPr lang="en-US" dirty="0"/>
              <a:t>Identify successes to date</a:t>
            </a:r>
          </a:p>
          <a:p>
            <a:r>
              <a:rPr lang="en-US" dirty="0"/>
              <a:t>Identify potential problem areas</a:t>
            </a:r>
          </a:p>
          <a:p>
            <a:r>
              <a:rPr lang="en-US" dirty="0"/>
              <a:t>Explain what you will do if your “Plan A” does not work</a:t>
            </a:r>
          </a:p>
          <a:p>
            <a:r>
              <a:rPr lang="en-US" dirty="0"/>
              <a:t>Show me how your efforts are likely to make the world a better place</a:t>
            </a:r>
          </a:p>
          <a:p>
            <a:endParaRPr lang="en-US" dirty="0"/>
          </a:p>
          <a:p>
            <a:endParaRPr lang="en-US" dirty="0"/>
          </a:p>
          <a:p>
            <a:endParaRPr lang="en-US" dirty="0"/>
          </a:p>
          <a:p>
            <a:endParaRPr lang="en-US" dirty="0"/>
          </a:p>
          <a:p>
            <a:endParaRPr lang="en-US" dirty="0"/>
          </a:p>
        </p:txBody>
      </p:sp>
      <p:sp>
        <p:nvSpPr>
          <p:cNvPr id="4" name="TextBox 3"/>
          <p:cNvSpPr txBox="1"/>
          <p:nvPr/>
        </p:nvSpPr>
        <p:spPr>
          <a:xfrm>
            <a:off x="1066800" y="4724400"/>
            <a:ext cx="6534150" cy="1384995"/>
          </a:xfrm>
          <a:prstGeom prst="rect">
            <a:avLst/>
          </a:prstGeom>
          <a:noFill/>
        </p:spPr>
        <p:txBody>
          <a:bodyPr wrap="square" rtlCol="0">
            <a:spAutoFit/>
          </a:bodyPr>
          <a:lstStyle/>
          <a:p>
            <a:r>
              <a:rPr lang="en-US" sz="2800" dirty="0">
                <a:solidFill>
                  <a:srgbClr val="C00000"/>
                </a:solidFill>
              </a:rPr>
              <a:t>Is there value in the results?</a:t>
            </a:r>
          </a:p>
          <a:p>
            <a:r>
              <a:rPr lang="en-US" sz="2800" dirty="0">
                <a:solidFill>
                  <a:srgbClr val="C00000"/>
                </a:solidFill>
              </a:rPr>
              <a:t>How will your findings make the world a better place?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Future Work (2-3 pages)</a:t>
            </a:r>
          </a:p>
        </p:txBody>
      </p:sp>
      <p:sp>
        <p:nvSpPr>
          <p:cNvPr id="3" name="TextBox 2"/>
          <p:cNvSpPr txBox="1"/>
          <p:nvPr/>
        </p:nvSpPr>
        <p:spPr>
          <a:xfrm>
            <a:off x="609600" y="1600201"/>
            <a:ext cx="8153400" cy="5078313"/>
          </a:xfrm>
          <a:prstGeom prst="rect">
            <a:avLst/>
          </a:prstGeom>
          <a:noFill/>
        </p:spPr>
        <p:txBody>
          <a:bodyPr wrap="square" rtlCol="0">
            <a:spAutoFit/>
          </a:bodyPr>
          <a:lstStyle/>
          <a:p>
            <a:r>
              <a:rPr lang="en-US" dirty="0">
                <a:solidFill>
                  <a:srgbClr val="C00000"/>
                </a:solidFill>
              </a:rPr>
              <a:t>For a Proposal (additional steps that you must complete in order to succeed):</a:t>
            </a:r>
          </a:p>
          <a:p>
            <a:r>
              <a:rPr lang="en-US" dirty="0"/>
              <a:t>How will you complete the plan?</a:t>
            </a:r>
          </a:p>
          <a:p>
            <a:r>
              <a:rPr lang="en-US" dirty="0"/>
              <a:t>Do you have the needed resources?</a:t>
            </a:r>
          </a:p>
          <a:p>
            <a:r>
              <a:rPr lang="en-US" dirty="0"/>
              <a:t>Is the necessary expertise available?</a:t>
            </a:r>
          </a:p>
          <a:p>
            <a:r>
              <a:rPr lang="en-US" dirty="0"/>
              <a:t>Can the work be completed in the stated period of time?</a:t>
            </a:r>
          </a:p>
          <a:p>
            <a:endParaRPr lang="en-US" dirty="0"/>
          </a:p>
          <a:p>
            <a:endParaRPr lang="en-US" dirty="0"/>
          </a:p>
          <a:p>
            <a:endParaRPr lang="en-US" dirty="0"/>
          </a:p>
          <a:p>
            <a:endParaRPr lang="en-US" dirty="0"/>
          </a:p>
          <a:p>
            <a:endParaRPr lang="en-US" dirty="0"/>
          </a:p>
          <a:p>
            <a:endParaRPr lang="en-US" dirty="0"/>
          </a:p>
          <a:p>
            <a:r>
              <a:rPr lang="en-US" dirty="0">
                <a:solidFill>
                  <a:srgbClr val="C00000"/>
                </a:solidFill>
              </a:rPr>
              <a:t>For a Thesis (steps that someone might do in the future) :</a:t>
            </a:r>
          </a:p>
          <a:p>
            <a:r>
              <a:rPr lang="en-US" dirty="0"/>
              <a:t>Does the work open new avenues of </a:t>
            </a:r>
            <a:r>
              <a:rPr lang="en-US" dirty="0" err="1"/>
              <a:t>endeavour</a:t>
            </a:r>
            <a:r>
              <a:rPr lang="en-US" dirty="0"/>
              <a:t>?</a:t>
            </a:r>
          </a:p>
          <a:p>
            <a:endParaRPr lang="en-US" dirty="0"/>
          </a:p>
          <a:p>
            <a:endParaRPr lang="en-US" dirty="0"/>
          </a:p>
          <a:p>
            <a:endParaRPr lang="en-US" dirty="0"/>
          </a:p>
          <a:p>
            <a:endParaRPr lang="en-US" dirty="0"/>
          </a:p>
          <a:p>
            <a:endParaRPr lang="en-US" dirty="0"/>
          </a:p>
        </p:txBody>
      </p:sp>
      <p:sp>
        <p:nvSpPr>
          <p:cNvPr id="4" name="TextBox 3"/>
          <p:cNvSpPr txBox="1"/>
          <p:nvPr/>
        </p:nvSpPr>
        <p:spPr>
          <a:xfrm>
            <a:off x="600075" y="3133725"/>
            <a:ext cx="7086600" cy="954107"/>
          </a:xfrm>
          <a:prstGeom prst="rect">
            <a:avLst/>
          </a:prstGeom>
          <a:noFill/>
        </p:spPr>
        <p:txBody>
          <a:bodyPr wrap="square" rtlCol="0">
            <a:spAutoFit/>
          </a:bodyPr>
          <a:lstStyle/>
          <a:p>
            <a:r>
              <a:rPr lang="en-US" sz="2800" dirty="0">
                <a:solidFill>
                  <a:srgbClr val="C00000"/>
                </a:solidFill>
              </a:rPr>
              <a:t>Can the proposed plan be completed using the allotted/available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References (Usually 30-50 Entries)</a:t>
            </a:r>
          </a:p>
        </p:txBody>
      </p:sp>
      <p:sp>
        <p:nvSpPr>
          <p:cNvPr id="3" name="TextBox 2"/>
          <p:cNvSpPr txBox="1"/>
          <p:nvPr/>
        </p:nvSpPr>
        <p:spPr>
          <a:xfrm>
            <a:off x="1066800" y="1600201"/>
            <a:ext cx="7086600" cy="5293757"/>
          </a:xfrm>
          <a:prstGeom prst="rect">
            <a:avLst/>
          </a:prstGeom>
          <a:noFill/>
        </p:spPr>
        <p:txBody>
          <a:bodyPr wrap="square" rtlCol="0">
            <a:spAutoFit/>
          </a:bodyPr>
          <a:lstStyle/>
          <a:p>
            <a:r>
              <a:rPr lang="en-US" sz="2000" dirty="0"/>
              <a:t>These entries define the state-of-the-art</a:t>
            </a:r>
          </a:p>
          <a:p>
            <a:r>
              <a:rPr lang="en-US" sz="2000" dirty="0"/>
              <a:t>Each entry must be complete and properly formatted</a:t>
            </a:r>
          </a:p>
          <a:p>
            <a:r>
              <a:rPr lang="en-US" sz="2000" dirty="0"/>
              <a:t>Usually, most should be journal papers</a:t>
            </a:r>
          </a:p>
          <a:p>
            <a:r>
              <a:rPr lang="en-US" sz="2000" dirty="0"/>
              <a:t>Limit the number of web references</a:t>
            </a:r>
          </a:p>
          <a:p>
            <a:r>
              <a:rPr lang="en-US" sz="2000" dirty="0"/>
              <a:t>Consider using RefWorks </a:t>
            </a:r>
            <a:r>
              <a:rPr lang="en-US" sz="2000" dirty="0">
                <a:solidFill>
                  <a:srgbClr val="00B0F0"/>
                </a:solidFill>
              </a:rPr>
              <a:t>[a reference-keeping system*]</a:t>
            </a:r>
          </a:p>
          <a:p>
            <a:pPr lvl="1"/>
            <a:endParaRPr lang="en-US" sz="2800" dirty="0">
              <a:solidFill>
                <a:srgbClr val="00B0F0"/>
              </a:solidFill>
            </a:endParaRPr>
          </a:p>
          <a:p>
            <a:pPr lvl="1"/>
            <a:r>
              <a:rPr lang="en-US" sz="2400" dirty="0">
                <a:solidFill>
                  <a:srgbClr val="00B0F0"/>
                </a:solidFill>
              </a:rPr>
              <a:t>* Dr. </a:t>
            </a:r>
            <a:r>
              <a:rPr lang="en-US" sz="2400" dirty="0" err="1">
                <a:solidFill>
                  <a:srgbClr val="00B0F0"/>
                </a:solidFill>
              </a:rPr>
              <a:t>Brodland’s</a:t>
            </a:r>
            <a:r>
              <a:rPr lang="en-US" sz="2400" dirty="0">
                <a:solidFill>
                  <a:srgbClr val="00B0F0"/>
                </a:solidFill>
              </a:rPr>
              <a:t> university had a RefWorks site license at the original time of this presentation. Not long after, RefWorks servers migrated to the USA and many Canadian universities looked for an alternative.</a:t>
            </a:r>
            <a:r>
              <a:rPr lang="en-US" sz="2400" dirty="0"/>
              <a:t> </a:t>
            </a:r>
          </a:p>
          <a:p>
            <a:endParaRPr lang="en-US" dirty="0"/>
          </a:p>
          <a:p>
            <a:endParaRPr lang="en-US" dirty="0"/>
          </a:p>
          <a:p>
            <a:endParaRPr lang="en-US" dirty="0"/>
          </a:p>
          <a:p>
            <a:endParaRPr lang="en-US" dirty="0"/>
          </a:p>
          <a:p>
            <a:endParaRPr lang="en-US" dirty="0"/>
          </a:p>
        </p:txBody>
      </p:sp>
      <p:sp>
        <p:nvSpPr>
          <p:cNvPr id="4" name="TextBox 3"/>
          <p:cNvSpPr txBox="1"/>
          <p:nvPr/>
        </p:nvSpPr>
        <p:spPr>
          <a:xfrm>
            <a:off x="1066800" y="5638800"/>
            <a:ext cx="7086600" cy="523220"/>
          </a:xfrm>
          <a:prstGeom prst="rect">
            <a:avLst/>
          </a:prstGeom>
          <a:noFill/>
        </p:spPr>
        <p:txBody>
          <a:bodyPr wrap="square" rtlCol="0">
            <a:spAutoFit/>
          </a:bodyPr>
          <a:lstStyle/>
          <a:p>
            <a:r>
              <a:rPr lang="en-US" sz="2800" dirty="0">
                <a:solidFill>
                  <a:srgbClr val="C00000"/>
                </a:solidFill>
              </a:rPr>
              <a:t>Is the project academically credible?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Technical Writing</a:t>
            </a:r>
          </a:p>
        </p:txBody>
      </p:sp>
      <p:sp>
        <p:nvSpPr>
          <p:cNvPr id="3" name="TextBox 2"/>
          <p:cNvSpPr txBox="1"/>
          <p:nvPr/>
        </p:nvSpPr>
        <p:spPr>
          <a:xfrm>
            <a:off x="600075" y="1438276"/>
            <a:ext cx="8153399" cy="5232202"/>
          </a:xfrm>
          <a:prstGeom prst="rect">
            <a:avLst/>
          </a:prstGeom>
          <a:noFill/>
        </p:spPr>
        <p:txBody>
          <a:bodyPr wrap="square" rtlCol="0">
            <a:spAutoFit/>
          </a:bodyPr>
          <a:lstStyle/>
          <a:p>
            <a:r>
              <a:rPr lang="en-US" sz="2000" dirty="0"/>
              <a:t>Start with a plan</a:t>
            </a:r>
          </a:p>
          <a:p>
            <a:r>
              <a:rPr lang="en-US" sz="2000" dirty="0"/>
              <a:t>Know the function of each section and subsection</a:t>
            </a:r>
          </a:p>
          <a:p>
            <a:r>
              <a:rPr lang="en-US" sz="2000" dirty="0"/>
              <a:t>Use a flow chart, figure, or other tool if appropriate </a:t>
            </a:r>
            <a:r>
              <a:rPr lang="en-US" sz="2000" dirty="0">
                <a:solidFill>
                  <a:srgbClr val="00B0F0"/>
                </a:solidFill>
              </a:rPr>
              <a:t>[e.g. </a:t>
            </a:r>
            <a:r>
              <a:rPr lang="en-US" sz="2000" dirty="0" err="1">
                <a:solidFill>
                  <a:srgbClr val="00B0F0"/>
                </a:solidFill>
              </a:rPr>
              <a:t>cMapTools</a:t>
            </a:r>
            <a:r>
              <a:rPr lang="en-US" sz="2000" dirty="0">
                <a:solidFill>
                  <a:srgbClr val="00B0F0"/>
                </a:solidFill>
              </a:rPr>
              <a:t>]</a:t>
            </a:r>
          </a:p>
          <a:p>
            <a:r>
              <a:rPr lang="en-US" sz="2000" dirty="0"/>
              <a:t>The first sentence of each paragraph tells you what it is about</a:t>
            </a:r>
          </a:p>
          <a:p>
            <a:r>
              <a:rPr lang="en-US" sz="2000" dirty="0"/>
              <a:t>Identify the function of each paragraph</a:t>
            </a:r>
          </a:p>
          <a:p>
            <a:endParaRPr lang="en-US" dirty="0"/>
          </a:p>
          <a:p>
            <a:r>
              <a:rPr lang="en-US" dirty="0"/>
              <a:t>Good resources:</a:t>
            </a:r>
          </a:p>
          <a:p>
            <a:r>
              <a:rPr lang="en-US" dirty="0"/>
              <a:t>1) </a:t>
            </a:r>
            <a:r>
              <a:rPr lang="en-US" dirty="0">
                <a:solidFill>
                  <a:srgbClr val="C00000"/>
                </a:solidFill>
              </a:rPr>
              <a:t>http://engineering.missouri.edu/civil/files/science-of-writing.pdf</a:t>
            </a:r>
          </a:p>
          <a:p>
            <a:pPr marL="342900" indent="-342900"/>
            <a:r>
              <a:rPr lang="en-US" dirty="0"/>
              <a:t> or Google “The Science of Scientific Writing” </a:t>
            </a:r>
          </a:p>
          <a:p>
            <a:pPr marL="342900" indent="-342900"/>
            <a:endParaRPr lang="en-US" dirty="0"/>
          </a:p>
          <a:p>
            <a:pPr marL="342900" indent="-342900"/>
            <a:r>
              <a:rPr lang="en-US" dirty="0"/>
              <a:t>2) </a:t>
            </a:r>
            <a:r>
              <a:rPr lang="en-US" dirty="0">
                <a:solidFill>
                  <a:srgbClr val="C00000"/>
                </a:solidFill>
                <a:hlinkClick r:id="rId2"/>
              </a:rPr>
              <a:t>http://www.meaning.ca/archives/archive/art_how_to_write_P_Wong.htm</a:t>
            </a:r>
            <a:endParaRPr lang="en-US" dirty="0">
              <a:solidFill>
                <a:srgbClr val="C00000"/>
              </a:solidFill>
            </a:endParaRP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TextBox 3"/>
          <p:cNvSpPr txBox="1"/>
          <p:nvPr/>
        </p:nvSpPr>
        <p:spPr>
          <a:xfrm>
            <a:off x="581024" y="5648325"/>
            <a:ext cx="7686675" cy="523220"/>
          </a:xfrm>
          <a:prstGeom prst="rect">
            <a:avLst/>
          </a:prstGeom>
          <a:noFill/>
        </p:spPr>
        <p:txBody>
          <a:bodyPr wrap="square" rtlCol="0">
            <a:spAutoFit/>
          </a:bodyPr>
          <a:lstStyle/>
          <a:p>
            <a:r>
              <a:rPr lang="en-US" sz="2800" dirty="0">
                <a:solidFill>
                  <a:srgbClr val="C00000"/>
                </a:solidFill>
              </a:rPr>
              <a:t>Have you communicated a compelling message?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457200"/>
            <a:ext cx="8871204" cy="841248"/>
          </a:xfrm>
        </p:spPr>
        <p:txBody>
          <a:bodyPr>
            <a:normAutofit fontScale="90000"/>
          </a:bodyPr>
          <a:lstStyle/>
          <a:p>
            <a:r>
              <a:rPr lang="en-US" dirty="0"/>
              <a:t>What effect does this photo have on you?</a:t>
            </a:r>
          </a:p>
        </p:txBody>
      </p:sp>
      <p:pic>
        <p:nvPicPr>
          <p:cNvPr id="1026" name="Picture 2" descr="http://img.dailymail.co.uk/i/pix/2007/04_02/1RoadHoleR_468x326.jpg"/>
          <p:cNvPicPr>
            <a:picLocks noChangeAspect="1" noChangeArrowheads="1"/>
          </p:cNvPicPr>
          <p:nvPr/>
        </p:nvPicPr>
        <p:blipFill>
          <a:blip r:embed="rId3" cstate="print"/>
          <a:srcRect/>
          <a:stretch>
            <a:fillRect/>
          </a:stretch>
        </p:blipFill>
        <p:spPr bwMode="auto">
          <a:xfrm>
            <a:off x="1269238" y="1586706"/>
            <a:ext cx="6360288" cy="4416866"/>
          </a:xfrm>
          <a:prstGeom prst="rect">
            <a:avLst/>
          </a:prstGeom>
          <a:noFill/>
        </p:spPr>
      </p:pic>
      <p:sp>
        <p:nvSpPr>
          <p:cNvPr id="5" name="Rectangle 4"/>
          <p:cNvSpPr/>
          <p:nvPr/>
        </p:nvSpPr>
        <p:spPr>
          <a:xfrm>
            <a:off x="1181100" y="6030010"/>
            <a:ext cx="6515100" cy="307777"/>
          </a:xfrm>
          <a:prstGeom prst="rect">
            <a:avLst/>
          </a:prstGeom>
        </p:spPr>
        <p:txBody>
          <a:bodyPr wrap="square">
            <a:spAutoFit/>
          </a:bodyPr>
          <a:lstStyle/>
          <a:p>
            <a:pPr algn="ctr"/>
            <a:r>
              <a:rPr lang="en-US" sz="1400" dirty="0"/>
              <a:t>http://english.sina.com/china/p/1/2007/0426/110686.html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Assignment</a:t>
            </a:r>
          </a:p>
        </p:txBody>
      </p:sp>
      <p:sp>
        <p:nvSpPr>
          <p:cNvPr id="3" name="TextBox 2"/>
          <p:cNvSpPr txBox="1"/>
          <p:nvPr/>
        </p:nvSpPr>
        <p:spPr>
          <a:xfrm>
            <a:off x="1066800" y="1600201"/>
            <a:ext cx="7315200" cy="3970318"/>
          </a:xfrm>
          <a:prstGeom prst="rect">
            <a:avLst/>
          </a:prstGeom>
          <a:noFill/>
        </p:spPr>
        <p:txBody>
          <a:bodyPr wrap="square" rtlCol="0">
            <a:spAutoFit/>
          </a:bodyPr>
          <a:lstStyle/>
          <a:p>
            <a:r>
              <a:rPr lang="en-US" dirty="0"/>
              <a:t>1. Write a 300 to 500-word abstract on an imaginary topic of your choice. Ensure that all of the key points related to abstract writing are covered. Use paragraphs.</a:t>
            </a:r>
          </a:p>
          <a:p>
            <a:endParaRPr lang="en-US" dirty="0"/>
          </a:p>
          <a:p>
            <a:r>
              <a:rPr lang="en-US" dirty="0"/>
              <a:t>2. Write a 300 to 500-word abstract on a proposed project of your choice, preferably related to your research area. Ensure that all of the key points related to abstract writing are covered. Use paragraphs. Remember, a non-expert should be able to read your abstract and to get a sense of the value, significance and probability of success of the proposed work.</a:t>
            </a:r>
          </a:p>
          <a:p>
            <a:endParaRPr lang="en-US" dirty="0"/>
          </a:p>
          <a:p>
            <a:endParaRPr lang="en-US" dirty="0"/>
          </a:p>
          <a:p>
            <a:endParaRPr lang="en-US" dirty="0"/>
          </a:p>
          <a:p>
            <a:endParaRPr lang="en-US" dirty="0"/>
          </a:p>
          <a:p>
            <a:endParaRPr lang="en-US" dirty="0"/>
          </a:p>
        </p:txBody>
      </p:sp>
      <p:sp>
        <p:nvSpPr>
          <p:cNvPr id="4" name="TextBox 3"/>
          <p:cNvSpPr txBox="1"/>
          <p:nvPr/>
        </p:nvSpPr>
        <p:spPr>
          <a:xfrm>
            <a:off x="1066800" y="4724400"/>
            <a:ext cx="7086600" cy="523220"/>
          </a:xfrm>
          <a:prstGeom prst="rect">
            <a:avLst/>
          </a:prstGeom>
          <a:noFill/>
        </p:spPr>
        <p:txBody>
          <a:bodyPr wrap="square" rtlCol="0">
            <a:spAutoFit/>
          </a:bodyPr>
          <a:lstStyle/>
          <a:p>
            <a:r>
              <a:rPr lang="en-US" sz="2800" dirty="0"/>
              <a:t>Do you know how to write a winning abstract?</a:t>
            </a:r>
          </a:p>
        </p:txBody>
      </p:sp>
      <p:cxnSp>
        <p:nvCxnSpPr>
          <p:cNvPr id="6" name="Straight Connector 5">
            <a:extLst>
              <a:ext uri="{FF2B5EF4-FFF2-40B4-BE49-F238E27FC236}">
                <a16:creationId xmlns:a16="http://schemas.microsoft.com/office/drawing/2014/main" id="{BD35E8DA-8685-4F10-9C06-4DB0A51B1B77}"/>
              </a:ext>
            </a:extLst>
          </p:cNvPr>
          <p:cNvCxnSpPr>
            <a:cxnSpLocks/>
          </p:cNvCxnSpPr>
          <p:nvPr/>
        </p:nvCxnSpPr>
        <p:spPr>
          <a:xfrm>
            <a:off x="301752" y="278969"/>
            <a:ext cx="7602384" cy="561038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3F0BD53-36BF-4411-9122-96E67867FA16}"/>
              </a:ext>
            </a:extLst>
          </p:cNvPr>
          <p:cNvCxnSpPr>
            <a:cxnSpLocks/>
          </p:cNvCxnSpPr>
          <p:nvPr/>
        </p:nvCxnSpPr>
        <p:spPr>
          <a:xfrm flipV="1">
            <a:off x="762000" y="1108130"/>
            <a:ext cx="7824061" cy="446238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9326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p:cNvPicPr>
            <a:picLocks noChangeAspect="1" noChangeArrowheads="1"/>
          </p:cNvPicPr>
          <p:nvPr/>
        </p:nvPicPr>
        <p:blipFill>
          <a:blip r:embed="rId2" cstate="print"/>
          <a:srcRect/>
          <a:stretch>
            <a:fillRect/>
          </a:stretch>
        </p:blipFill>
        <p:spPr bwMode="auto">
          <a:xfrm>
            <a:off x="2590800" y="1754182"/>
            <a:ext cx="3810000" cy="4248150"/>
          </a:xfrm>
          <a:prstGeom prst="rect">
            <a:avLst/>
          </a:prstGeom>
          <a:noFill/>
          <a:ln w="9525">
            <a:noFill/>
            <a:miter lim="800000"/>
            <a:headEnd/>
            <a:tailEnd/>
          </a:ln>
        </p:spPr>
      </p:pic>
      <p:sp>
        <p:nvSpPr>
          <p:cNvPr id="2" name="Title 1"/>
          <p:cNvSpPr>
            <a:spLocks noGrp="1"/>
          </p:cNvSpPr>
          <p:nvPr>
            <p:ph type="title"/>
          </p:nvPr>
        </p:nvSpPr>
        <p:spPr>
          <a:xfrm>
            <a:off x="304800" y="228600"/>
            <a:ext cx="8534400" cy="758952"/>
          </a:xfrm>
        </p:spPr>
        <p:txBody>
          <a:bodyPr>
            <a:normAutofit fontScale="90000"/>
          </a:bodyPr>
          <a:lstStyle/>
          <a:p>
            <a:r>
              <a:rPr lang="en-US" dirty="0"/>
              <a:t>What do </a:t>
            </a:r>
            <a:r>
              <a:rPr lang="en-US" sz="4400" b="1" dirty="0"/>
              <a:t>you</a:t>
            </a:r>
            <a:r>
              <a:rPr lang="en-US" dirty="0"/>
              <a:t> think Science “Looks” like?</a:t>
            </a:r>
          </a:p>
        </p:txBody>
      </p:sp>
      <p:sp>
        <p:nvSpPr>
          <p:cNvPr id="5" name="Rectangle 4"/>
          <p:cNvSpPr/>
          <p:nvPr/>
        </p:nvSpPr>
        <p:spPr>
          <a:xfrm>
            <a:off x="5559552" y="6488668"/>
            <a:ext cx="3584448" cy="507831"/>
          </a:xfrm>
          <a:prstGeom prst="rect">
            <a:avLst/>
          </a:prstGeom>
        </p:spPr>
        <p:txBody>
          <a:bodyPr wrap="square">
            <a:spAutoFit/>
          </a:bodyPr>
          <a:lstStyle/>
          <a:p>
            <a:r>
              <a:rPr lang="en-US" sz="900" dirty="0">
                <a:hlinkClick r:id="rId3"/>
              </a:rPr>
              <a:t>http://www.rosiehippo.com/c-151-building-and-stacking.aspx</a:t>
            </a:r>
            <a:endParaRPr lang="en-US" sz="900" dirty="0"/>
          </a:p>
          <a:p>
            <a:r>
              <a:rPr lang="en-US" sz="900" dirty="0">
                <a:hlinkClick r:id="rId4"/>
              </a:rPr>
              <a:t>http://buildingblocksblog.com/</a:t>
            </a:r>
            <a:endParaRPr lang="en-US" sz="900" dirty="0"/>
          </a:p>
          <a:p>
            <a:endParaRPr lang="en-US" sz="900" dirty="0"/>
          </a:p>
        </p:txBody>
      </p:sp>
      <p:pic>
        <p:nvPicPr>
          <p:cNvPr id="4100" name="Picture 4"/>
          <p:cNvPicPr>
            <a:picLocks noChangeAspect="1" noChangeArrowheads="1"/>
          </p:cNvPicPr>
          <p:nvPr/>
        </p:nvPicPr>
        <p:blipFill>
          <a:blip r:embed="rId5" cstate="print"/>
          <a:srcRect/>
          <a:stretch>
            <a:fillRect/>
          </a:stretch>
        </p:blipFill>
        <p:spPr bwMode="auto">
          <a:xfrm>
            <a:off x="3200400" y="1677982"/>
            <a:ext cx="2514600" cy="4341818"/>
          </a:xfrm>
          <a:prstGeom prst="rect">
            <a:avLst/>
          </a:prstGeom>
          <a:noFill/>
          <a:ln w="9525">
            <a:noFill/>
            <a:miter lim="800000"/>
            <a:headEnd/>
            <a:tailEnd/>
          </a:ln>
        </p:spPr>
      </p:pic>
      <p:pic>
        <p:nvPicPr>
          <p:cNvPr id="4101" name="Picture 5"/>
          <p:cNvPicPr>
            <a:picLocks noGrp="1" noChangeAspect="1" noChangeArrowheads="1"/>
          </p:cNvPicPr>
          <p:nvPr>
            <p:ph idx="1"/>
          </p:nvPr>
        </p:nvPicPr>
        <p:blipFill>
          <a:blip r:embed="rId6" cstate="print"/>
          <a:stretch>
            <a:fillRect/>
          </a:stretch>
        </p:blipFill>
        <p:spPr bwMode="auto">
          <a:xfrm rot="10800000">
            <a:off x="4572000" y="4649782"/>
            <a:ext cx="590476" cy="1219200"/>
          </a:xfrm>
          <a:prstGeom prst="rect">
            <a:avLst/>
          </a:prstGeom>
          <a:noFill/>
          <a:ln w="9525">
            <a:noFill/>
            <a:miter lim="800000"/>
            <a:headEnd/>
            <a:tailEnd/>
          </a:ln>
        </p:spPr>
      </p:pic>
      <p:pic>
        <p:nvPicPr>
          <p:cNvPr id="4104" name="Picture 8"/>
          <p:cNvPicPr>
            <a:picLocks noChangeAspect="1" noChangeArrowheads="1"/>
          </p:cNvPicPr>
          <p:nvPr/>
        </p:nvPicPr>
        <p:blipFill>
          <a:blip r:embed="rId7" cstate="print"/>
          <a:srcRect/>
          <a:stretch>
            <a:fillRect/>
          </a:stretch>
        </p:blipFill>
        <p:spPr bwMode="auto">
          <a:xfrm>
            <a:off x="3962400" y="1906582"/>
            <a:ext cx="922310" cy="130516"/>
          </a:xfrm>
          <a:prstGeom prst="rect">
            <a:avLst/>
          </a:prstGeom>
          <a:noFill/>
          <a:ln w="9525">
            <a:noFill/>
            <a:miter lim="800000"/>
            <a:headEnd/>
            <a:tailEnd/>
          </a:ln>
        </p:spPr>
      </p:pic>
      <p:sp>
        <p:nvSpPr>
          <p:cNvPr id="14" name="TextBox 13"/>
          <p:cNvSpPr txBox="1"/>
          <p:nvPr/>
        </p:nvSpPr>
        <p:spPr>
          <a:xfrm>
            <a:off x="6934200" y="2549604"/>
            <a:ext cx="1981200" cy="646331"/>
          </a:xfrm>
          <a:prstGeom prst="rect">
            <a:avLst/>
          </a:prstGeom>
          <a:noFill/>
        </p:spPr>
        <p:txBody>
          <a:bodyPr wrap="square" rtlCol="0">
            <a:spAutoFit/>
          </a:bodyPr>
          <a:lstStyle/>
          <a:p>
            <a:r>
              <a:rPr lang="en-US" dirty="0"/>
              <a:t>Where are the gaps?</a:t>
            </a:r>
          </a:p>
        </p:txBody>
      </p:sp>
      <p:sp>
        <p:nvSpPr>
          <p:cNvPr id="15" name="TextBox 14"/>
          <p:cNvSpPr txBox="1"/>
          <p:nvPr/>
        </p:nvSpPr>
        <p:spPr>
          <a:xfrm>
            <a:off x="6934200" y="3888105"/>
            <a:ext cx="1981200" cy="369332"/>
          </a:xfrm>
          <a:prstGeom prst="rect">
            <a:avLst/>
          </a:prstGeom>
          <a:noFill/>
        </p:spPr>
        <p:txBody>
          <a:bodyPr wrap="square" rtlCol="0">
            <a:spAutoFit/>
          </a:bodyPr>
          <a:lstStyle/>
          <a:p>
            <a:r>
              <a:rPr lang="en-US" dirty="0"/>
              <a:t>“Paint a hole”</a:t>
            </a:r>
          </a:p>
        </p:txBody>
      </p:sp>
      <p:sp>
        <p:nvSpPr>
          <p:cNvPr id="16" name="Oval 15"/>
          <p:cNvSpPr/>
          <p:nvPr/>
        </p:nvSpPr>
        <p:spPr>
          <a:xfrm>
            <a:off x="6629400" y="2438400"/>
            <a:ext cx="2133600" cy="914400"/>
          </a:xfrm>
          <a:prstGeom prst="ellipse">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629400" y="3657600"/>
            <a:ext cx="2133600" cy="914400"/>
          </a:xfrm>
          <a:prstGeom prst="ellipse">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3967959" y="1887540"/>
            <a:ext cx="928688" cy="165892"/>
          </a:xfrm>
          <a:custGeom>
            <a:avLst/>
            <a:gdLst>
              <a:gd name="connsiteX0" fmla="*/ 46831 w 1023938"/>
              <a:gd name="connsiteY0" fmla="*/ 12699 h 170655"/>
              <a:gd name="connsiteX1" fmla="*/ 323056 w 1023938"/>
              <a:gd name="connsiteY1" fmla="*/ 31749 h 170655"/>
              <a:gd name="connsiteX2" fmla="*/ 637381 w 1023938"/>
              <a:gd name="connsiteY2" fmla="*/ 36512 h 170655"/>
              <a:gd name="connsiteX3" fmla="*/ 880269 w 1023938"/>
              <a:gd name="connsiteY3" fmla="*/ 22224 h 170655"/>
              <a:gd name="connsiteX4" fmla="*/ 965994 w 1023938"/>
              <a:gd name="connsiteY4" fmla="*/ 17462 h 170655"/>
              <a:gd name="connsiteX5" fmla="*/ 975519 w 1023938"/>
              <a:gd name="connsiteY5" fmla="*/ 126999 h 170655"/>
              <a:gd name="connsiteX6" fmla="*/ 675481 w 1023938"/>
              <a:gd name="connsiteY6" fmla="*/ 165099 h 170655"/>
              <a:gd name="connsiteX7" fmla="*/ 299244 w 1023938"/>
              <a:gd name="connsiteY7" fmla="*/ 160337 h 170655"/>
              <a:gd name="connsiteX8" fmla="*/ 89694 w 1023938"/>
              <a:gd name="connsiteY8" fmla="*/ 126999 h 170655"/>
              <a:gd name="connsiteX9" fmla="*/ 42069 w 1023938"/>
              <a:gd name="connsiteY9" fmla="*/ 103187 h 170655"/>
              <a:gd name="connsiteX10" fmla="*/ 46831 w 1023938"/>
              <a:gd name="connsiteY10" fmla="*/ 12699 h 170655"/>
              <a:gd name="connsiteX0" fmla="*/ 46831 w 1023938"/>
              <a:gd name="connsiteY0" fmla="*/ 22224 h 170655"/>
              <a:gd name="connsiteX1" fmla="*/ 323056 w 1023938"/>
              <a:gd name="connsiteY1" fmla="*/ 31749 h 170655"/>
              <a:gd name="connsiteX2" fmla="*/ 637381 w 1023938"/>
              <a:gd name="connsiteY2" fmla="*/ 36512 h 170655"/>
              <a:gd name="connsiteX3" fmla="*/ 880269 w 1023938"/>
              <a:gd name="connsiteY3" fmla="*/ 22224 h 170655"/>
              <a:gd name="connsiteX4" fmla="*/ 965994 w 1023938"/>
              <a:gd name="connsiteY4" fmla="*/ 17462 h 170655"/>
              <a:gd name="connsiteX5" fmla="*/ 975519 w 1023938"/>
              <a:gd name="connsiteY5" fmla="*/ 126999 h 170655"/>
              <a:gd name="connsiteX6" fmla="*/ 675481 w 1023938"/>
              <a:gd name="connsiteY6" fmla="*/ 165099 h 170655"/>
              <a:gd name="connsiteX7" fmla="*/ 299244 w 1023938"/>
              <a:gd name="connsiteY7" fmla="*/ 160337 h 170655"/>
              <a:gd name="connsiteX8" fmla="*/ 89694 w 1023938"/>
              <a:gd name="connsiteY8" fmla="*/ 126999 h 170655"/>
              <a:gd name="connsiteX9" fmla="*/ 42069 w 1023938"/>
              <a:gd name="connsiteY9" fmla="*/ 103187 h 170655"/>
              <a:gd name="connsiteX10" fmla="*/ 46831 w 1023938"/>
              <a:gd name="connsiteY10" fmla="*/ 22224 h 170655"/>
              <a:gd name="connsiteX0" fmla="*/ 11906 w 989013"/>
              <a:gd name="connsiteY0" fmla="*/ 22224 h 170655"/>
              <a:gd name="connsiteX1" fmla="*/ 288131 w 989013"/>
              <a:gd name="connsiteY1" fmla="*/ 31749 h 170655"/>
              <a:gd name="connsiteX2" fmla="*/ 602456 w 989013"/>
              <a:gd name="connsiteY2" fmla="*/ 36512 h 170655"/>
              <a:gd name="connsiteX3" fmla="*/ 845344 w 989013"/>
              <a:gd name="connsiteY3" fmla="*/ 22224 h 170655"/>
              <a:gd name="connsiteX4" fmla="*/ 931069 w 989013"/>
              <a:gd name="connsiteY4" fmla="*/ 17462 h 170655"/>
              <a:gd name="connsiteX5" fmla="*/ 940594 w 989013"/>
              <a:gd name="connsiteY5" fmla="*/ 126999 h 170655"/>
              <a:gd name="connsiteX6" fmla="*/ 640556 w 989013"/>
              <a:gd name="connsiteY6" fmla="*/ 165099 h 170655"/>
              <a:gd name="connsiteX7" fmla="*/ 264319 w 989013"/>
              <a:gd name="connsiteY7" fmla="*/ 160337 h 170655"/>
              <a:gd name="connsiteX8" fmla="*/ 54769 w 989013"/>
              <a:gd name="connsiteY8" fmla="*/ 126999 h 170655"/>
              <a:gd name="connsiteX9" fmla="*/ 7144 w 989013"/>
              <a:gd name="connsiteY9" fmla="*/ 103187 h 170655"/>
              <a:gd name="connsiteX10" fmla="*/ 11906 w 989013"/>
              <a:gd name="connsiteY10" fmla="*/ 22224 h 170655"/>
              <a:gd name="connsiteX0" fmla="*/ 7143 w 984250"/>
              <a:gd name="connsiteY0" fmla="*/ 22224 h 170655"/>
              <a:gd name="connsiteX1" fmla="*/ 283368 w 984250"/>
              <a:gd name="connsiteY1" fmla="*/ 31749 h 170655"/>
              <a:gd name="connsiteX2" fmla="*/ 597693 w 984250"/>
              <a:gd name="connsiteY2" fmla="*/ 36512 h 170655"/>
              <a:gd name="connsiteX3" fmla="*/ 840581 w 984250"/>
              <a:gd name="connsiteY3" fmla="*/ 22224 h 170655"/>
              <a:gd name="connsiteX4" fmla="*/ 926306 w 984250"/>
              <a:gd name="connsiteY4" fmla="*/ 17462 h 170655"/>
              <a:gd name="connsiteX5" fmla="*/ 935831 w 984250"/>
              <a:gd name="connsiteY5" fmla="*/ 126999 h 170655"/>
              <a:gd name="connsiteX6" fmla="*/ 635793 w 984250"/>
              <a:gd name="connsiteY6" fmla="*/ 165099 h 170655"/>
              <a:gd name="connsiteX7" fmla="*/ 259556 w 984250"/>
              <a:gd name="connsiteY7" fmla="*/ 160337 h 170655"/>
              <a:gd name="connsiteX8" fmla="*/ 50006 w 984250"/>
              <a:gd name="connsiteY8" fmla="*/ 126999 h 170655"/>
              <a:gd name="connsiteX9" fmla="*/ 2381 w 984250"/>
              <a:gd name="connsiteY9" fmla="*/ 103187 h 170655"/>
              <a:gd name="connsiteX10" fmla="*/ 7143 w 984250"/>
              <a:gd name="connsiteY10" fmla="*/ 22224 h 170655"/>
              <a:gd name="connsiteX0" fmla="*/ 7143 w 984250"/>
              <a:gd name="connsiteY0" fmla="*/ 22224 h 170655"/>
              <a:gd name="connsiteX1" fmla="*/ 283368 w 984250"/>
              <a:gd name="connsiteY1" fmla="*/ 31749 h 170655"/>
              <a:gd name="connsiteX2" fmla="*/ 597693 w 984250"/>
              <a:gd name="connsiteY2" fmla="*/ 36512 h 170655"/>
              <a:gd name="connsiteX3" fmla="*/ 840581 w 984250"/>
              <a:gd name="connsiteY3" fmla="*/ 22224 h 170655"/>
              <a:gd name="connsiteX4" fmla="*/ 926306 w 984250"/>
              <a:gd name="connsiteY4" fmla="*/ 17462 h 170655"/>
              <a:gd name="connsiteX5" fmla="*/ 935831 w 984250"/>
              <a:gd name="connsiteY5" fmla="*/ 126999 h 170655"/>
              <a:gd name="connsiteX6" fmla="*/ 635793 w 984250"/>
              <a:gd name="connsiteY6" fmla="*/ 165099 h 170655"/>
              <a:gd name="connsiteX7" fmla="*/ 259556 w 984250"/>
              <a:gd name="connsiteY7" fmla="*/ 160337 h 170655"/>
              <a:gd name="connsiteX8" fmla="*/ 50006 w 984250"/>
              <a:gd name="connsiteY8" fmla="*/ 126999 h 170655"/>
              <a:gd name="connsiteX9" fmla="*/ 2381 w 984250"/>
              <a:gd name="connsiteY9" fmla="*/ 103187 h 170655"/>
              <a:gd name="connsiteX10" fmla="*/ 7143 w 984250"/>
              <a:gd name="connsiteY10" fmla="*/ 22224 h 170655"/>
              <a:gd name="connsiteX0" fmla="*/ 7143 w 984250"/>
              <a:gd name="connsiteY0" fmla="*/ 22224 h 170655"/>
              <a:gd name="connsiteX1" fmla="*/ 283368 w 984250"/>
              <a:gd name="connsiteY1" fmla="*/ 31749 h 170655"/>
              <a:gd name="connsiteX2" fmla="*/ 597693 w 984250"/>
              <a:gd name="connsiteY2" fmla="*/ 36512 h 170655"/>
              <a:gd name="connsiteX3" fmla="*/ 840581 w 984250"/>
              <a:gd name="connsiteY3" fmla="*/ 22224 h 170655"/>
              <a:gd name="connsiteX4" fmla="*/ 926306 w 984250"/>
              <a:gd name="connsiteY4" fmla="*/ 17462 h 170655"/>
              <a:gd name="connsiteX5" fmla="*/ 935831 w 984250"/>
              <a:gd name="connsiteY5" fmla="*/ 126999 h 170655"/>
              <a:gd name="connsiteX6" fmla="*/ 635793 w 984250"/>
              <a:gd name="connsiteY6" fmla="*/ 165099 h 170655"/>
              <a:gd name="connsiteX7" fmla="*/ 259556 w 984250"/>
              <a:gd name="connsiteY7" fmla="*/ 160337 h 170655"/>
              <a:gd name="connsiteX8" fmla="*/ 50006 w 984250"/>
              <a:gd name="connsiteY8" fmla="*/ 126999 h 170655"/>
              <a:gd name="connsiteX9" fmla="*/ 2381 w 984250"/>
              <a:gd name="connsiteY9" fmla="*/ 103187 h 170655"/>
              <a:gd name="connsiteX10" fmla="*/ 7143 w 984250"/>
              <a:gd name="connsiteY10" fmla="*/ 22224 h 170655"/>
              <a:gd name="connsiteX0" fmla="*/ 7143 w 984250"/>
              <a:gd name="connsiteY0" fmla="*/ 17461 h 165892"/>
              <a:gd name="connsiteX1" fmla="*/ 283368 w 984250"/>
              <a:gd name="connsiteY1" fmla="*/ 26986 h 165892"/>
              <a:gd name="connsiteX2" fmla="*/ 597693 w 984250"/>
              <a:gd name="connsiteY2" fmla="*/ 31749 h 165892"/>
              <a:gd name="connsiteX3" fmla="*/ 840581 w 984250"/>
              <a:gd name="connsiteY3" fmla="*/ 17461 h 165892"/>
              <a:gd name="connsiteX4" fmla="*/ 926306 w 984250"/>
              <a:gd name="connsiteY4" fmla="*/ 12699 h 165892"/>
              <a:gd name="connsiteX5" fmla="*/ 935831 w 984250"/>
              <a:gd name="connsiteY5" fmla="*/ 122236 h 165892"/>
              <a:gd name="connsiteX6" fmla="*/ 635793 w 984250"/>
              <a:gd name="connsiteY6" fmla="*/ 160336 h 165892"/>
              <a:gd name="connsiteX7" fmla="*/ 259556 w 984250"/>
              <a:gd name="connsiteY7" fmla="*/ 155574 h 165892"/>
              <a:gd name="connsiteX8" fmla="*/ 50006 w 984250"/>
              <a:gd name="connsiteY8" fmla="*/ 122236 h 165892"/>
              <a:gd name="connsiteX9" fmla="*/ 2381 w 984250"/>
              <a:gd name="connsiteY9" fmla="*/ 98424 h 165892"/>
              <a:gd name="connsiteX10" fmla="*/ 7143 w 984250"/>
              <a:gd name="connsiteY10" fmla="*/ 17461 h 165892"/>
              <a:gd name="connsiteX0" fmla="*/ 7143 w 946944"/>
              <a:gd name="connsiteY0" fmla="*/ 17461 h 165892"/>
              <a:gd name="connsiteX1" fmla="*/ 283368 w 946944"/>
              <a:gd name="connsiteY1" fmla="*/ 26986 h 165892"/>
              <a:gd name="connsiteX2" fmla="*/ 597693 w 946944"/>
              <a:gd name="connsiteY2" fmla="*/ 31749 h 165892"/>
              <a:gd name="connsiteX3" fmla="*/ 840581 w 946944"/>
              <a:gd name="connsiteY3" fmla="*/ 17461 h 165892"/>
              <a:gd name="connsiteX4" fmla="*/ 926306 w 946944"/>
              <a:gd name="connsiteY4" fmla="*/ 12699 h 165892"/>
              <a:gd name="connsiteX5" fmla="*/ 935831 w 946944"/>
              <a:gd name="connsiteY5" fmla="*/ 122236 h 165892"/>
              <a:gd name="connsiteX6" fmla="*/ 635793 w 946944"/>
              <a:gd name="connsiteY6" fmla="*/ 160336 h 165892"/>
              <a:gd name="connsiteX7" fmla="*/ 259556 w 946944"/>
              <a:gd name="connsiteY7" fmla="*/ 155574 h 165892"/>
              <a:gd name="connsiteX8" fmla="*/ 50006 w 946944"/>
              <a:gd name="connsiteY8" fmla="*/ 122236 h 165892"/>
              <a:gd name="connsiteX9" fmla="*/ 2381 w 946944"/>
              <a:gd name="connsiteY9" fmla="*/ 98424 h 165892"/>
              <a:gd name="connsiteX10" fmla="*/ 7143 w 946944"/>
              <a:gd name="connsiteY10" fmla="*/ 17461 h 165892"/>
              <a:gd name="connsiteX0" fmla="*/ 7143 w 946944"/>
              <a:gd name="connsiteY0" fmla="*/ 17461 h 165892"/>
              <a:gd name="connsiteX1" fmla="*/ 283368 w 946944"/>
              <a:gd name="connsiteY1" fmla="*/ 26986 h 165892"/>
              <a:gd name="connsiteX2" fmla="*/ 597693 w 946944"/>
              <a:gd name="connsiteY2" fmla="*/ 31749 h 165892"/>
              <a:gd name="connsiteX3" fmla="*/ 840581 w 946944"/>
              <a:gd name="connsiteY3" fmla="*/ 17461 h 165892"/>
              <a:gd name="connsiteX4" fmla="*/ 926306 w 946944"/>
              <a:gd name="connsiteY4" fmla="*/ 12699 h 165892"/>
              <a:gd name="connsiteX5" fmla="*/ 935831 w 946944"/>
              <a:gd name="connsiteY5" fmla="*/ 122236 h 165892"/>
              <a:gd name="connsiteX6" fmla="*/ 635793 w 946944"/>
              <a:gd name="connsiteY6" fmla="*/ 160336 h 165892"/>
              <a:gd name="connsiteX7" fmla="*/ 259556 w 946944"/>
              <a:gd name="connsiteY7" fmla="*/ 155574 h 165892"/>
              <a:gd name="connsiteX8" fmla="*/ 50006 w 946944"/>
              <a:gd name="connsiteY8" fmla="*/ 122236 h 165892"/>
              <a:gd name="connsiteX9" fmla="*/ 2381 w 946944"/>
              <a:gd name="connsiteY9" fmla="*/ 98424 h 165892"/>
              <a:gd name="connsiteX10" fmla="*/ 7143 w 946944"/>
              <a:gd name="connsiteY10" fmla="*/ 17461 h 165892"/>
              <a:gd name="connsiteX0" fmla="*/ 7143 w 946944"/>
              <a:gd name="connsiteY0" fmla="*/ 17461 h 165893"/>
              <a:gd name="connsiteX1" fmla="*/ 283368 w 946944"/>
              <a:gd name="connsiteY1" fmla="*/ 26986 h 165893"/>
              <a:gd name="connsiteX2" fmla="*/ 597693 w 946944"/>
              <a:gd name="connsiteY2" fmla="*/ 31749 h 165893"/>
              <a:gd name="connsiteX3" fmla="*/ 840581 w 946944"/>
              <a:gd name="connsiteY3" fmla="*/ 17461 h 165893"/>
              <a:gd name="connsiteX4" fmla="*/ 926306 w 946944"/>
              <a:gd name="connsiteY4" fmla="*/ 12699 h 165893"/>
              <a:gd name="connsiteX5" fmla="*/ 935831 w 946944"/>
              <a:gd name="connsiteY5" fmla="*/ 122236 h 165893"/>
              <a:gd name="connsiteX6" fmla="*/ 635793 w 946944"/>
              <a:gd name="connsiteY6" fmla="*/ 160336 h 165893"/>
              <a:gd name="connsiteX7" fmla="*/ 259556 w 946944"/>
              <a:gd name="connsiteY7" fmla="*/ 155574 h 165893"/>
              <a:gd name="connsiteX8" fmla="*/ 2381 w 946944"/>
              <a:gd name="connsiteY8" fmla="*/ 98424 h 165893"/>
              <a:gd name="connsiteX9" fmla="*/ 7143 w 946944"/>
              <a:gd name="connsiteY9" fmla="*/ 17461 h 165893"/>
              <a:gd name="connsiteX0" fmla="*/ 3968 w 943769"/>
              <a:gd name="connsiteY0" fmla="*/ 17461 h 166687"/>
              <a:gd name="connsiteX1" fmla="*/ 280193 w 943769"/>
              <a:gd name="connsiteY1" fmla="*/ 26986 h 166687"/>
              <a:gd name="connsiteX2" fmla="*/ 594518 w 943769"/>
              <a:gd name="connsiteY2" fmla="*/ 31749 h 166687"/>
              <a:gd name="connsiteX3" fmla="*/ 837406 w 943769"/>
              <a:gd name="connsiteY3" fmla="*/ 17461 h 166687"/>
              <a:gd name="connsiteX4" fmla="*/ 923131 w 943769"/>
              <a:gd name="connsiteY4" fmla="*/ 12699 h 166687"/>
              <a:gd name="connsiteX5" fmla="*/ 932656 w 943769"/>
              <a:gd name="connsiteY5" fmla="*/ 122236 h 166687"/>
              <a:gd name="connsiteX6" fmla="*/ 632618 w 943769"/>
              <a:gd name="connsiteY6" fmla="*/ 160336 h 166687"/>
              <a:gd name="connsiteX7" fmla="*/ 256381 w 943769"/>
              <a:gd name="connsiteY7" fmla="*/ 155574 h 166687"/>
              <a:gd name="connsiteX8" fmla="*/ 3967 w 943769"/>
              <a:gd name="connsiteY8" fmla="*/ 93660 h 166687"/>
              <a:gd name="connsiteX9" fmla="*/ 3968 w 943769"/>
              <a:gd name="connsiteY9" fmla="*/ 17461 h 166687"/>
              <a:gd name="connsiteX0" fmla="*/ 3968 w 943769"/>
              <a:gd name="connsiteY0" fmla="*/ 17461 h 166687"/>
              <a:gd name="connsiteX1" fmla="*/ 280193 w 943769"/>
              <a:gd name="connsiteY1" fmla="*/ 26986 h 166687"/>
              <a:gd name="connsiteX2" fmla="*/ 594518 w 943769"/>
              <a:gd name="connsiteY2" fmla="*/ 31749 h 166687"/>
              <a:gd name="connsiteX3" fmla="*/ 837406 w 943769"/>
              <a:gd name="connsiteY3" fmla="*/ 17461 h 166687"/>
              <a:gd name="connsiteX4" fmla="*/ 923131 w 943769"/>
              <a:gd name="connsiteY4" fmla="*/ 12699 h 166687"/>
              <a:gd name="connsiteX5" fmla="*/ 932656 w 943769"/>
              <a:gd name="connsiteY5" fmla="*/ 122236 h 166687"/>
              <a:gd name="connsiteX6" fmla="*/ 632618 w 943769"/>
              <a:gd name="connsiteY6" fmla="*/ 160336 h 166687"/>
              <a:gd name="connsiteX7" fmla="*/ 256381 w 943769"/>
              <a:gd name="connsiteY7" fmla="*/ 155574 h 166687"/>
              <a:gd name="connsiteX8" fmla="*/ 3967 w 943769"/>
              <a:gd name="connsiteY8" fmla="*/ 93660 h 166687"/>
              <a:gd name="connsiteX9" fmla="*/ 3968 w 943769"/>
              <a:gd name="connsiteY9" fmla="*/ 17461 h 166687"/>
              <a:gd name="connsiteX0" fmla="*/ 3968 w 943769"/>
              <a:gd name="connsiteY0" fmla="*/ 17461 h 166687"/>
              <a:gd name="connsiteX1" fmla="*/ 280193 w 943769"/>
              <a:gd name="connsiteY1" fmla="*/ 26986 h 166687"/>
              <a:gd name="connsiteX2" fmla="*/ 594518 w 943769"/>
              <a:gd name="connsiteY2" fmla="*/ 31749 h 166687"/>
              <a:gd name="connsiteX3" fmla="*/ 837406 w 943769"/>
              <a:gd name="connsiteY3" fmla="*/ 17461 h 166687"/>
              <a:gd name="connsiteX4" fmla="*/ 923131 w 943769"/>
              <a:gd name="connsiteY4" fmla="*/ 12699 h 166687"/>
              <a:gd name="connsiteX5" fmla="*/ 932656 w 943769"/>
              <a:gd name="connsiteY5" fmla="*/ 122236 h 166687"/>
              <a:gd name="connsiteX6" fmla="*/ 632618 w 943769"/>
              <a:gd name="connsiteY6" fmla="*/ 160336 h 166687"/>
              <a:gd name="connsiteX7" fmla="*/ 256381 w 943769"/>
              <a:gd name="connsiteY7" fmla="*/ 155574 h 166687"/>
              <a:gd name="connsiteX8" fmla="*/ 3967 w 943769"/>
              <a:gd name="connsiteY8" fmla="*/ 93660 h 166687"/>
              <a:gd name="connsiteX9" fmla="*/ 3968 w 943769"/>
              <a:gd name="connsiteY9" fmla="*/ 17461 h 166687"/>
              <a:gd name="connsiteX0" fmla="*/ 7144 w 946945"/>
              <a:gd name="connsiteY0" fmla="*/ 17461 h 165892"/>
              <a:gd name="connsiteX1" fmla="*/ 283369 w 946945"/>
              <a:gd name="connsiteY1" fmla="*/ 26986 h 165892"/>
              <a:gd name="connsiteX2" fmla="*/ 597694 w 946945"/>
              <a:gd name="connsiteY2" fmla="*/ 31749 h 165892"/>
              <a:gd name="connsiteX3" fmla="*/ 840582 w 946945"/>
              <a:gd name="connsiteY3" fmla="*/ 17461 h 165892"/>
              <a:gd name="connsiteX4" fmla="*/ 926307 w 946945"/>
              <a:gd name="connsiteY4" fmla="*/ 12699 h 165892"/>
              <a:gd name="connsiteX5" fmla="*/ 935832 w 946945"/>
              <a:gd name="connsiteY5" fmla="*/ 122236 h 165892"/>
              <a:gd name="connsiteX6" fmla="*/ 635794 w 946945"/>
              <a:gd name="connsiteY6" fmla="*/ 160336 h 165892"/>
              <a:gd name="connsiteX7" fmla="*/ 259557 w 946945"/>
              <a:gd name="connsiteY7" fmla="*/ 155574 h 165892"/>
              <a:gd name="connsiteX8" fmla="*/ 2381 w 946945"/>
              <a:gd name="connsiteY8" fmla="*/ 117472 h 165892"/>
              <a:gd name="connsiteX9" fmla="*/ 7144 w 946945"/>
              <a:gd name="connsiteY9" fmla="*/ 17461 h 165892"/>
              <a:gd name="connsiteX0" fmla="*/ 7144 w 946945"/>
              <a:gd name="connsiteY0" fmla="*/ 17461 h 165892"/>
              <a:gd name="connsiteX1" fmla="*/ 283369 w 946945"/>
              <a:gd name="connsiteY1" fmla="*/ 26986 h 165892"/>
              <a:gd name="connsiteX2" fmla="*/ 597694 w 946945"/>
              <a:gd name="connsiteY2" fmla="*/ 31749 h 165892"/>
              <a:gd name="connsiteX3" fmla="*/ 840582 w 946945"/>
              <a:gd name="connsiteY3" fmla="*/ 17461 h 165892"/>
              <a:gd name="connsiteX4" fmla="*/ 926307 w 946945"/>
              <a:gd name="connsiteY4" fmla="*/ 12699 h 165892"/>
              <a:gd name="connsiteX5" fmla="*/ 935832 w 946945"/>
              <a:gd name="connsiteY5" fmla="*/ 122236 h 165892"/>
              <a:gd name="connsiteX6" fmla="*/ 635794 w 946945"/>
              <a:gd name="connsiteY6" fmla="*/ 160336 h 165892"/>
              <a:gd name="connsiteX7" fmla="*/ 259557 w 946945"/>
              <a:gd name="connsiteY7" fmla="*/ 155574 h 165892"/>
              <a:gd name="connsiteX8" fmla="*/ 2381 w 946945"/>
              <a:gd name="connsiteY8" fmla="*/ 117472 h 165892"/>
              <a:gd name="connsiteX9" fmla="*/ 7144 w 946945"/>
              <a:gd name="connsiteY9" fmla="*/ 17461 h 165892"/>
              <a:gd name="connsiteX0" fmla="*/ 16669 w 956470"/>
              <a:gd name="connsiteY0" fmla="*/ 17461 h 165892"/>
              <a:gd name="connsiteX1" fmla="*/ 292894 w 956470"/>
              <a:gd name="connsiteY1" fmla="*/ 26986 h 165892"/>
              <a:gd name="connsiteX2" fmla="*/ 607219 w 956470"/>
              <a:gd name="connsiteY2" fmla="*/ 31749 h 165892"/>
              <a:gd name="connsiteX3" fmla="*/ 850107 w 956470"/>
              <a:gd name="connsiteY3" fmla="*/ 17461 h 165892"/>
              <a:gd name="connsiteX4" fmla="*/ 935832 w 956470"/>
              <a:gd name="connsiteY4" fmla="*/ 12699 h 165892"/>
              <a:gd name="connsiteX5" fmla="*/ 945357 w 956470"/>
              <a:gd name="connsiteY5" fmla="*/ 122236 h 165892"/>
              <a:gd name="connsiteX6" fmla="*/ 645319 w 956470"/>
              <a:gd name="connsiteY6" fmla="*/ 160336 h 165892"/>
              <a:gd name="connsiteX7" fmla="*/ 269082 w 956470"/>
              <a:gd name="connsiteY7" fmla="*/ 155574 h 165892"/>
              <a:gd name="connsiteX8" fmla="*/ 2381 w 956470"/>
              <a:gd name="connsiteY8" fmla="*/ 141284 h 165892"/>
              <a:gd name="connsiteX9" fmla="*/ 16669 w 956470"/>
              <a:gd name="connsiteY9" fmla="*/ 17461 h 165892"/>
              <a:gd name="connsiteX0" fmla="*/ 3968 w 943769"/>
              <a:gd name="connsiteY0" fmla="*/ 17461 h 165892"/>
              <a:gd name="connsiteX1" fmla="*/ 280193 w 943769"/>
              <a:gd name="connsiteY1" fmla="*/ 26986 h 165892"/>
              <a:gd name="connsiteX2" fmla="*/ 594518 w 943769"/>
              <a:gd name="connsiteY2" fmla="*/ 31749 h 165892"/>
              <a:gd name="connsiteX3" fmla="*/ 837406 w 943769"/>
              <a:gd name="connsiteY3" fmla="*/ 17461 h 165892"/>
              <a:gd name="connsiteX4" fmla="*/ 923131 w 943769"/>
              <a:gd name="connsiteY4" fmla="*/ 12699 h 165892"/>
              <a:gd name="connsiteX5" fmla="*/ 932656 w 943769"/>
              <a:gd name="connsiteY5" fmla="*/ 122236 h 165892"/>
              <a:gd name="connsiteX6" fmla="*/ 632618 w 943769"/>
              <a:gd name="connsiteY6" fmla="*/ 160336 h 165892"/>
              <a:gd name="connsiteX7" fmla="*/ 256381 w 943769"/>
              <a:gd name="connsiteY7" fmla="*/ 155574 h 165892"/>
              <a:gd name="connsiteX8" fmla="*/ 13492 w 943769"/>
              <a:gd name="connsiteY8" fmla="*/ 150809 h 165892"/>
              <a:gd name="connsiteX9" fmla="*/ 3968 w 943769"/>
              <a:gd name="connsiteY9" fmla="*/ 17461 h 165892"/>
              <a:gd name="connsiteX0" fmla="*/ 11907 w 932658"/>
              <a:gd name="connsiteY0" fmla="*/ 31749 h 165892"/>
              <a:gd name="connsiteX1" fmla="*/ 269082 w 932658"/>
              <a:gd name="connsiteY1" fmla="*/ 26986 h 165892"/>
              <a:gd name="connsiteX2" fmla="*/ 583407 w 932658"/>
              <a:gd name="connsiteY2" fmla="*/ 31749 h 165892"/>
              <a:gd name="connsiteX3" fmla="*/ 826295 w 932658"/>
              <a:gd name="connsiteY3" fmla="*/ 17461 h 165892"/>
              <a:gd name="connsiteX4" fmla="*/ 912020 w 932658"/>
              <a:gd name="connsiteY4" fmla="*/ 12699 h 165892"/>
              <a:gd name="connsiteX5" fmla="*/ 921545 w 932658"/>
              <a:gd name="connsiteY5" fmla="*/ 122236 h 165892"/>
              <a:gd name="connsiteX6" fmla="*/ 621507 w 932658"/>
              <a:gd name="connsiteY6" fmla="*/ 160336 h 165892"/>
              <a:gd name="connsiteX7" fmla="*/ 245270 w 932658"/>
              <a:gd name="connsiteY7" fmla="*/ 155574 h 165892"/>
              <a:gd name="connsiteX8" fmla="*/ 2381 w 932658"/>
              <a:gd name="connsiteY8" fmla="*/ 150809 h 165892"/>
              <a:gd name="connsiteX9" fmla="*/ 11907 w 932658"/>
              <a:gd name="connsiteY9" fmla="*/ 31749 h 165892"/>
              <a:gd name="connsiteX0" fmla="*/ 11907 w 932658"/>
              <a:gd name="connsiteY0" fmla="*/ 31749 h 165892"/>
              <a:gd name="connsiteX1" fmla="*/ 269082 w 932658"/>
              <a:gd name="connsiteY1" fmla="*/ 26986 h 165892"/>
              <a:gd name="connsiteX2" fmla="*/ 583407 w 932658"/>
              <a:gd name="connsiteY2" fmla="*/ 31749 h 165892"/>
              <a:gd name="connsiteX3" fmla="*/ 826295 w 932658"/>
              <a:gd name="connsiteY3" fmla="*/ 17461 h 165892"/>
              <a:gd name="connsiteX4" fmla="*/ 912020 w 932658"/>
              <a:gd name="connsiteY4" fmla="*/ 12699 h 165892"/>
              <a:gd name="connsiteX5" fmla="*/ 921545 w 932658"/>
              <a:gd name="connsiteY5" fmla="*/ 122236 h 165892"/>
              <a:gd name="connsiteX6" fmla="*/ 621507 w 932658"/>
              <a:gd name="connsiteY6" fmla="*/ 160336 h 165892"/>
              <a:gd name="connsiteX7" fmla="*/ 245270 w 932658"/>
              <a:gd name="connsiteY7" fmla="*/ 155574 h 165892"/>
              <a:gd name="connsiteX8" fmla="*/ 2381 w 932658"/>
              <a:gd name="connsiteY8" fmla="*/ 150809 h 165892"/>
              <a:gd name="connsiteX9" fmla="*/ 11907 w 932658"/>
              <a:gd name="connsiteY9" fmla="*/ 31749 h 165892"/>
              <a:gd name="connsiteX0" fmla="*/ 11907 w 932658"/>
              <a:gd name="connsiteY0" fmla="*/ 31749 h 165892"/>
              <a:gd name="connsiteX1" fmla="*/ 269082 w 932658"/>
              <a:gd name="connsiteY1" fmla="*/ 26986 h 165892"/>
              <a:gd name="connsiteX2" fmla="*/ 583407 w 932658"/>
              <a:gd name="connsiteY2" fmla="*/ 31749 h 165892"/>
              <a:gd name="connsiteX3" fmla="*/ 826295 w 932658"/>
              <a:gd name="connsiteY3" fmla="*/ 17461 h 165892"/>
              <a:gd name="connsiteX4" fmla="*/ 912020 w 932658"/>
              <a:gd name="connsiteY4" fmla="*/ 12699 h 165892"/>
              <a:gd name="connsiteX5" fmla="*/ 921545 w 932658"/>
              <a:gd name="connsiteY5" fmla="*/ 122236 h 165892"/>
              <a:gd name="connsiteX6" fmla="*/ 621507 w 932658"/>
              <a:gd name="connsiteY6" fmla="*/ 160336 h 165892"/>
              <a:gd name="connsiteX7" fmla="*/ 245270 w 932658"/>
              <a:gd name="connsiteY7" fmla="*/ 155574 h 165892"/>
              <a:gd name="connsiteX8" fmla="*/ 2381 w 932658"/>
              <a:gd name="connsiteY8" fmla="*/ 136522 h 165892"/>
              <a:gd name="connsiteX9" fmla="*/ 11907 w 932658"/>
              <a:gd name="connsiteY9" fmla="*/ 31749 h 165892"/>
              <a:gd name="connsiteX0" fmla="*/ 3968 w 934244"/>
              <a:gd name="connsiteY0" fmla="*/ 12699 h 165892"/>
              <a:gd name="connsiteX1" fmla="*/ 270668 w 934244"/>
              <a:gd name="connsiteY1" fmla="*/ 26986 h 165892"/>
              <a:gd name="connsiteX2" fmla="*/ 584993 w 934244"/>
              <a:gd name="connsiteY2" fmla="*/ 31749 h 165892"/>
              <a:gd name="connsiteX3" fmla="*/ 827881 w 934244"/>
              <a:gd name="connsiteY3" fmla="*/ 17461 h 165892"/>
              <a:gd name="connsiteX4" fmla="*/ 913606 w 934244"/>
              <a:gd name="connsiteY4" fmla="*/ 12699 h 165892"/>
              <a:gd name="connsiteX5" fmla="*/ 923131 w 934244"/>
              <a:gd name="connsiteY5" fmla="*/ 122236 h 165892"/>
              <a:gd name="connsiteX6" fmla="*/ 623093 w 934244"/>
              <a:gd name="connsiteY6" fmla="*/ 160336 h 165892"/>
              <a:gd name="connsiteX7" fmla="*/ 246856 w 934244"/>
              <a:gd name="connsiteY7" fmla="*/ 155574 h 165892"/>
              <a:gd name="connsiteX8" fmla="*/ 3967 w 934244"/>
              <a:gd name="connsiteY8" fmla="*/ 136522 h 165892"/>
              <a:gd name="connsiteX9" fmla="*/ 3968 w 934244"/>
              <a:gd name="connsiteY9" fmla="*/ 12699 h 165892"/>
              <a:gd name="connsiteX0" fmla="*/ 3968 w 934244"/>
              <a:gd name="connsiteY0" fmla="*/ 12699 h 165892"/>
              <a:gd name="connsiteX1" fmla="*/ 270668 w 934244"/>
              <a:gd name="connsiteY1" fmla="*/ 26986 h 165892"/>
              <a:gd name="connsiteX2" fmla="*/ 584993 w 934244"/>
              <a:gd name="connsiteY2" fmla="*/ 31749 h 165892"/>
              <a:gd name="connsiteX3" fmla="*/ 827881 w 934244"/>
              <a:gd name="connsiteY3" fmla="*/ 17461 h 165892"/>
              <a:gd name="connsiteX4" fmla="*/ 913606 w 934244"/>
              <a:gd name="connsiteY4" fmla="*/ 12699 h 165892"/>
              <a:gd name="connsiteX5" fmla="*/ 923131 w 934244"/>
              <a:gd name="connsiteY5" fmla="*/ 122236 h 165892"/>
              <a:gd name="connsiteX6" fmla="*/ 623093 w 934244"/>
              <a:gd name="connsiteY6" fmla="*/ 160336 h 165892"/>
              <a:gd name="connsiteX7" fmla="*/ 246856 w 934244"/>
              <a:gd name="connsiteY7" fmla="*/ 155574 h 165892"/>
              <a:gd name="connsiteX8" fmla="*/ 3967 w 934244"/>
              <a:gd name="connsiteY8" fmla="*/ 136522 h 165892"/>
              <a:gd name="connsiteX9" fmla="*/ 3968 w 934244"/>
              <a:gd name="connsiteY9" fmla="*/ 12699 h 165892"/>
              <a:gd name="connsiteX0" fmla="*/ 3968 w 923131"/>
              <a:gd name="connsiteY0" fmla="*/ 12699 h 165892"/>
              <a:gd name="connsiteX1" fmla="*/ 270668 w 923131"/>
              <a:gd name="connsiteY1" fmla="*/ 26986 h 165892"/>
              <a:gd name="connsiteX2" fmla="*/ 584993 w 923131"/>
              <a:gd name="connsiteY2" fmla="*/ 31749 h 165892"/>
              <a:gd name="connsiteX3" fmla="*/ 827881 w 923131"/>
              <a:gd name="connsiteY3" fmla="*/ 17461 h 165892"/>
              <a:gd name="connsiteX4" fmla="*/ 913606 w 923131"/>
              <a:gd name="connsiteY4" fmla="*/ 12699 h 165892"/>
              <a:gd name="connsiteX5" fmla="*/ 923131 w 923131"/>
              <a:gd name="connsiteY5" fmla="*/ 122236 h 165892"/>
              <a:gd name="connsiteX6" fmla="*/ 623093 w 923131"/>
              <a:gd name="connsiteY6" fmla="*/ 160336 h 165892"/>
              <a:gd name="connsiteX7" fmla="*/ 246856 w 923131"/>
              <a:gd name="connsiteY7" fmla="*/ 155574 h 165892"/>
              <a:gd name="connsiteX8" fmla="*/ 3967 w 923131"/>
              <a:gd name="connsiteY8" fmla="*/ 136522 h 165892"/>
              <a:gd name="connsiteX9" fmla="*/ 3968 w 923131"/>
              <a:gd name="connsiteY9" fmla="*/ 12699 h 165892"/>
              <a:gd name="connsiteX0" fmla="*/ 3968 w 923131"/>
              <a:gd name="connsiteY0" fmla="*/ 12699 h 165892"/>
              <a:gd name="connsiteX1" fmla="*/ 270668 w 923131"/>
              <a:gd name="connsiteY1" fmla="*/ 26986 h 165892"/>
              <a:gd name="connsiteX2" fmla="*/ 584993 w 923131"/>
              <a:gd name="connsiteY2" fmla="*/ 31749 h 165892"/>
              <a:gd name="connsiteX3" fmla="*/ 827881 w 923131"/>
              <a:gd name="connsiteY3" fmla="*/ 17461 h 165892"/>
              <a:gd name="connsiteX4" fmla="*/ 913606 w 923131"/>
              <a:gd name="connsiteY4" fmla="*/ 12699 h 165892"/>
              <a:gd name="connsiteX5" fmla="*/ 923131 w 923131"/>
              <a:gd name="connsiteY5" fmla="*/ 122236 h 165892"/>
              <a:gd name="connsiteX6" fmla="*/ 623093 w 923131"/>
              <a:gd name="connsiteY6" fmla="*/ 160336 h 165892"/>
              <a:gd name="connsiteX7" fmla="*/ 246856 w 923131"/>
              <a:gd name="connsiteY7" fmla="*/ 155574 h 165892"/>
              <a:gd name="connsiteX8" fmla="*/ 3967 w 923131"/>
              <a:gd name="connsiteY8" fmla="*/ 136522 h 165892"/>
              <a:gd name="connsiteX9" fmla="*/ 3968 w 923131"/>
              <a:gd name="connsiteY9" fmla="*/ 12699 h 165892"/>
              <a:gd name="connsiteX0" fmla="*/ 3968 w 928688"/>
              <a:gd name="connsiteY0" fmla="*/ 12699 h 165892"/>
              <a:gd name="connsiteX1" fmla="*/ 270668 w 928688"/>
              <a:gd name="connsiteY1" fmla="*/ 26986 h 165892"/>
              <a:gd name="connsiteX2" fmla="*/ 584993 w 928688"/>
              <a:gd name="connsiteY2" fmla="*/ 31749 h 165892"/>
              <a:gd name="connsiteX3" fmla="*/ 827881 w 928688"/>
              <a:gd name="connsiteY3" fmla="*/ 17461 h 165892"/>
              <a:gd name="connsiteX4" fmla="*/ 913606 w 928688"/>
              <a:gd name="connsiteY4" fmla="*/ 12699 h 165892"/>
              <a:gd name="connsiteX5" fmla="*/ 923131 w 928688"/>
              <a:gd name="connsiteY5" fmla="*/ 122236 h 165892"/>
              <a:gd name="connsiteX6" fmla="*/ 623093 w 928688"/>
              <a:gd name="connsiteY6" fmla="*/ 160336 h 165892"/>
              <a:gd name="connsiteX7" fmla="*/ 246856 w 928688"/>
              <a:gd name="connsiteY7" fmla="*/ 155574 h 165892"/>
              <a:gd name="connsiteX8" fmla="*/ 3967 w 928688"/>
              <a:gd name="connsiteY8" fmla="*/ 136522 h 165892"/>
              <a:gd name="connsiteX9" fmla="*/ 3968 w 928688"/>
              <a:gd name="connsiteY9" fmla="*/ 12699 h 165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8688" h="165892">
                <a:moveTo>
                  <a:pt x="3968" y="12699"/>
                </a:moveTo>
                <a:cubicBezTo>
                  <a:pt x="165099" y="24606"/>
                  <a:pt x="173831" y="23811"/>
                  <a:pt x="270668" y="26986"/>
                </a:cubicBezTo>
                <a:cubicBezTo>
                  <a:pt x="367505" y="30161"/>
                  <a:pt x="492124" y="33336"/>
                  <a:pt x="584993" y="31749"/>
                </a:cubicBezTo>
                <a:cubicBezTo>
                  <a:pt x="677862" y="30162"/>
                  <a:pt x="827881" y="17461"/>
                  <a:pt x="827881" y="17461"/>
                </a:cubicBezTo>
                <a:cubicBezTo>
                  <a:pt x="882650" y="14286"/>
                  <a:pt x="835819" y="0"/>
                  <a:pt x="913606" y="12699"/>
                </a:cubicBezTo>
                <a:cubicBezTo>
                  <a:pt x="915194" y="149223"/>
                  <a:pt x="928688" y="21430"/>
                  <a:pt x="923131" y="122236"/>
                </a:cubicBezTo>
                <a:cubicBezTo>
                  <a:pt x="793750" y="151605"/>
                  <a:pt x="735805" y="154780"/>
                  <a:pt x="623093" y="160336"/>
                </a:cubicBezTo>
                <a:cubicBezTo>
                  <a:pt x="510381" y="165892"/>
                  <a:pt x="350044" y="159543"/>
                  <a:pt x="246856" y="155574"/>
                </a:cubicBezTo>
                <a:cubicBezTo>
                  <a:pt x="143668" y="151605"/>
                  <a:pt x="188911" y="150016"/>
                  <a:pt x="3967" y="136522"/>
                </a:cubicBezTo>
                <a:cubicBezTo>
                  <a:pt x="1586" y="47623"/>
                  <a:pt x="0" y="86518"/>
                  <a:pt x="3968" y="12699"/>
                </a:cubicBezTo>
                <a:close/>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4562475" y="4648201"/>
            <a:ext cx="590550" cy="1226345"/>
          </a:xfrm>
          <a:custGeom>
            <a:avLst/>
            <a:gdLst>
              <a:gd name="connsiteX0" fmla="*/ 31750 w 650081"/>
              <a:gd name="connsiteY0" fmla="*/ 42069 h 1306513"/>
              <a:gd name="connsiteX1" fmla="*/ 98425 w 650081"/>
              <a:gd name="connsiteY1" fmla="*/ 299244 h 1306513"/>
              <a:gd name="connsiteX2" fmla="*/ 169863 w 650081"/>
              <a:gd name="connsiteY2" fmla="*/ 632619 h 1306513"/>
              <a:gd name="connsiteX3" fmla="*/ 174625 w 650081"/>
              <a:gd name="connsiteY3" fmla="*/ 937419 h 1306513"/>
              <a:gd name="connsiteX4" fmla="*/ 136525 w 650081"/>
              <a:gd name="connsiteY4" fmla="*/ 1251744 h 1306513"/>
              <a:gd name="connsiteX5" fmla="*/ 355600 w 650081"/>
              <a:gd name="connsiteY5" fmla="*/ 1251744 h 1306513"/>
              <a:gd name="connsiteX6" fmla="*/ 374650 w 650081"/>
              <a:gd name="connsiteY6" fmla="*/ 923131 h 1306513"/>
              <a:gd name="connsiteX7" fmla="*/ 469900 w 650081"/>
              <a:gd name="connsiteY7" fmla="*/ 537369 h 1306513"/>
              <a:gd name="connsiteX8" fmla="*/ 579438 w 650081"/>
              <a:gd name="connsiteY8" fmla="*/ 203994 h 1306513"/>
              <a:gd name="connsiteX9" fmla="*/ 622300 w 650081"/>
              <a:gd name="connsiteY9" fmla="*/ 51594 h 1306513"/>
              <a:gd name="connsiteX10" fmla="*/ 412750 w 650081"/>
              <a:gd name="connsiteY10" fmla="*/ 51594 h 1306513"/>
              <a:gd name="connsiteX11" fmla="*/ 355600 w 650081"/>
              <a:gd name="connsiteY11" fmla="*/ 208756 h 1306513"/>
              <a:gd name="connsiteX12" fmla="*/ 288925 w 650081"/>
              <a:gd name="connsiteY12" fmla="*/ 46831 h 1306513"/>
              <a:gd name="connsiteX13" fmla="*/ 31750 w 650081"/>
              <a:gd name="connsiteY13" fmla="*/ 42069 h 1306513"/>
              <a:gd name="connsiteX0" fmla="*/ 31750 w 650081"/>
              <a:gd name="connsiteY0" fmla="*/ 23813 h 1288257"/>
              <a:gd name="connsiteX1" fmla="*/ 98425 w 650081"/>
              <a:gd name="connsiteY1" fmla="*/ 280988 h 1288257"/>
              <a:gd name="connsiteX2" fmla="*/ 169863 w 650081"/>
              <a:gd name="connsiteY2" fmla="*/ 614363 h 1288257"/>
              <a:gd name="connsiteX3" fmla="*/ 174625 w 650081"/>
              <a:gd name="connsiteY3" fmla="*/ 919163 h 1288257"/>
              <a:gd name="connsiteX4" fmla="*/ 136525 w 650081"/>
              <a:gd name="connsiteY4" fmla="*/ 1233488 h 1288257"/>
              <a:gd name="connsiteX5" fmla="*/ 355600 w 650081"/>
              <a:gd name="connsiteY5" fmla="*/ 1233488 h 1288257"/>
              <a:gd name="connsiteX6" fmla="*/ 374650 w 650081"/>
              <a:gd name="connsiteY6" fmla="*/ 904875 h 1288257"/>
              <a:gd name="connsiteX7" fmla="*/ 469900 w 650081"/>
              <a:gd name="connsiteY7" fmla="*/ 519113 h 1288257"/>
              <a:gd name="connsiteX8" fmla="*/ 579438 w 650081"/>
              <a:gd name="connsiteY8" fmla="*/ 185738 h 1288257"/>
              <a:gd name="connsiteX9" fmla="*/ 622300 w 650081"/>
              <a:gd name="connsiteY9" fmla="*/ 33338 h 1288257"/>
              <a:gd name="connsiteX10" fmla="*/ 412750 w 650081"/>
              <a:gd name="connsiteY10" fmla="*/ 33338 h 1288257"/>
              <a:gd name="connsiteX11" fmla="*/ 355600 w 650081"/>
              <a:gd name="connsiteY11" fmla="*/ 190500 h 1288257"/>
              <a:gd name="connsiteX12" fmla="*/ 288925 w 650081"/>
              <a:gd name="connsiteY12" fmla="*/ 28575 h 1288257"/>
              <a:gd name="connsiteX13" fmla="*/ 31750 w 650081"/>
              <a:gd name="connsiteY13" fmla="*/ 23813 h 1288257"/>
              <a:gd name="connsiteX0" fmla="*/ 31750 w 650081"/>
              <a:gd name="connsiteY0" fmla="*/ 23813 h 1288257"/>
              <a:gd name="connsiteX1" fmla="*/ 98425 w 650081"/>
              <a:gd name="connsiteY1" fmla="*/ 280988 h 1288257"/>
              <a:gd name="connsiteX2" fmla="*/ 169863 w 650081"/>
              <a:gd name="connsiteY2" fmla="*/ 614363 h 1288257"/>
              <a:gd name="connsiteX3" fmla="*/ 174625 w 650081"/>
              <a:gd name="connsiteY3" fmla="*/ 919163 h 1288257"/>
              <a:gd name="connsiteX4" fmla="*/ 136525 w 650081"/>
              <a:gd name="connsiteY4" fmla="*/ 1233488 h 1288257"/>
              <a:gd name="connsiteX5" fmla="*/ 355600 w 650081"/>
              <a:gd name="connsiteY5" fmla="*/ 1233488 h 1288257"/>
              <a:gd name="connsiteX6" fmla="*/ 374650 w 650081"/>
              <a:gd name="connsiteY6" fmla="*/ 904875 h 1288257"/>
              <a:gd name="connsiteX7" fmla="*/ 469900 w 650081"/>
              <a:gd name="connsiteY7" fmla="*/ 519113 h 1288257"/>
              <a:gd name="connsiteX8" fmla="*/ 579438 w 650081"/>
              <a:gd name="connsiteY8" fmla="*/ 185738 h 1288257"/>
              <a:gd name="connsiteX9" fmla="*/ 622300 w 650081"/>
              <a:gd name="connsiteY9" fmla="*/ 33338 h 1288257"/>
              <a:gd name="connsiteX10" fmla="*/ 412750 w 650081"/>
              <a:gd name="connsiteY10" fmla="*/ 33338 h 1288257"/>
              <a:gd name="connsiteX11" fmla="*/ 355600 w 650081"/>
              <a:gd name="connsiteY11" fmla="*/ 190500 h 1288257"/>
              <a:gd name="connsiteX12" fmla="*/ 288925 w 650081"/>
              <a:gd name="connsiteY12" fmla="*/ 28575 h 1288257"/>
              <a:gd name="connsiteX13" fmla="*/ 31750 w 650081"/>
              <a:gd name="connsiteY13" fmla="*/ 23813 h 1288257"/>
              <a:gd name="connsiteX0" fmla="*/ 31750 w 650081"/>
              <a:gd name="connsiteY0" fmla="*/ 23813 h 1288257"/>
              <a:gd name="connsiteX1" fmla="*/ 98425 w 650081"/>
              <a:gd name="connsiteY1" fmla="*/ 280988 h 1288257"/>
              <a:gd name="connsiteX2" fmla="*/ 169863 w 650081"/>
              <a:gd name="connsiteY2" fmla="*/ 614363 h 1288257"/>
              <a:gd name="connsiteX3" fmla="*/ 174625 w 650081"/>
              <a:gd name="connsiteY3" fmla="*/ 919163 h 1288257"/>
              <a:gd name="connsiteX4" fmla="*/ 136525 w 650081"/>
              <a:gd name="connsiteY4" fmla="*/ 1233488 h 1288257"/>
              <a:gd name="connsiteX5" fmla="*/ 355600 w 650081"/>
              <a:gd name="connsiteY5" fmla="*/ 1233488 h 1288257"/>
              <a:gd name="connsiteX6" fmla="*/ 374650 w 650081"/>
              <a:gd name="connsiteY6" fmla="*/ 904875 h 1288257"/>
              <a:gd name="connsiteX7" fmla="*/ 469900 w 650081"/>
              <a:gd name="connsiteY7" fmla="*/ 519113 h 1288257"/>
              <a:gd name="connsiteX8" fmla="*/ 579438 w 650081"/>
              <a:gd name="connsiteY8" fmla="*/ 185738 h 1288257"/>
              <a:gd name="connsiteX9" fmla="*/ 622300 w 650081"/>
              <a:gd name="connsiteY9" fmla="*/ 33338 h 1288257"/>
              <a:gd name="connsiteX10" fmla="*/ 412750 w 650081"/>
              <a:gd name="connsiteY10" fmla="*/ 33338 h 1288257"/>
              <a:gd name="connsiteX11" fmla="*/ 355600 w 650081"/>
              <a:gd name="connsiteY11" fmla="*/ 190500 h 1288257"/>
              <a:gd name="connsiteX12" fmla="*/ 288925 w 650081"/>
              <a:gd name="connsiteY12" fmla="*/ 28575 h 1288257"/>
              <a:gd name="connsiteX13" fmla="*/ 31750 w 650081"/>
              <a:gd name="connsiteY13" fmla="*/ 23813 h 1288257"/>
              <a:gd name="connsiteX0" fmla="*/ 31750 w 650081"/>
              <a:gd name="connsiteY0" fmla="*/ 23813 h 1245395"/>
              <a:gd name="connsiteX1" fmla="*/ 98425 w 650081"/>
              <a:gd name="connsiteY1" fmla="*/ 280988 h 1245395"/>
              <a:gd name="connsiteX2" fmla="*/ 169863 w 650081"/>
              <a:gd name="connsiteY2" fmla="*/ 614363 h 1245395"/>
              <a:gd name="connsiteX3" fmla="*/ 174625 w 650081"/>
              <a:gd name="connsiteY3" fmla="*/ 919163 h 1245395"/>
              <a:gd name="connsiteX4" fmla="*/ 136525 w 650081"/>
              <a:gd name="connsiteY4" fmla="*/ 1233488 h 1245395"/>
              <a:gd name="connsiteX5" fmla="*/ 355600 w 650081"/>
              <a:gd name="connsiteY5" fmla="*/ 1233488 h 1245395"/>
              <a:gd name="connsiteX6" fmla="*/ 374650 w 650081"/>
              <a:gd name="connsiteY6" fmla="*/ 904875 h 1245395"/>
              <a:gd name="connsiteX7" fmla="*/ 469900 w 650081"/>
              <a:gd name="connsiteY7" fmla="*/ 519113 h 1245395"/>
              <a:gd name="connsiteX8" fmla="*/ 579438 w 650081"/>
              <a:gd name="connsiteY8" fmla="*/ 185738 h 1245395"/>
              <a:gd name="connsiteX9" fmla="*/ 622300 w 650081"/>
              <a:gd name="connsiteY9" fmla="*/ 33338 h 1245395"/>
              <a:gd name="connsiteX10" fmla="*/ 412750 w 650081"/>
              <a:gd name="connsiteY10" fmla="*/ 33338 h 1245395"/>
              <a:gd name="connsiteX11" fmla="*/ 355600 w 650081"/>
              <a:gd name="connsiteY11" fmla="*/ 190500 h 1245395"/>
              <a:gd name="connsiteX12" fmla="*/ 288925 w 650081"/>
              <a:gd name="connsiteY12" fmla="*/ 28575 h 1245395"/>
              <a:gd name="connsiteX13" fmla="*/ 31750 w 650081"/>
              <a:gd name="connsiteY13" fmla="*/ 23813 h 1245395"/>
              <a:gd name="connsiteX0" fmla="*/ 31750 w 650081"/>
              <a:gd name="connsiteY0" fmla="*/ 23813 h 1245395"/>
              <a:gd name="connsiteX1" fmla="*/ 98425 w 650081"/>
              <a:gd name="connsiteY1" fmla="*/ 280988 h 1245395"/>
              <a:gd name="connsiteX2" fmla="*/ 169863 w 650081"/>
              <a:gd name="connsiteY2" fmla="*/ 614363 h 1245395"/>
              <a:gd name="connsiteX3" fmla="*/ 174625 w 650081"/>
              <a:gd name="connsiteY3" fmla="*/ 919163 h 1245395"/>
              <a:gd name="connsiteX4" fmla="*/ 136525 w 650081"/>
              <a:gd name="connsiteY4" fmla="*/ 1233488 h 1245395"/>
              <a:gd name="connsiteX5" fmla="*/ 355600 w 650081"/>
              <a:gd name="connsiteY5" fmla="*/ 1233488 h 1245395"/>
              <a:gd name="connsiteX6" fmla="*/ 374650 w 650081"/>
              <a:gd name="connsiteY6" fmla="*/ 904875 h 1245395"/>
              <a:gd name="connsiteX7" fmla="*/ 469900 w 650081"/>
              <a:gd name="connsiteY7" fmla="*/ 519113 h 1245395"/>
              <a:gd name="connsiteX8" fmla="*/ 579438 w 650081"/>
              <a:gd name="connsiteY8" fmla="*/ 185738 h 1245395"/>
              <a:gd name="connsiteX9" fmla="*/ 622300 w 650081"/>
              <a:gd name="connsiteY9" fmla="*/ 33338 h 1245395"/>
              <a:gd name="connsiteX10" fmla="*/ 412750 w 650081"/>
              <a:gd name="connsiteY10" fmla="*/ 33338 h 1245395"/>
              <a:gd name="connsiteX11" fmla="*/ 355600 w 650081"/>
              <a:gd name="connsiteY11" fmla="*/ 190500 h 1245395"/>
              <a:gd name="connsiteX12" fmla="*/ 288925 w 650081"/>
              <a:gd name="connsiteY12" fmla="*/ 28575 h 1245395"/>
              <a:gd name="connsiteX13" fmla="*/ 31750 w 650081"/>
              <a:gd name="connsiteY13" fmla="*/ 23813 h 1245395"/>
              <a:gd name="connsiteX0" fmla="*/ 31750 w 622300"/>
              <a:gd name="connsiteY0" fmla="*/ 23813 h 1245395"/>
              <a:gd name="connsiteX1" fmla="*/ 98425 w 622300"/>
              <a:gd name="connsiteY1" fmla="*/ 280988 h 1245395"/>
              <a:gd name="connsiteX2" fmla="*/ 169863 w 622300"/>
              <a:gd name="connsiteY2" fmla="*/ 614363 h 1245395"/>
              <a:gd name="connsiteX3" fmla="*/ 174625 w 622300"/>
              <a:gd name="connsiteY3" fmla="*/ 919163 h 1245395"/>
              <a:gd name="connsiteX4" fmla="*/ 136525 w 622300"/>
              <a:gd name="connsiteY4" fmla="*/ 1233488 h 1245395"/>
              <a:gd name="connsiteX5" fmla="*/ 355600 w 622300"/>
              <a:gd name="connsiteY5" fmla="*/ 1233488 h 1245395"/>
              <a:gd name="connsiteX6" fmla="*/ 374650 w 622300"/>
              <a:gd name="connsiteY6" fmla="*/ 904875 h 1245395"/>
              <a:gd name="connsiteX7" fmla="*/ 469900 w 622300"/>
              <a:gd name="connsiteY7" fmla="*/ 519113 h 1245395"/>
              <a:gd name="connsiteX8" fmla="*/ 579438 w 622300"/>
              <a:gd name="connsiteY8" fmla="*/ 185738 h 1245395"/>
              <a:gd name="connsiteX9" fmla="*/ 622300 w 622300"/>
              <a:gd name="connsiteY9" fmla="*/ 33338 h 1245395"/>
              <a:gd name="connsiteX10" fmla="*/ 412750 w 622300"/>
              <a:gd name="connsiteY10" fmla="*/ 33338 h 1245395"/>
              <a:gd name="connsiteX11" fmla="*/ 355600 w 622300"/>
              <a:gd name="connsiteY11" fmla="*/ 190500 h 1245395"/>
              <a:gd name="connsiteX12" fmla="*/ 288925 w 622300"/>
              <a:gd name="connsiteY12" fmla="*/ 28575 h 1245395"/>
              <a:gd name="connsiteX13" fmla="*/ 31750 w 622300"/>
              <a:gd name="connsiteY13" fmla="*/ 23813 h 1245395"/>
              <a:gd name="connsiteX0" fmla="*/ 31750 w 622300"/>
              <a:gd name="connsiteY0" fmla="*/ 23813 h 1245395"/>
              <a:gd name="connsiteX1" fmla="*/ 98425 w 622300"/>
              <a:gd name="connsiteY1" fmla="*/ 280988 h 1245395"/>
              <a:gd name="connsiteX2" fmla="*/ 169863 w 622300"/>
              <a:gd name="connsiteY2" fmla="*/ 614363 h 1245395"/>
              <a:gd name="connsiteX3" fmla="*/ 174625 w 622300"/>
              <a:gd name="connsiteY3" fmla="*/ 919163 h 1245395"/>
              <a:gd name="connsiteX4" fmla="*/ 136525 w 622300"/>
              <a:gd name="connsiteY4" fmla="*/ 1233488 h 1245395"/>
              <a:gd name="connsiteX5" fmla="*/ 355600 w 622300"/>
              <a:gd name="connsiteY5" fmla="*/ 1233488 h 1245395"/>
              <a:gd name="connsiteX6" fmla="*/ 374650 w 622300"/>
              <a:gd name="connsiteY6" fmla="*/ 904875 h 1245395"/>
              <a:gd name="connsiteX7" fmla="*/ 469900 w 622300"/>
              <a:gd name="connsiteY7" fmla="*/ 519113 h 1245395"/>
              <a:gd name="connsiteX8" fmla="*/ 579438 w 622300"/>
              <a:gd name="connsiteY8" fmla="*/ 185738 h 1245395"/>
              <a:gd name="connsiteX9" fmla="*/ 622300 w 622300"/>
              <a:gd name="connsiteY9" fmla="*/ 33338 h 1245395"/>
              <a:gd name="connsiteX10" fmla="*/ 412750 w 622300"/>
              <a:gd name="connsiteY10" fmla="*/ 33338 h 1245395"/>
              <a:gd name="connsiteX11" fmla="*/ 355600 w 622300"/>
              <a:gd name="connsiteY11" fmla="*/ 190500 h 1245395"/>
              <a:gd name="connsiteX12" fmla="*/ 288925 w 622300"/>
              <a:gd name="connsiteY12" fmla="*/ 28575 h 1245395"/>
              <a:gd name="connsiteX13" fmla="*/ 31750 w 622300"/>
              <a:gd name="connsiteY13" fmla="*/ 23813 h 1245395"/>
              <a:gd name="connsiteX0" fmla="*/ 31750 w 622300"/>
              <a:gd name="connsiteY0" fmla="*/ 23813 h 1245395"/>
              <a:gd name="connsiteX1" fmla="*/ 98425 w 622300"/>
              <a:gd name="connsiteY1" fmla="*/ 280988 h 1245395"/>
              <a:gd name="connsiteX2" fmla="*/ 169863 w 622300"/>
              <a:gd name="connsiteY2" fmla="*/ 614363 h 1245395"/>
              <a:gd name="connsiteX3" fmla="*/ 174625 w 622300"/>
              <a:gd name="connsiteY3" fmla="*/ 919163 h 1245395"/>
              <a:gd name="connsiteX4" fmla="*/ 136525 w 622300"/>
              <a:gd name="connsiteY4" fmla="*/ 1233488 h 1245395"/>
              <a:gd name="connsiteX5" fmla="*/ 355600 w 622300"/>
              <a:gd name="connsiteY5" fmla="*/ 1233488 h 1245395"/>
              <a:gd name="connsiteX6" fmla="*/ 374650 w 622300"/>
              <a:gd name="connsiteY6" fmla="*/ 904875 h 1245395"/>
              <a:gd name="connsiteX7" fmla="*/ 469900 w 622300"/>
              <a:gd name="connsiteY7" fmla="*/ 519113 h 1245395"/>
              <a:gd name="connsiteX8" fmla="*/ 579438 w 622300"/>
              <a:gd name="connsiteY8" fmla="*/ 185738 h 1245395"/>
              <a:gd name="connsiteX9" fmla="*/ 622300 w 622300"/>
              <a:gd name="connsiteY9" fmla="*/ 33338 h 1245395"/>
              <a:gd name="connsiteX10" fmla="*/ 412750 w 622300"/>
              <a:gd name="connsiteY10" fmla="*/ 33338 h 1245395"/>
              <a:gd name="connsiteX11" fmla="*/ 355600 w 622300"/>
              <a:gd name="connsiteY11" fmla="*/ 190500 h 1245395"/>
              <a:gd name="connsiteX12" fmla="*/ 288925 w 622300"/>
              <a:gd name="connsiteY12" fmla="*/ 28575 h 1245395"/>
              <a:gd name="connsiteX13" fmla="*/ 31750 w 622300"/>
              <a:gd name="connsiteY13" fmla="*/ 23813 h 1245395"/>
              <a:gd name="connsiteX0" fmla="*/ 31750 w 622300"/>
              <a:gd name="connsiteY0" fmla="*/ 23813 h 1245395"/>
              <a:gd name="connsiteX1" fmla="*/ 98425 w 622300"/>
              <a:gd name="connsiteY1" fmla="*/ 280988 h 1245395"/>
              <a:gd name="connsiteX2" fmla="*/ 169863 w 622300"/>
              <a:gd name="connsiteY2" fmla="*/ 614363 h 1245395"/>
              <a:gd name="connsiteX3" fmla="*/ 174625 w 622300"/>
              <a:gd name="connsiteY3" fmla="*/ 919163 h 1245395"/>
              <a:gd name="connsiteX4" fmla="*/ 136525 w 622300"/>
              <a:gd name="connsiteY4" fmla="*/ 1233488 h 1245395"/>
              <a:gd name="connsiteX5" fmla="*/ 355600 w 622300"/>
              <a:gd name="connsiteY5" fmla="*/ 1233488 h 1245395"/>
              <a:gd name="connsiteX6" fmla="*/ 374650 w 622300"/>
              <a:gd name="connsiteY6" fmla="*/ 904875 h 1245395"/>
              <a:gd name="connsiteX7" fmla="*/ 469900 w 622300"/>
              <a:gd name="connsiteY7" fmla="*/ 519113 h 1245395"/>
              <a:gd name="connsiteX8" fmla="*/ 579438 w 622300"/>
              <a:gd name="connsiteY8" fmla="*/ 185738 h 1245395"/>
              <a:gd name="connsiteX9" fmla="*/ 622300 w 622300"/>
              <a:gd name="connsiteY9" fmla="*/ 33338 h 1245395"/>
              <a:gd name="connsiteX10" fmla="*/ 412750 w 622300"/>
              <a:gd name="connsiteY10" fmla="*/ 33338 h 1245395"/>
              <a:gd name="connsiteX11" fmla="*/ 355600 w 622300"/>
              <a:gd name="connsiteY11" fmla="*/ 190500 h 1245395"/>
              <a:gd name="connsiteX12" fmla="*/ 288925 w 622300"/>
              <a:gd name="connsiteY12" fmla="*/ 28575 h 1245395"/>
              <a:gd name="connsiteX13" fmla="*/ 31750 w 622300"/>
              <a:gd name="connsiteY13" fmla="*/ 23813 h 1245395"/>
              <a:gd name="connsiteX0" fmla="*/ 31750 w 622300"/>
              <a:gd name="connsiteY0" fmla="*/ 23813 h 1245395"/>
              <a:gd name="connsiteX1" fmla="*/ 98425 w 622300"/>
              <a:gd name="connsiteY1" fmla="*/ 280988 h 1245395"/>
              <a:gd name="connsiteX2" fmla="*/ 169863 w 622300"/>
              <a:gd name="connsiteY2" fmla="*/ 614363 h 1245395"/>
              <a:gd name="connsiteX3" fmla="*/ 174625 w 622300"/>
              <a:gd name="connsiteY3" fmla="*/ 919163 h 1245395"/>
              <a:gd name="connsiteX4" fmla="*/ 136525 w 622300"/>
              <a:gd name="connsiteY4" fmla="*/ 1233488 h 1245395"/>
              <a:gd name="connsiteX5" fmla="*/ 355600 w 622300"/>
              <a:gd name="connsiteY5" fmla="*/ 1233488 h 1245395"/>
              <a:gd name="connsiteX6" fmla="*/ 374650 w 622300"/>
              <a:gd name="connsiteY6" fmla="*/ 904875 h 1245395"/>
              <a:gd name="connsiteX7" fmla="*/ 469900 w 622300"/>
              <a:gd name="connsiteY7" fmla="*/ 519113 h 1245395"/>
              <a:gd name="connsiteX8" fmla="*/ 579438 w 622300"/>
              <a:gd name="connsiteY8" fmla="*/ 185738 h 1245395"/>
              <a:gd name="connsiteX9" fmla="*/ 622300 w 622300"/>
              <a:gd name="connsiteY9" fmla="*/ 33338 h 1245395"/>
              <a:gd name="connsiteX10" fmla="*/ 412750 w 622300"/>
              <a:gd name="connsiteY10" fmla="*/ 33338 h 1245395"/>
              <a:gd name="connsiteX11" fmla="*/ 355600 w 622300"/>
              <a:gd name="connsiteY11" fmla="*/ 190500 h 1245395"/>
              <a:gd name="connsiteX12" fmla="*/ 288925 w 622300"/>
              <a:gd name="connsiteY12" fmla="*/ 28575 h 1245395"/>
              <a:gd name="connsiteX13" fmla="*/ 31750 w 622300"/>
              <a:gd name="connsiteY13" fmla="*/ 23813 h 1245395"/>
              <a:gd name="connsiteX0" fmla="*/ 31750 w 622300"/>
              <a:gd name="connsiteY0" fmla="*/ 23813 h 1245395"/>
              <a:gd name="connsiteX1" fmla="*/ 98425 w 622300"/>
              <a:gd name="connsiteY1" fmla="*/ 280988 h 1245395"/>
              <a:gd name="connsiteX2" fmla="*/ 169863 w 622300"/>
              <a:gd name="connsiteY2" fmla="*/ 614363 h 1245395"/>
              <a:gd name="connsiteX3" fmla="*/ 174625 w 622300"/>
              <a:gd name="connsiteY3" fmla="*/ 919163 h 1245395"/>
              <a:gd name="connsiteX4" fmla="*/ 136525 w 622300"/>
              <a:gd name="connsiteY4" fmla="*/ 1233488 h 1245395"/>
              <a:gd name="connsiteX5" fmla="*/ 355600 w 622300"/>
              <a:gd name="connsiteY5" fmla="*/ 1233488 h 1245395"/>
              <a:gd name="connsiteX6" fmla="*/ 374650 w 622300"/>
              <a:gd name="connsiteY6" fmla="*/ 904875 h 1245395"/>
              <a:gd name="connsiteX7" fmla="*/ 469900 w 622300"/>
              <a:gd name="connsiteY7" fmla="*/ 519113 h 1245395"/>
              <a:gd name="connsiteX8" fmla="*/ 579438 w 622300"/>
              <a:gd name="connsiteY8" fmla="*/ 185738 h 1245395"/>
              <a:gd name="connsiteX9" fmla="*/ 622300 w 622300"/>
              <a:gd name="connsiteY9" fmla="*/ 33338 h 1245395"/>
              <a:gd name="connsiteX10" fmla="*/ 412750 w 622300"/>
              <a:gd name="connsiteY10" fmla="*/ 33338 h 1245395"/>
              <a:gd name="connsiteX11" fmla="*/ 355600 w 622300"/>
              <a:gd name="connsiteY11" fmla="*/ 190500 h 1245395"/>
              <a:gd name="connsiteX12" fmla="*/ 288925 w 622300"/>
              <a:gd name="connsiteY12" fmla="*/ 28575 h 1245395"/>
              <a:gd name="connsiteX13" fmla="*/ 31750 w 622300"/>
              <a:gd name="connsiteY13" fmla="*/ 23813 h 1245395"/>
              <a:gd name="connsiteX0" fmla="*/ 31750 w 622300"/>
              <a:gd name="connsiteY0" fmla="*/ 13494 h 1235076"/>
              <a:gd name="connsiteX1" fmla="*/ 98425 w 622300"/>
              <a:gd name="connsiteY1" fmla="*/ 270669 h 1235076"/>
              <a:gd name="connsiteX2" fmla="*/ 169863 w 622300"/>
              <a:gd name="connsiteY2" fmla="*/ 604044 h 1235076"/>
              <a:gd name="connsiteX3" fmla="*/ 174625 w 622300"/>
              <a:gd name="connsiteY3" fmla="*/ 908844 h 1235076"/>
              <a:gd name="connsiteX4" fmla="*/ 136525 w 622300"/>
              <a:gd name="connsiteY4" fmla="*/ 1223169 h 1235076"/>
              <a:gd name="connsiteX5" fmla="*/ 355600 w 622300"/>
              <a:gd name="connsiteY5" fmla="*/ 1223169 h 1235076"/>
              <a:gd name="connsiteX6" fmla="*/ 374650 w 622300"/>
              <a:gd name="connsiteY6" fmla="*/ 894556 h 1235076"/>
              <a:gd name="connsiteX7" fmla="*/ 469900 w 622300"/>
              <a:gd name="connsiteY7" fmla="*/ 508794 h 1235076"/>
              <a:gd name="connsiteX8" fmla="*/ 579438 w 622300"/>
              <a:gd name="connsiteY8" fmla="*/ 175419 h 1235076"/>
              <a:gd name="connsiteX9" fmla="*/ 622300 w 622300"/>
              <a:gd name="connsiteY9" fmla="*/ 23019 h 1235076"/>
              <a:gd name="connsiteX10" fmla="*/ 412750 w 622300"/>
              <a:gd name="connsiteY10" fmla="*/ 23019 h 1235076"/>
              <a:gd name="connsiteX11" fmla="*/ 355600 w 622300"/>
              <a:gd name="connsiteY11" fmla="*/ 180181 h 1235076"/>
              <a:gd name="connsiteX12" fmla="*/ 288925 w 622300"/>
              <a:gd name="connsiteY12" fmla="*/ 18256 h 1235076"/>
              <a:gd name="connsiteX13" fmla="*/ 31750 w 622300"/>
              <a:gd name="connsiteY13" fmla="*/ 13494 h 1235076"/>
              <a:gd name="connsiteX0" fmla="*/ 0 w 590550"/>
              <a:gd name="connsiteY0" fmla="*/ 13494 h 1235076"/>
              <a:gd name="connsiteX1" fmla="*/ 66675 w 590550"/>
              <a:gd name="connsiteY1" fmla="*/ 270669 h 1235076"/>
              <a:gd name="connsiteX2" fmla="*/ 138113 w 590550"/>
              <a:gd name="connsiteY2" fmla="*/ 604044 h 1235076"/>
              <a:gd name="connsiteX3" fmla="*/ 142875 w 590550"/>
              <a:gd name="connsiteY3" fmla="*/ 908844 h 1235076"/>
              <a:gd name="connsiteX4" fmla="*/ 104775 w 590550"/>
              <a:gd name="connsiteY4" fmla="*/ 1223169 h 1235076"/>
              <a:gd name="connsiteX5" fmla="*/ 323850 w 590550"/>
              <a:gd name="connsiteY5" fmla="*/ 1223169 h 1235076"/>
              <a:gd name="connsiteX6" fmla="*/ 342900 w 590550"/>
              <a:gd name="connsiteY6" fmla="*/ 894556 h 1235076"/>
              <a:gd name="connsiteX7" fmla="*/ 438150 w 590550"/>
              <a:gd name="connsiteY7" fmla="*/ 508794 h 1235076"/>
              <a:gd name="connsiteX8" fmla="*/ 547688 w 590550"/>
              <a:gd name="connsiteY8" fmla="*/ 175419 h 1235076"/>
              <a:gd name="connsiteX9" fmla="*/ 590550 w 590550"/>
              <a:gd name="connsiteY9" fmla="*/ 23019 h 1235076"/>
              <a:gd name="connsiteX10" fmla="*/ 381000 w 590550"/>
              <a:gd name="connsiteY10" fmla="*/ 23019 h 1235076"/>
              <a:gd name="connsiteX11" fmla="*/ 323850 w 590550"/>
              <a:gd name="connsiteY11" fmla="*/ 180181 h 1235076"/>
              <a:gd name="connsiteX12" fmla="*/ 257175 w 590550"/>
              <a:gd name="connsiteY12" fmla="*/ 18256 h 1235076"/>
              <a:gd name="connsiteX13" fmla="*/ 0 w 590550"/>
              <a:gd name="connsiteY13" fmla="*/ 13494 h 1235076"/>
              <a:gd name="connsiteX0" fmla="*/ 0 w 590550"/>
              <a:gd name="connsiteY0" fmla="*/ 4763 h 1226345"/>
              <a:gd name="connsiteX1" fmla="*/ 66675 w 590550"/>
              <a:gd name="connsiteY1" fmla="*/ 261938 h 1226345"/>
              <a:gd name="connsiteX2" fmla="*/ 138113 w 590550"/>
              <a:gd name="connsiteY2" fmla="*/ 595313 h 1226345"/>
              <a:gd name="connsiteX3" fmla="*/ 142875 w 590550"/>
              <a:gd name="connsiteY3" fmla="*/ 900113 h 1226345"/>
              <a:gd name="connsiteX4" fmla="*/ 104775 w 590550"/>
              <a:gd name="connsiteY4" fmla="*/ 1214438 h 1226345"/>
              <a:gd name="connsiteX5" fmla="*/ 323850 w 590550"/>
              <a:gd name="connsiteY5" fmla="*/ 1214438 h 1226345"/>
              <a:gd name="connsiteX6" fmla="*/ 342900 w 590550"/>
              <a:gd name="connsiteY6" fmla="*/ 885825 h 1226345"/>
              <a:gd name="connsiteX7" fmla="*/ 438150 w 590550"/>
              <a:gd name="connsiteY7" fmla="*/ 500063 h 1226345"/>
              <a:gd name="connsiteX8" fmla="*/ 547688 w 590550"/>
              <a:gd name="connsiteY8" fmla="*/ 166688 h 1226345"/>
              <a:gd name="connsiteX9" fmla="*/ 590550 w 590550"/>
              <a:gd name="connsiteY9" fmla="*/ 14288 h 1226345"/>
              <a:gd name="connsiteX10" fmla="*/ 381000 w 590550"/>
              <a:gd name="connsiteY10" fmla="*/ 14288 h 1226345"/>
              <a:gd name="connsiteX11" fmla="*/ 323850 w 590550"/>
              <a:gd name="connsiteY11" fmla="*/ 171450 h 1226345"/>
              <a:gd name="connsiteX12" fmla="*/ 257175 w 590550"/>
              <a:gd name="connsiteY12" fmla="*/ 9525 h 1226345"/>
              <a:gd name="connsiteX13" fmla="*/ 0 w 590550"/>
              <a:gd name="connsiteY13" fmla="*/ 4763 h 1226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90550" h="1226345">
                <a:moveTo>
                  <a:pt x="0" y="4763"/>
                </a:moveTo>
                <a:cubicBezTo>
                  <a:pt x="39687" y="161132"/>
                  <a:pt x="43656" y="163513"/>
                  <a:pt x="66675" y="261938"/>
                </a:cubicBezTo>
                <a:cubicBezTo>
                  <a:pt x="89694" y="360363"/>
                  <a:pt x="125413" y="488951"/>
                  <a:pt x="138113" y="595313"/>
                </a:cubicBezTo>
                <a:cubicBezTo>
                  <a:pt x="150813" y="701675"/>
                  <a:pt x="148431" y="796926"/>
                  <a:pt x="142875" y="900113"/>
                </a:cubicBezTo>
                <a:cubicBezTo>
                  <a:pt x="137319" y="1003300"/>
                  <a:pt x="117475" y="1057276"/>
                  <a:pt x="104775" y="1214438"/>
                </a:cubicBezTo>
                <a:cubicBezTo>
                  <a:pt x="277812" y="1219200"/>
                  <a:pt x="203200" y="1226345"/>
                  <a:pt x="323850" y="1214438"/>
                </a:cubicBezTo>
                <a:cubicBezTo>
                  <a:pt x="334963" y="1107281"/>
                  <a:pt x="323850" y="1004888"/>
                  <a:pt x="342900" y="885825"/>
                </a:cubicBezTo>
                <a:cubicBezTo>
                  <a:pt x="361950" y="766763"/>
                  <a:pt x="404019" y="619919"/>
                  <a:pt x="438150" y="500063"/>
                </a:cubicBezTo>
                <a:cubicBezTo>
                  <a:pt x="472281" y="380207"/>
                  <a:pt x="522288" y="247650"/>
                  <a:pt x="547688" y="166688"/>
                </a:cubicBezTo>
                <a:cubicBezTo>
                  <a:pt x="573088" y="85726"/>
                  <a:pt x="565943" y="134938"/>
                  <a:pt x="590550" y="14288"/>
                </a:cubicBezTo>
                <a:cubicBezTo>
                  <a:pt x="429419" y="12701"/>
                  <a:pt x="487362" y="7144"/>
                  <a:pt x="381000" y="14288"/>
                </a:cubicBezTo>
                <a:cubicBezTo>
                  <a:pt x="346075" y="107157"/>
                  <a:pt x="344487" y="172244"/>
                  <a:pt x="323850" y="171450"/>
                </a:cubicBezTo>
                <a:cubicBezTo>
                  <a:pt x="303213" y="170656"/>
                  <a:pt x="290512" y="85725"/>
                  <a:pt x="257175" y="9525"/>
                </a:cubicBezTo>
                <a:cubicBezTo>
                  <a:pt x="66676" y="0"/>
                  <a:pt x="207962" y="15081"/>
                  <a:pt x="0" y="4763"/>
                </a:cubicBezTo>
                <a:close/>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105"/>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410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0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0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animBg="1"/>
      <p:bldP spid="17"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Degree Requirements</a:t>
            </a:r>
          </a:p>
        </p:txBody>
      </p:sp>
      <p:sp>
        <p:nvSpPr>
          <p:cNvPr id="3" name="Content Placeholder 2"/>
          <p:cNvSpPr>
            <a:spLocks noGrp="1"/>
          </p:cNvSpPr>
          <p:nvPr>
            <p:ph idx="1"/>
          </p:nvPr>
        </p:nvSpPr>
        <p:spPr>
          <a:xfrm>
            <a:off x="419100" y="1554162"/>
            <a:ext cx="8305800" cy="4525963"/>
          </a:xfrm>
        </p:spPr>
        <p:txBody>
          <a:bodyPr>
            <a:normAutofit fontScale="47500" lnSpcReduction="20000"/>
          </a:bodyPr>
          <a:lstStyle/>
          <a:p>
            <a:pPr>
              <a:spcAft>
                <a:spcPts val="1200"/>
              </a:spcAft>
              <a:buSzPct val="130000"/>
              <a:buFont typeface="Wingdings" pitchFamily="2" charset="2"/>
              <a:buChar char="ü"/>
            </a:pPr>
            <a:r>
              <a:rPr lang="en-US" sz="3600" dirty="0"/>
              <a:t>The PhD degree is awarded for the accomplishment of independent and original research and reporting thereon in a dissertation. The normal requirements for the PhD degree are as follows: </a:t>
            </a:r>
          </a:p>
          <a:p>
            <a:pPr>
              <a:spcAft>
                <a:spcPts val="1200"/>
              </a:spcAft>
              <a:buSzPct val="130000"/>
              <a:buFont typeface="Wingdings" pitchFamily="2" charset="2"/>
              <a:buChar char="ü"/>
            </a:pPr>
            <a:r>
              <a:rPr lang="en-US" sz="3600" dirty="0"/>
              <a:t>Satisfactory completion of three one-term (0.5 unit weight) (600 or 700 series) graduate level courses acceptable for graduate credit by the Department with an overall average of 70%. </a:t>
            </a:r>
          </a:p>
          <a:p>
            <a:pPr>
              <a:spcAft>
                <a:spcPts val="1200"/>
              </a:spcAft>
              <a:buSzPct val="130000"/>
              <a:buFont typeface="Wingdings" pitchFamily="2" charset="2"/>
              <a:buChar char="ü"/>
            </a:pPr>
            <a:r>
              <a:rPr lang="en-US" sz="3600" dirty="0"/>
              <a:t>Satisfactory performance in a Comprehensive examination. The examination consists of the following two parts: </a:t>
            </a:r>
          </a:p>
          <a:p>
            <a:pPr lvl="1">
              <a:spcAft>
                <a:spcPts val="1200"/>
              </a:spcAft>
              <a:buSzPct val="130000"/>
              <a:buFont typeface="Wingdings" pitchFamily="2" charset="2"/>
              <a:buChar char="ü"/>
            </a:pPr>
            <a:r>
              <a:rPr lang="en-US" sz="3400" dirty="0"/>
              <a:t>an examination of the </a:t>
            </a:r>
            <a:r>
              <a:rPr lang="en-US" sz="3400" b="1" dirty="0">
                <a:solidFill>
                  <a:srgbClr val="C00000"/>
                </a:solidFill>
              </a:rPr>
              <a:t>research proposal </a:t>
            </a:r>
            <a:r>
              <a:rPr lang="en-US" sz="3400" dirty="0"/>
              <a:t>that the candidate intends to develop into a successful PhD research thesis </a:t>
            </a:r>
          </a:p>
          <a:p>
            <a:pPr lvl="1">
              <a:spcAft>
                <a:spcPts val="1200"/>
              </a:spcAft>
              <a:buSzPct val="130000"/>
              <a:buFont typeface="Wingdings" pitchFamily="2" charset="2"/>
              <a:buChar char="ü"/>
            </a:pPr>
            <a:r>
              <a:rPr lang="en-US" sz="3400" dirty="0"/>
              <a:t>an examination of the breadth of the candidate's knowledge in the field of research. </a:t>
            </a:r>
          </a:p>
          <a:p>
            <a:pPr>
              <a:spcAft>
                <a:spcPts val="1200"/>
              </a:spcAft>
              <a:buSzPct val="130000"/>
              <a:buFont typeface="Wingdings" pitchFamily="2" charset="2"/>
              <a:buChar char="ü"/>
            </a:pPr>
            <a:r>
              <a:rPr lang="en-US" sz="3600" dirty="0"/>
              <a:t>Submission and oral defense of a thesis, embodying the results of original research. </a:t>
            </a:r>
          </a:p>
          <a:p>
            <a:pPr>
              <a:spcAft>
                <a:spcPts val="1200"/>
              </a:spcAft>
              <a:buSzPct val="130000"/>
              <a:buFont typeface="Wingdings" pitchFamily="2" charset="2"/>
              <a:buChar char="ü"/>
            </a:pPr>
            <a:r>
              <a:rPr lang="en-US" sz="3600" dirty="0"/>
              <a:t>Required to attend 20 Seminars within your program time limit. (Master’s Seminar, PhD Comprehensive or Defense or External Seminar).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a Proposal?</a:t>
            </a:r>
          </a:p>
        </p:txBody>
      </p:sp>
      <p:sp>
        <p:nvSpPr>
          <p:cNvPr id="5" name="TextBox 4"/>
          <p:cNvSpPr txBox="1"/>
          <p:nvPr/>
        </p:nvSpPr>
        <p:spPr>
          <a:xfrm>
            <a:off x="1447800" y="2209800"/>
            <a:ext cx="6248400" cy="1508105"/>
          </a:xfrm>
          <a:prstGeom prst="rect">
            <a:avLst/>
          </a:prstGeom>
          <a:noFill/>
        </p:spPr>
        <p:txBody>
          <a:bodyPr wrap="square" rtlCol="0">
            <a:spAutoFit/>
          </a:bodyPr>
          <a:lstStyle/>
          <a:p>
            <a:r>
              <a:rPr lang="en-US" sz="2800" dirty="0"/>
              <a:t>A proposal is “an act of putting forward or stating something for consideration” </a:t>
            </a:r>
          </a:p>
          <a:p>
            <a:pPr algn="r"/>
            <a:endParaRPr lang="en-US" dirty="0"/>
          </a:p>
          <a:p>
            <a:pPr algn="r"/>
            <a:r>
              <a:rPr lang="en-US" dirty="0"/>
              <a:t>Merriam online dictionary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Two Proposals: </a:t>
            </a:r>
            <a:r>
              <a:rPr lang="en-US" sz="2400" dirty="0">
                <a:solidFill>
                  <a:srgbClr val="00B0F0"/>
                </a:solidFill>
              </a:rPr>
              <a:t>[with Murray’s added comments]</a:t>
            </a:r>
            <a:endParaRPr lang="en-US" dirty="0">
              <a:solidFill>
                <a:srgbClr val="00B0F0"/>
              </a:solidFill>
            </a:endParaRPr>
          </a:p>
        </p:txBody>
      </p:sp>
      <p:sp>
        <p:nvSpPr>
          <p:cNvPr id="5" name="Content Placeholder 4"/>
          <p:cNvSpPr>
            <a:spLocks noGrp="1"/>
          </p:cNvSpPr>
          <p:nvPr>
            <p:ph sz="half" idx="1"/>
          </p:nvPr>
        </p:nvSpPr>
        <p:spPr>
          <a:xfrm>
            <a:off x="304800" y="1571625"/>
            <a:ext cx="4191000" cy="4724400"/>
          </a:xfrm>
        </p:spPr>
        <p:txBody>
          <a:bodyPr>
            <a:normAutofit/>
          </a:bodyPr>
          <a:lstStyle/>
          <a:p>
            <a:pPr>
              <a:buNone/>
            </a:pPr>
            <a:r>
              <a:rPr lang="en-US" dirty="0"/>
              <a:t>Data on Ontario Bridges</a:t>
            </a:r>
          </a:p>
          <a:p>
            <a:pPr marL="0" indent="0">
              <a:buNone/>
            </a:pPr>
            <a:r>
              <a:rPr lang="en-US" sz="2000" dirty="0"/>
              <a:t>I plan to visit all of the bridges in Ontario and collect information about bridge size and span, structural materials used and the condition of each bridge. I will use total station survey equipment and ultrasonic transducers to collect this data. I would like to make this data available to all interested parties. The data I collect will be helpful to the government. It will also be of great interest to other researchers.</a:t>
            </a:r>
          </a:p>
        </p:txBody>
      </p:sp>
      <p:sp>
        <p:nvSpPr>
          <p:cNvPr id="6" name="Content Placeholder 5"/>
          <p:cNvSpPr>
            <a:spLocks noGrp="1"/>
          </p:cNvSpPr>
          <p:nvPr>
            <p:ph sz="half" idx="2"/>
          </p:nvPr>
        </p:nvSpPr>
        <p:spPr>
          <a:xfrm>
            <a:off x="4591050" y="1571625"/>
            <a:ext cx="4343400" cy="4343400"/>
          </a:xfrm>
        </p:spPr>
        <p:txBody>
          <a:bodyPr>
            <a:normAutofit/>
          </a:bodyPr>
          <a:lstStyle/>
          <a:p>
            <a:pPr>
              <a:buNone/>
            </a:pPr>
            <a:r>
              <a:rPr lang="en-US" dirty="0">
                <a:solidFill>
                  <a:srgbClr val="00B0F0"/>
                </a:solidFill>
              </a:rPr>
              <a:t>Problems</a:t>
            </a:r>
            <a:r>
              <a:rPr lang="en-US" dirty="0"/>
              <a:t>:</a:t>
            </a:r>
          </a:p>
          <a:p>
            <a:r>
              <a:rPr lang="en-US" sz="2000" dirty="0"/>
              <a:t>Overuse of “I”</a:t>
            </a:r>
          </a:p>
          <a:p>
            <a:r>
              <a:rPr lang="en-US" sz="2000" dirty="0"/>
              <a:t>Oxford comma (serial comma)</a:t>
            </a:r>
          </a:p>
          <a:p>
            <a:pPr lvl="1"/>
            <a:r>
              <a:rPr lang="en-US" sz="1600" dirty="0"/>
              <a:t>Is caught by Grammarly</a:t>
            </a:r>
          </a:p>
          <a:p>
            <a:r>
              <a:rPr lang="en-US" sz="2000" dirty="0"/>
              <a:t>Beholder word</a:t>
            </a:r>
          </a:p>
          <a:p>
            <a:r>
              <a:rPr lang="en-US" sz="2000" dirty="0"/>
              <a:t>Simplistic sentence structure</a:t>
            </a:r>
          </a:p>
          <a:p>
            <a:r>
              <a:rPr lang="en-US" sz="2000" dirty="0"/>
              <a:t>Short sentences at end are “choppy”, not fluent and smooth</a:t>
            </a:r>
          </a:p>
          <a:p>
            <a:pPr lvl="1"/>
            <a:r>
              <a:rPr lang="en-US" sz="1600" dirty="0"/>
              <a:t>More about this in Lesson 7</a:t>
            </a:r>
          </a:p>
          <a:p>
            <a:endParaRPr lang="en-US" sz="2000" dirty="0"/>
          </a:p>
        </p:txBody>
      </p:sp>
      <p:sp>
        <p:nvSpPr>
          <p:cNvPr id="2" name="Rectangle 1">
            <a:extLst>
              <a:ext uri="{FF2B5EF4-FFF2-40B4-BE49-F238E27FC236}">
                <a16:creationId xmlns:a16="http://schemas.microsoft.com/office/drawing/2014/main" id="{201CCEAC-6DDA-493F-ADDF-1D1F9F6AA49A}"/>
              </a:ext>
            </a:extLst>
          </p:cNvPr>
          <p:cNvSpPr/>
          <p:nvPr/>
        </p:nvSpPr>
        <p:spPr>
          <a:xfrm>
            <a:off x="301752" y="2092271"/>
            <a:ext cx="225190" cy="32546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a:extLst>
              <a:ext uri="{FF2B5EF4-FFF2-40B4-BE49-F238E27FC236}">
                <a16:creationId xmlns:a16="http://schemas.microsoft.com/office/drawing/2014/main" id="{F27AAD32-8F02-4195-9421-88193BC1E326}"/>
              </a:ext>
            </a:extLst>
          </p:cNvPr>
          <p:cNvSpPr/>
          <p:nvPr/>
        </p:nvSpPr>
        <p:spPr>
          <a:xfrm>
            <a:off x="1709514" y="3328259"/>
            <a:ext cx="225190" cy="32546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a:extLst>
              <a:ext uri="{FF2B5EF4-FFF2-40B4-BE49-F238E27FC236}">
                <a16:creationId xmlns:a16="http://schemas.microsoft.com/office/drawing/2014/main" id="{251DEE0A-8901-46CE-B50D-BD8762866481}"/>
              </a:ext>
            </a:extLst>
          </p:cNvPr>
          <p:cNvSpPr/>
          <p:nvPr/>
        </p:nvSpPr>
        <p:spPr>
          <a:xfrm>
            <a:off x="3755291" y="3933825"/>
            <a:ext cx="225190" cy="32546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87F758D4-00AA-4DF0-887D-007435EF23B8}"/>
              </a:ext>
            </a:extLst>
          </p:cNvPr>
          <p:cNvSpPr/>
          <p:nvPr/>
        </p:nvSpPr>
        <p:spPr>
          <a:xfrm>
            <a:off x="1322057" y="4832887"/>
            <a:ext cx="225190" cy="32546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a:extLst>
              <a:ext uri="{FF2B5EF4-FFF2-40B4-BE49-F238E27FC236}">
                <a16:creationId xmlns:a16="http://schemas.microsoft.com/office/drawing/2014/main" id="{4F1CB577-8879-4809-B1E6-1874191F3D88}"/>
              </a:ext>
            </a:extLst>
          </p:cNvPr>
          <p:cNvSpPr/>
          <p:nvPr/>
        </p:nvSpPr>
        <p:spPr>
          <a:xfrm>
            <a:off x="1934704" y="3002794"/>
            <a:ext cx="225190" cy="32546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a:extLst>
              <a:ext uri="{FF2B5EF4-FFF2-40B4-BE49-F238E27FC236}">
                <a16:creationId xmlns:a16="http://schemas.microsoft.com/office/drawing/2014/main" id="{9F6CDD80-A714-4170-AD01-FB6BD72371B5}"/>
              </a:ext>
            </a:extLst>
          </p:cNvPr>
          <p:cNvSpPr/>
          <p:nvPr/>
        </p:nvSpPr>
        <p:spPr>
          <a:xfrm>
            <a:off x="367852" y="5479940"/>
            <a:ext cx="593043" cy="32546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2" grpId="0" animBg="1"/>
      <p:bldP spid="7" grpId="0" animBg="1"/>
      <p:bldP spid="8" grpId="0" animBg="1"/>
      <p:bldP spid="9"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Two Proposals:</a:t>
            </a:r>
          </a:p>
        </p:txBody>
      </p:sp>
      <p:sp>
        <p:nvSpPr>
          <p:cNvPr id="5" name="Content Placeholder 4"/>
          <p:cNvSpPr>
            <a:spLocks noGrp="1"/>
          </p:cNvSpPr>
          <p:nvPr>
            <p:ph sz="half" idx="1"/>
          </p:nvPr>
        </p:nvSpPr>
        <p:spPr>
          <a:xfrm>
            <a:off x="304800" y="1571625"/>
            <a:ext cx="4191000" cy="4724400"/>
          </a:xfrm>
        </p:spPr>
        <p:txBody>
          <a:bodyPr>
            <a:normAutofit/>
          </a:bodyPr>
          <a:lstStyle/>
          <a:p>
            <a:pPr>
              <a:buNone/>
            </a:pPr>
            <a:r>
              <a:rPr lang="en-US" dirty="0"/>
              <a:t>Data on Ontario Bridges</a:t>
            </a:r>
          </a:p>
          <a:p>
            <a:pPr marL="0" indent="0">
              <a:buNone/>
            </a:pPr>
            <a:r>
              <a:rPr lang="en-US" sz="2000" dirty="0"/>
              <a:t>I plan to visit all of the bridges in Ontario and collect information about bridge size and span, structural materials used and the condition of each bridge. I will use total station survey equipment and ultrasonic transducers to collect this data. I would like to make this data available to all interested parties. The data I collect will be helpful to the government. It will also be of great interest to other researchers.</a:t>
            </a:r>
          </a:p>
        </p:txBody>
      </p:sp>
      <p:sp>
        <p:nvSpPr>
          <p:cNvPr id="6" name="Content Placeholder 5"/>
          <p:cNvSpPr>
            <a:spLocks noGrp="1"/>
          </p:cNvSpPr>
          <p:nvPr>
            <p:ph sz="half" idx="2"/>
          </p:nvPr>
        </p:nvSpPr>
        <p:spPr>
          <a:xfrm>
            <a:off x="4591050" y="1571625"/>
            <a:ext cx="4343400" cy="4343400"/>
          </a:xfrm>
        </p:spPr>
        <p:txBody>
          <a:bodyPr>
            <a:normAutofit/>
          </a:bodyPr>
          <a:lstStyle/>
          <a:p>
            <a:pPr>
              <a:buNone/>
            </a:pPr>
            <a:r>
              <a:rPr lang="en-US" dirty="0"/>
              <a:t>Ontario Bridge Survey</a:t>
            </a:r>
          </a:p>
          <a:p>
            <a:pPr marL="0" indent="0">
              <a:buNone/>
            </a:pPr>
            <a:r>
              <a:rPr lang="en-US" sz="2000" dirty="0"/>
              <a:t>For the Government of Ontario to make informed decisions regarding infrastructure planning, it needs a comprehensive survey of all public bridges in the province. My goal is to build this urgently-needed database by visiting all such bridges and collecting geometric, structural, and surface-condition data using state-of-the-art equipment. The data will be made available through a public website.</a:t>
            </a:r>
          </a:p>
        </p:txBody>
      </p:sp>
    </p:spTree>
    <p:extLst>
      <p:ext uri="{BB962C8B-B14F-4D97-AF65-F5344CB8AC3E}">
        <p14:creationId xmlns:p14="http://schemas.microsoft.com/office/powerpoint/2010/main" val="118357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971800" y="2438400"/>
            <a:ext cx="2895600" cy="923330"/>
          </a:xfrm>
          <a:prstGeom prst="rect">
            <a:avLst/>
          </a:prstGeom>
          <a:noFill/>
          <a:ln w="38100">
            <a:noFill/>
          </a:ln>
        </p:spPr>
        <p:txBody>
          <a:bodyPr wrap="square" rtlCol="0">
            <a:spAutoFit/>
          </a:bodyPr>
          <a:lstStyle/>
          <a:p>
            <a:pPr algn="ctr"/>
            <a:r>
              <a:rPr lang="en-US" sz="5400" dirty="0"/>
              <a:t>The IDEA</a:t>
            </a:r>
          </a:p>
        </p:txBody>
      </p:sp>
      <p:sp>
        <p:nvSpPr>
          <p:cNvPr id="10" name="TextBox 9"/>
          <p:cNvSpPr txBox="1"/>
          <p:nvPr/>
        </p:nvSpPr>
        <p:spPr>
          <a:xfrm>
            <a:off x="466725" y="1038225"/>
            <a:ext cx="2895600" cy="584775"/>
          </a:xfrm>
          <a:prstGeom prst="rect">
            <a:avLst/>
          </a:prstGeom>
          <a:noFill/>
          <a:ln w="38100">
            <a:noFill/>
          </a:ln>
        </p:spPr>
        <p:txBody>
          <a:bodyPr wrap="square" rtlCol="0">
            <a:spAutoFit/>
          </a:bodyPr>
          <a:lstStyle/>
          <a:p>
            <a:pPr algn="ctr"/>
            <a:r>
              <a:rPr lang="en-US" sz="3200" dirty="0"/>
              <a:t>Significance</a:t>
            </a:r>
          </a:p>
        </p:txBody>
      </p:sp>
      <p:sp>
        <p:nvSpPr>
          <p:cNvPr id="11" name="TextBox 10"/>
          <p:cNvSpPr txBox="1"/>
          <p:nvPr/>
        </p:nvSpPr>
        <p:spPr>
          <a:xfrm>
            <a:off x="-219075" y="3638550"/>
            <a:ext cx="2895600" cy="584775"/>
          </a:xfrm>
          <a:prstGeom prst="rect">
            <a:avLst/>
          </a:prstGeom>
          <a:noFill/>
          <a:ln w="38100">
            <a:noFill/>
          </a:ln>
        </p:spPr>
        <p:txBody>
          <a:bodyPr wrap="square" rtlCol="0">
            <a:spAutoFit/>
          </a:bodyPr>
          <a:lstStyle/>
          <a:p>
            <a:pPr algn="ctr"/>
            <a:r>
              <a:rPr lang="en-US" sz="3200" dirty="0"/>
              <a:t>Resources</a:t>
            </a:r>
          </a:p>
        </p:txBody>
      </p:sp>
      <p:sp>
        <p:nvSpPr>
          <p:cNvPr id="12" name="TextBox 11"/>
          <p:cNvSpPr txBox="1"/>
          <p:nvPr/>
        </p:nvSpPr>
        <p:spPr>
          <a:xfrm>
            <a:off x="6353175" y="3867150"/>
            <a:ext cx="2895600" cy="584775"/>
          </a:xfrm>
          <a:prstGeom prst="rect">
            <a:avLst/>
          </a:prstGeom>
          <a:noFill/>
          <a:ln w="38100">
            <a:noFill/>
          </a:ln>
        </p:spPr>
        <p:txBody>
          <a:bodyPr wrap="square" rtlCol="0">
            <a:spAutoFit/>
          </a:bodyPr>
          <a:lstStyle/>
          <a:p>
            <a:pPr algn="ctr"/>
            <a:r>
              <a:rPr lang="en-US" sz="3200" dirty="0"/>
              <a:t>Methodology</a:t>
            </a:r>
          </a:p>
        </p:txBody>
      </p:sp>
      <p:sp>
        <p:nvSpPr>
          <p:cNvPr id="13" name="TextBox 12"/>
          <p:cNvSpPr txBox="1"/>
          <p:nvPr/>
        </p:nvSpPr>
        <p:spPr>
          <a:xfrm>
            <a:off x="5743575" y="1104900"/>
            <a:ext cx="2895600" cy="584775"/>
          </a:xfrm>
          <a:prstGeom prst="rect">
            <a:avLst/>
          </a:prstGeom>
          <a:noFill/>
          <a:ln w="38100">
            <a:noFill/>
          </a:ln>
        </p:spPr>
        <p:txBody>
          <a:bodyPr wrap="square" rtlCol="0">
            <a:spAutoFit/>
          </a:bodyPr>
          <a:lstStyle/>
          <a:p>
            <a:pPr algn="ctr"/>
            <a:r>
              <a:rPr lang="en-US" sz="3200" dirty="0"/>
              <a:t>State-of-the-art</a:t>
            </a:r>
          </a:p>
        </p:txBody>
      </p:sp>
      <p:sp>
        <p:nvSpPr>
          <p:cNvPr id="14" name="TextBox 13"/>
          <p:cNvSpPr txBox="1"/>
          <p:nvPr/>
        </p:nvSpPr>
        <p:spPr>
          <a:xfrm>
            <a:off x="590550" y="638175"/>
            <a:ext cx="2286000" cy="523220"/>
          </a:xfrm>
          <a:prstGeom prst="rect">
            <a:avLst/>
          </a:prstGeom>
          <a:noFill/>
          <a:ln>
            <a:noFill/>
          </a:ln>
        </p:spPr>
        <p:txBody>
          <a:bodyPr wrap="square" rtlCol="0">
            <a:spAutoFit/>
          </a:bodyPr>
          <a:lstStyle/>
          <a:p>
            <a:pPr algn="ctr"/>
            <a:r>
              <a:rPr lang="en-US" sz="2800" dirty="0">
                <a:solidFill>
                  <a:schemeClr val="accent6">
                    <a:lumMod val="75000"/>
                  </a:schemeClr>
                </a:solidFill>
              </a:rPr>
              <a:t>Who cares?</a:t>
            </a:r>
          </a:p>
        </p:txBody>
      </p:sp>
      <p:sp>
        <p:nvSpPr>
          <p:cNvPr id="16" name="TextBox 15"/>
          <p:cNvSpPr txBox="1"/>
          <p:nvPr/>
        </p:nvSpPr>
        <p:spPr>
          <a:xfrm>
            <a:off x="6048375" y="3057525"/>
            <a:ext cx="2971800" cy="954107"/>
          </a:xfrm>
          <a:prstGeom prst="rect">
            <a:avLst/>
          </a:prstGeom>
          <a:noFill/>
          <a:ln>
            <a:noFill/>
          </a:ln>
        </p:spPr>
        <p:txBody>
          <a:bodyPr wrap="square" rtlCol="0">
            <a:spAutoFit/>
          </a:bodyPr>
          <a:lstStyle/>
          <a:p>
            <a:pPr algn="r"/>
            <a:r>
              <a:rPr lang="en-US" sz="2800" dirty="0">
                <a:solidFill>
                  <a:schemeClr val="accent6">
                    <a:lumMod val="75000"/>
                  </a:schemeClr>
                </a:solidFill>
              </a:rPr>
              <a:t>How will you carry out your idea?</a:t>
            </a:r>
          </a:p>
        </p:txBody>
      </p:sp>
      <p:sp>
        <p:nvSpPr>
          <p:cNvPr id="17" name="TextBox 16"/>
          <p:cNvSpPr txBox="1"/>
          <p:nvPr/>
        </p:nvSpPr>
        <p:spPr>
          <a:xfrm>
            <a:off x="4572000" y="704850"/>
            <a:ext cx="4267200" cy="523220"/>
          </a:xfrm>
          <a:prstGeom prst="rect">
            <a:avLst/>
          </a:prstGeom>
          <a:noFill/>
          <a:ln>
            <a:noFill/>
          </a:ln>
        </p:spPr>
        <p:txBody>
          <a:bodyPr wrap="square" rtlCol="0">
            <a:spAutoFit/>
          </a:bodyPr>
          <a:lstStyle/>
          <a:p>
            <a:pPr algn="ctr"/>
            <a:r>
              <a:rPr lang="en-US" sz="2800" dirty="0">
                <a:solidFill>
                  <a:schemeClr val="accent6">
                    <a:lumMod val="75000"/>
                  </a:schemeClr>
                </a:solidFill>
              </a:rPr>
              <a:t>What have others done?</a:t>
            </a:r>
          </a:p>
        </p:txBody>
      </p:sp>
      <p:sp>
        <p:nvSpPr>
          <p:cNvPr id="18" name="TextBox 17"/>
          <p:cNvSpPr txBox="1"/>
          <p:nvPr/>
        </p:nvSpPr>
        <p:spPr>
          <a:xfrm>
            <a:off x="276225" y="2743200"/>
            <a:ext cx="1952625" cy="954107"/>
          </a:xfrm>
          <a:prstGeom prst="rect">
            <a:avLst/>
          </a:prstGeom>
          <a:noFill/>
          <a:ln>
            <a:noFill/>
          </a:ln>
        </p:spPr>
        <p:txBody>
          <a:bodyPr wrap="square" rtlCol="0">
            <a:spAutoFit/>
          </a:bodyPr>
          <a:lstStyle/>
          <a:p>
            <a:r>
              <a:rPr lang="en-US" sz="2800" dirty="0">
                <a:solidFill>
                  <a:schemeClr val="accent6">
                    <a:lumMod val="75000"/>
                  </a:schemeClr>
                </a:solidFill>
              </a:rPr>
              <a:t>How much will it cost?</a:t>
            </a:r>
          </a:p>
        </p:txBody>
      </p:sp>
      <p:sp>
        <p:nvSpPr>
          <p:cNvPr id="19" name="TextBox 18"/>
          <p:cNvSpPr txBox="1"/>
          <p:nvPr/>
        </p:nvSpPr>
        <p:spPr>
          <a:xfrm>
            <a:off x="2819400" y="4572000"/>
            <a:ext cx="2895600" cy="584775"/>
          </a:xfrm>
          <a:prstGeom prst="rect">
            <a:avLst/>
          </a:prstGeom>
          <a:noFill/>
          <a:ln w="38100">
            <a:noFill/>
          </a:ln>
        </p:spPr>
        <p:txBody>
          <a:bodyPr wrap="square" rtlCol="0">
            <a:spAutoFit/>
          </a:bodyPr>
          <a:lstStyle/>
          <a:p>
            <a:pPr algn="ctr"/>
            <a:r>
              <a:rPr lang="en-US" sz="3200" dirty="0"/>
              <a:t>Evaluation</a:t>
            </a:r>
          </a:p>
        </p:txBody>
      </p:sp>
      <p:sp>
        <p:nvSpPr>
          <p:cNvPr id="20" name="TextBox 19"/>
          <p:cNvSpPr txBox="1"/>
          <p:nvPr/>
        </p:nvSpPr>
        <p:spPr>
          <a:xfrm>
            <a:off x="3181350" y="5000625"/>
            <a:ext cx="4457700" cy="523220"/>
          </a:xfrm>
          <a:prstGeom prst="rect">
            <a:avLst/>
          </a:prstGeom>
          <a:noFill/>
          <a:ln>
            <a:noFill/>
          </a:ln>
        </p:spPr>
        <p:txBody>
          <a:bodyPr wrap="square" rtlCol="0">
            <a:spAutoFit/>
          </a:bodyPr>
          <a:lstStyle/>
          <a:p>
            <a:pPr algn="ctr"/>
            <a:r>
              <a:rPr lang="en-US" sz="2800" dirty="0">
                <a:solidFill>
                  <a:schemeClr val="accent6">
                    <a:lumMod val="75000"/>
                  </a:schemeClr>
                </a:solidFill>
              </a:rPr>
              <a:t>Is the idea worth pursuing?</a:t>
            </a:r>
          </a:p>
        </p:txBody>
      </p:sp>
      <p:sp>
        <p:nvSpPr>
          <p:cNvPr id="21" name="Oval 20"/>
          <p:cNvSpPr/>
          <p:nvPr/>
        </p:nvSpPr>
        <p:spPr>
          <a:xfrm>
            <a:off x="2600325" y="2276475"/>
            <a:ext cx="3838575" cy="1295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552575" y="6067246"/>
            <a:ext cx="5962650" cy="369332"/>
          </a:xfrm>
          <a:prstGeom prst="rect">
            <a:avLst/>
          </a:prstGeom>
          <a:noFill/>
          <a:ln>
            <a:noFill/>
          </a:ln>
        </p:spPr>
        <p:txBody>
          <a:bodyPr wrap="square" rtlCol="0">
            <a:spAutoFit/>
          </a:bodyPr>
          <a:lstStyle/>
          <a:p>
            <a:pPr algn="ctr"/>
            <a:r>
              <a:rPr lang="en-US" dirty="0"/>
              <a:t>Safety / collaborators / equipment / data availability </a:t>
            </a:r>
          </a:p>
        </p:txBody>
      </p:sp>
      <p:sp>
        <p:nvSpPr>
          <p:cNvPr id="24" name="Circular Arrow 23"/>
          <p:cNvSpPr/>
          <p:nvPr/>
        </p:nvSpPr>
        <p:spPr>
          <a:xfrm>
            <a:off x="-466725" y="407170"/>
            <a:ext cx="4489200" cy="3907655"/>
          </a:xfrm>
          <a:prstGeom prst="circularArrow">
            <a:avLst>
              <a:gd name="adj1" fmla="val 12500"/>
              <a:gd name="adj2" fmla="val 1142319"/>
              <a:gd name="adj3" fmla="val 20457681"/>
              <a:gd name="adj4" fmla="val 19504904"/>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Circular Arrow 24"/>
          <p:cNvSpPr/>
          <p:nvPr/>
        </p:nvSpPr>
        <p:spPr>
          <a:xfrm flipH="1">
            <a:off x="4603500" y="359545"/>
            <a:ext cx="4978650" cy="3907655"/>
          </a:xfrm>
          <a:prstGeom prst="circularArrow">
            <a:avLst>
              <a:gd name="adj1" fmla="val 12500"/>
              <a:gd name="adj2" fmla="val 1142319"/>
              <a:gd name="adj3" fmla="val 20457681"/>
              <a:gd name="adj4" fmla="val 19504904"/>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ular Arrow 25"/>
          <p:cNvSpPr/>
          <p:nvPr/>
        </p:nvSpPr>
        <p:spPr>
          <a:xfrm rot="20652647" flipH="1" flipV="1">
            <a:off x="5079750" y="733425"/>
            <a:ext cx="4978650" cy="4362450"/>
          </a:xfrm>
          <a:prstGeom prst="circularArrow">
            <a:avLst>
              <a:gd name="adj1" fmla="val 12500"/>
              <a:gd name="adj2" fmla="val 1142319"/>
              <a:gd name="adj3" fmla="val 20457681"/>
              <a:gd name="adj4" fmla="val 19504904"/>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Circular Arrow 26"/>
          <p:cNvSpPr/>
          <p:nvPr/>
        </p:nvSpPr>
        <p:spPr>
          <a:xfrm rot="1505137" flipV="1">
            <a:off x="-714375" y="774204"/>
            <a:ext cx="4489200" cy="3762374"/>
          </a:xfrm>
          <a:prstGeom prst="circularArrow">
            <a:avLst>
              <a:gd name="adj1" fmla="val 12500"/>
              <a:gd name="adj2" fmla="val 1142319"/>
              <a:gd name="adj3" fmla="val 20457681"/>
              <a:gd name="adj4" fmla="val 19504904"/>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Circular Arrow 27"/>
          <p:cNvSpPr/>
          <p:nvPr/>
        </p:nvSpPr>
        <p:spPr>
          <a:xfrm rot="19784234" flipV="1">
            <a:off x="428625" y="2612529"/>
            <a:ext cx="4489200" cy="3762374"/>
          </a:xfrm>
          <a:prstGeom prst="circularArrow">
            <a:avLst>
              <a:gd name="adj1" fmla="val 12500"/>
              <a:gd name="adj2" fmla="val 1142319"/>
              <a:gd name="adj3" fmla="val 20457681"/>
              <a:gd name="adj4" fmla="val 19504904"/>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6" grpId="0"/>
      <p:bldP spid="17" grpId="0"/>
      <p:bldP spid="18" grpId="0"/>
      <p:bldP spid="19" grpId="0"/>
      <p:bldP spid="20" grpId="0"/>
      <p:bldP spid="22" grpId="0"/>
      <p:bldP spid="24" grpId="0" animBg="1"/>
      <p:bldP spid="25" grpId="0" animBg="1"/>
      <p:bldP spid="26" grpId="0" animBg="1"/>
      <p:bldP spid="27" grpId="0" animBg="1"/>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Document</a:t>
            </a:r>
          </a:p>
        </p:txBody>
      </p:sp>
      <p:sp>
        <p:nvSpPr>
          <p:cNvPr id="3" name="TextBox 2"/>
          <p:cNvSpPr txBox="1"/>
          <p:nvPr/>
        </p:nvSpPr>
        <p:spPr>
          <a:xfrm>
            <a:off x="743919" y="1410355"/>
            <a:ext cx="8105613" cy="5793894"/>
          </a:xfrm>
          <a:prstGeom prst="rect">
            <a:avLst/>
          </a:prstGeom>
          <a:noFill/>
        </p:spPr>
        <p:txBody>
          <a:bodyPr wrap="square" rtlCol="0">
            <a:spAutoFit/>
          </a:bodyPr>
          <a:lstStyle/>
          <a:p>
            <a:pPr marL="457200" indent="-457200">
              <a:spcAft>
                <a:spcPts val="300"/>
              </a:spcAft>
              <a:buFont typeface="+mj-lt"/>
              <a:buAutoNum type="arabicPeriod"/>
            </a:pPr>
            <a:r>
              <a:rPr lang="en-US" sz="2400" dirty="0"/>
              <a:t>Abstract </a:t>
            </a:r>
            <a:r>
              <a:rPr lang="en-US" sz="2400" dirty="0">
                <a:solidFill>
                  <a:srgbClr val="00B0F0"/>
                </a:solidFill>
              </a:rPr>
              <a:t>[for research proposal]</a:t>
            </a:r>
          </a:p>
          <a:p>
            <a:pPr marL="457200" indent="-457200">
              <a:spcAft>
                <a:spcPts val="300"/>
              </a:spcAft>
              <a:buFont typeface="+mj-lt"/>
              <a:buAutoNum type="arabicPeriod"/>
            </a:pPr>
            <a:r>
              <a:rPr lang="en-US" sz="2400" dirty="0"/>
              <a:t>(Acknowledgements)</a:t>
            </a:r>
          </a:p>
          <a:p>
            <a:pPr marL="457200" indent="-457200">
              <a:spcAft>
                <a:spcPts val="300"/>
              </a:spcAft>
              <a:buFont typeface="+mj-lt"/>
              <a:buAutoNum type="arabicPeriod"/>
            </a:pPr>
            <a:r>
              <a:rPr lang="en-US" sz="2400" dirty="0"/>
              <a:t>Introduction</a:t>
            </a:r>
          </a:p>
          <a:p>
            <a:pPr marL="457200" indent="-457200">
              <a:spcAft>
                <a:spcPts val="300"/>
              </a:spcAft>
              <a:buFont typeface="+mj-lt"/>
              <a:buAutoNum type="arabicPeriod"/>
            </a:pPr>
            <a:r>
              <a:rPr lang="en-US" sz="2400" dirty="0"/>
              <a:t>Literature Review</a:t>
            </a:r>
          </a:p>
          <a:p>
            <a:pPr marL="457200" indent="-457200">
              <a:spcAft>
                <a:spcPts val="300"/>
              </a:spcAft>
              <a:buFont typeface="+mj-lt"/>
              <a:buAutoNum type="arabicPeriod"/>
            </a:pPr>
            <a:r>
              <a:rPr lang="en-US" sz="2400" dirty="0"/>
              <a:t>Methodology</a:t>
            </a:r>
          </a:p>
          <a:p>
            <a:pPr marL="457200" indent="-457200">
              <a:spcAft>
                <a:spcPts val="300"/>
              </a:spcAft>
              <a:buFont typeface="+mj-lt"/>
              <a:buAutoNum type="arabicPeriod"/>
            </a:pPr>
            <a:r>
              <a:rPr lang="en-US" sz="2400" dirty="0"/>
              <a:t>Preliminary Results</a:t>
            </a:r>
          </a:p>
          <a:p>
            <a:pPr marL="457200" indent="-457200">
              <a:spcAft>
                <a:spcPts val="300"/>
              </a:spcAft>
              <a:buFont typeface="+mj-lt"/>
              <a:buAutoNum type="arabicPeriod"/>
            </a:pPr>
            <a:r>
              <a:rPr lang="en-US" sz="2400" dirty="0"/>
              <a:t>Conclusions</a:t>
            </a:r>
          </a:p>
          <a:p>
            <a:pPr marL="457200" indent="-457200">
              <a:spcAft>
                <a:spcPts val="300"/>
              </a:spcAft>
              <a:buFont typeface="+mj-lt"/>
              <a:buAutoNum type="arabicPeriod"/>
            </a:pPr>
            <a:r>
              <a:rPr lang="en-US" sz="2400" dirty="0"/>
              <a:t>Future Work</a:t>
            </a:r>
          </a:p>
          <a:p>
            <a:pPr marL="457200" indent="-457200">
              <a:spcAft>
                <a:spcPts val="300"/>
              </a:spcAft>
              <a:buFont typeface="+mj-lt"/>
              <a:buAutoNum type="arabicPeriod"/>
            </a:pPr>
            <a:r>
              <a:rPr lang="en-US" sz="2400" dirty="0"/>
              <a:t>Reference List</a:t>
            </a:r>
          </a:p>
          <a:p>
            <a:pPr marL="457200" indent="-457200">
              <a:buFont typeface="+mj-lt"/>
              <a:buAutoNum type="arabicPeriod"/>
            </a:pPr>
            <a:endParaRPr lang="en-US" sz="2400" dirty="0"/>
          </a:p>
          <a:p>
            <a:r>
              <a:rPr lang="en-US" sz="2400" dirty="0">
                <a:solidFill>
                  <a:srgbClr val="00B0F0"/>
                </a:solidFill>
              </a:rPr>
              <a:t>[Although this PowerPoint file is about Research Proposals rather than Journal Papers, much of the information applies to both.]</a:t>
            </a:r>
          </a:p>
          <a:p>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1329</TotalTime>
  <Words>1624</Words>
  <Application>Microsoft Office PowerPoint</Application>
  <PresentationFormat>On-screen Show (4:3)</PresentationFormat>
  <Paragraphs>248</Paragraphs>
  <Slides>20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Franklin Gothic Book</vt:lpstr>
      <vt:lpstr>Franklin Gothic Medium</vt:lpstr>
      <vt:lpstr>Wingdings</vt:lpstr>
      <vt:lpstr>Wingdings 2</vt:lpstr>
      <vt:lpstr>Trek</vt:lpstr>
      <vt:lpstr>How to Develop a Winning Research Proposal</vt:lpstr>
      <vt:lpstr>What effect does this photo have on you?</vt:lpstr>
      <vt:lpstr>What do you think Science “Looks” like?</vt:lpstr>
      <vt:lpstr>Degree Requirements</vt:lpstr>
      <vt:lpstr>What is a Proposal?</vt:lpstr>
      <vt:lpstr>Two Proposals: [with Murray’s added comments]</vt:lpstr>
      <vt:lpstr>Two Proposals:</vt:lpstr>
      <vt:lpstr>PowerPoint Presentation</vt:lpstr>
      <vt:lpstr>The Document</vt:lpstr>
      <vt:lpstr>The Key Ingredients</vt:lpstr>
      <vt:lpstr>Abstract (2 pages) [Not a research paper abstract]</vt:lpstr>
      <vt:lpstr>Introduction (3-5 pages)</vt:lpstr>
      <vt:lpstr>Literature Review (7-20 pages)</vt:lpstr>
      <vt:lpstr>Methodology (11-20 pages)</vt:lpstr>
      <vt:lpstr>(Preliminary) Results (7-15 pages)</vt:lpstr>
      <vt:lpstr>Discussion and Conclusions (3-5 pages)</vt:lpstr>
      <vt:lpstr>Future Work (2-3 pages)</vt:lpstr>
      <vt:lpstr>References (Usually 30-50 Entries)</vt:lpstr>
      <vt:lpstr>Technical Writing</vt:lpstr>
      <vt:lpstr>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Develop a Winning Research Proposal</dc:title>
  <dc:creator>Brodland</dc:creator>
  <cp:lastModifiedBy>Murray Sherk</cp:lastModifiedBy>
  <cp:revision>69</cp:revision>
  <dcterms:created xsi:type="dcterms:W3CDTF">2011-11-19T02:15:44Z</dcterms:created>
  <dcterms:modified xsi:type="dcterms:W3CDTF">2018-04-25T02:55:20Z</dcterms:modified>
</cp:coreProperties>
</file>