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325" r:id="rId3"/>
    <p:sldId id="583" r:id="rId4"/>
    <p:sldId id="584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308" y="1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8DACC5-A766-4391-9D91-56751E8CB49A}" type="datetimeFigureOut">
              <a:rPr lang="zh-CN" altLang="en-US" smtClean="0"/>
              <a:t>2025/3/16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F7D714-A9F8-4B02-98C6-C7952EC551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5300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AD7F570-4E39-0CF0-776A-DE2228091C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AD48A94C-757C-14CD-5EF0-269417B525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5A5C4ED-7428-8870-A9AF-EB26C522F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8A8A9-F122-4DC6-A8FC-914AAD747FD7}" type="datetimeFigureOut">
              <a:rPr lang="zh-CN" altLang="en-US" smtClean="0"/>
              <a:t>2025/3/16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E332855-E782-0A98-A4A0-888378BE6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D236A76-132F-6FCF-1250-E6CCA3DED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3DFD-F3DD-4B0C-B3ED-6198D6EFED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07873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4DC3134-1E5F-89EE-1B5C-CC66083ED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CE2B0F5F-C9B6-FAA0-40E6-DC8FBC69CC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559CAC7-B336-4827-58F1-FB892EBA2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8A8A9-F122-4DC6-A8FC-914AAD747FD7}" type="datetimeFigureOut">
              <a:rPr lang="zh-CN" altLang="en-US" smtClean="0"/>
              <a:t>2025/3/16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A4C986C-35F8-7877-2AF4-5EED39AA9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F795E9E-28C5-64A2-FCCC-1C9F0DBE9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3DFD-F3DD-4B0C-B3ED-6198D6EFED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9555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EFDDE0DF-E011-E2DB-004D-DAF96582F3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D88AD87C-9081-E103-50D7-C0F4B4BB86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B97D5E0-7A8E-659C-7B7E-5FF7FCEF1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8A8A9-F122-4DC6-A8FC-914AAD747FD7}" type="datetimeFigureOut">
              <a:rPr lang="zh-CN" altLang="en-US" smtClean="0"/>
              <a:t>2025/3/16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4B14A15-15FD-D5ED-5D45-F3105C103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DDC3CB3-8497-A469-4AD8-0C4E348E9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3DFD-F3DD-4B0C-B3ED-6198D6EFED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5226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522C20D-BE48-F34A-375E-5A058E8C33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71041E8-0657-8189-4CAD-6E941A78E4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ECA4363-C5EC-C30A-2088-6D629493A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8A8A9-F122-4DC6-A8FC-914AAD747FD7}" type="datetimeFigureOut">
              <a:rPr lang="zh-CN" altLang="en-US" smtClean="0"/>
              <a:t>2025/3/16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95E0134-07F4-E45E-A40B-EBF2CB3FE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91DB7F3-9AAD-8C3B-1374-A5AD6AB10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3DFD-F3DD-4B0C-B3ED-6198D6EFED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73195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31AC00C-920F-A9AC-5893-FB52D95CF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6B05B57-217D-C8CF-BAF0-5F30E79CAD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C7582CC-FB54-D13E-981F-95E3499F5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8A8A9-F122-4DC6-A8FC-914AAD747FD7}" type="datetimeFigureOut">
              <a:rPr lang="zh-CN" altLang="en-US" smtClean="0"/>
              <a:t>2025/3/16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ED8DD56-C216-0AC1-DC4F-C115D6D59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CB23BED-0BD4-74D1-87AE-5F59B3FD2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3DFD-F3DD-4B0C-B3ED-6198D6EFED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5349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B7E3649-A076-B819-7B8D-6A8BFD29F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38C7A21-24CD-FB31-83C8-83FADC7ADF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EF8C829F-BC1C-5A8D-81BB-F66CFA764C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3AD2210-D2D1-0A00-0344-4D462E2C3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8A8A9-F122-4DC6-A8FC-914AAD747FD7}" type="datetimeFigureOut">
              <a:rPr lang="zh-CN" altLang="en-US" smtClean="0"/>
              <a:t>2025/3/16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5179C94-8E5C-92BE-CE43-4A2C7B929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ECFC13D-BE9E-9A3A-303E-8468DE3E4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3DFD-F3DD-4B0C-B3ED-6198D6EFED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60655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D350033-59AB-7054-083F-B755E7CC5B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741A933-A552-0F1D-1029-322CB528A6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9BB9F1A1-77BE-5B6D-F8EC-A85514D849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734F65D2-7CC7-50D4-4DB4-38B15F5110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474ECF02-7F50-4E9C-9B0F-6B511A19BD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CBD55AD7-89BA-5ED5-FD50-07FB7563C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8A8A9-F122-4DC6-A8FC-914AAD747FD7}" type="datetimeFigureOut">
              <a:rPr lang="zh-CN" altLang="en-US" smtClean="0"/>
              <a:t>2025/3/16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7AEB34E7-7A14-D6DE-5612-51CD18499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652A68D3-0F37-C732-2817-1EB6F5EAE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3DFD-F3DD-4B0C-B3ED-6198D6EFED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7370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53AC744-6713-559E-D482-F136917EB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7CBBB096-DE8A-E05D-8F46-DD692A782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8A8A9-F122-4DC6-A8FC-914AAD747FD7}" type="datetimeFigureOut">
              <a:rPr lang="zh-CN" altLang="en-US" smtClean="0"/>
              <a:t>2025/3/16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6C8888E4-6F60-8003-42C9-5D8EB3AA3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5C7AD5D-E5BF-BF43-AB52-C5FEEAA01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3DFD-F3DD-4B0C-B3ED-6198D6EFED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44573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A6EAE1C6-6F7E-FDFF-A309-9E4FC341B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8A8A9-F122-4DC6-A8FC-914AAD747FD7}" type="datetimeFigureOut">
              <a:rPr lang="zh-CN" altLang="en-US" smtClean="0"/>
              <a:t>2025/3/16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5B790D51-5C4A-B75F-568E-9506B1CED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3ABD483-82AC-DCA1-714E-A203BBCEC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3DFD-F3DD-4B0C-B3ED-6198D6EFED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0013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3D24709-1217-EE22-BAE5-E5A8E1A15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E88E26C-7D84-F2AE-3F9B-C90284B647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8EC9A122-11E9-B521-F2F2-A5472C2AA5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09EBE83-6C41-552E-7C9F-8340C1A66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8A8A9-F122-4DC6-A8FC-914AAD747FD7}" type="datetimeFigureOut">
              <a:rPr lang="zh-CN" altLang="en-US" smtClean="0"/>
              <a:t>2025/3/16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2068181-08A0-3191-6A59-46CF9D9DC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3F6F896-3DF4-C891-79DC-7DCE07FCB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3DFD-F3DD-4B0C-B3ED-6198D6EFED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46539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3C9B1B0-85B3-A64F-42E9-E3C9BBECD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CC87857B-9400-2F73-D570-F3E7551605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49A30CA6-3730-8A49-242B-A031A03963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45A8024-79A4-6E4D-0879-0A1909E52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8A8A9-F122-4DC6-A8FC-914AAD747FD7}" type="datetimeFigureOut">
              <a:rPr lang="zh-CN" altLang="en-US" smtClean="0"/>
              <a:t>2025/3/16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DEBFCED-6E70-94A0-3812-638FC56136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F2B5EAA-FF89-700C-8876-6EB75D8C3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63DFD-F3DD-4B0C-B3ED-6198D6EFED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33175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100EC963-859C-057F-0E9F-04EBF1197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3414FF1-3B59-7718-FABF-E9F0DD4886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E996A7B-F6B1-E136-36E3-0E386C2279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8A8A9-F122-4DC6-A8FC-914AAD747FD7}" type="datetimeFigureOut">
              <a:rPr lang="zh-CN" altLang="en-US" smtClean="0"/>
              <a:t>2025/3/16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46F22F7-5E7E-04B7-E39F-3CC69B2DC8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9B1D6EC-20D7-BD36-7437-2491221F64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63DFD-F3DD-4B0C-B3ED-6198D6EFED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5930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zhuanlan.zhihu.com/p/29846048" TargetMode="External"/><Relationship Id="rId2" Type="http://schemas.openxmlformats.org/officeDocument/2006/relationships/hyperlink" Target="https://zhuanlan.zhihu.com/p/3654636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ath.mit.edu/classes/18.095/2016IAP/lec2/SVD_Notes.pdf" TargetMode="External"/><Relationship Id="rId5" Type="http://schemas.openxmlformats.org/officeDocument/2006/relationships/hyperlink" Target="https://zhuanlan.zhihu.com/p/360980054" TargetMode="External"/><Relationship Id="rId4" Type="http://schemas.openxmlformats.org/officeDocument/2006/relationships/hyperlink" Target="https://www.zhihu.com/question/22237507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l.acm.org/doi/10.1145/1970392.1970395" TargetMode="External"/><Relationship Id="rId2" Type="http://schemas.openxmlformats.org/officeDocument/2006/relationships/hyperlink" Target="https://arxiv.org/pdf/0912.3599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rxiv.org/pdf/1012.3216.pdf" TargetMode="External"/><Relationship Id="rId5" Type="http://schemas.openxmlformats.org/officeDocument/2006/relationships/hyperlink" Target="https://people.csail.mit.edu/zhangzd/papers/recover_low-rank_texture_final.pdf" TargetMode="External"/><Relationship Id="rId4" Type="http://schemas.openxmlformats.org/officeDocument/2006/relationships/hyperlink" Target="https://proceedings.neurips.cc/paper/2009/file/c45147dee729311ef5b5c3003946c48f-Paper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FA759DF-40AA-44C4-A121-F57E865300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23975" y="1893888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《</a:t>
            </a:r>
            <a:r>
              <a:rPr lang="zh-CN" altLang="en-US" dirty="0"/>
              <a:t>数学建模</a:t>
            </a:r>
            <a:r>
              <a:rPr lang="en-US" altLang="zh-CN" dirty="0"/>
              <a:t>》</a:t>
            </a:r>
            <a:r>
              <a:rPr lang="zh-CN" altLang="en-US" dirty="0"/>
              <a:t>第二次作业</a:t>
            </a:r>
            <a:br>
              <a:rPr lang="en-US" altLang="zh-CN" dirty="0"/>
            </a:br>
            <a:br>
              <a:rPr lang="en-US" altLang="zh-CN" dirty="0"/>
            </a:br>
            <a:r>
              <a:rPr lang="zh-CN" altLang="en-US" dirty="0"/>
              <a:t>基于矩阵分解的图像处理</a:t>
            </a:r>
          </a:p>
        </p:txBody>
      </p:sp>
    </p:spTree>
    <p:extLst>
      <p:ext uri="{BB962C8B-B14F-4D97-AF65-F5344CB8AC3E}">
        <p14:creationId xmlns:p14="http://schemas.microsoft.com/office/powerpoint/2010/main" val="2742704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95762" y="365127"/>
            <a:ext cx="8526633" cy="1325563"/>
          </a:xfrm>
        </p:spPr>
        <p:txBody>
          <a:bodyPr/>
          <a:lstStyle/>
          <a:p>
            <a:r>
              <a:rPr lang="zh-CN" altLang="en-US" dirty="0"/>
              <a:t>作业</a:t>
            </a:r>
            <a:r>
              <a:rPr lang="en-US" altLang="zh-CN" dirty="0"/>
              <a:t>2</a:t>
            </a:r>
            <a:r>
              <a:rPr lang="zh-CN" altLang="en-US" dirty="0"/>
              <a:t>：基于矩阵分解的图像处理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要求：如下任务</a:t>
            </a:r>
            <a:r>
              <a:rPr lang="en-US" altLang="zh-CN" dirty="0"/>
              <a:t>2</a:t>
            </a:r>
            <a:r>
              <a:rPr lang="zh-CN" altLang="en-US" dirty="0"/>
              <a:t>选</a:t>
            </a:r>
            <a:r>
              <a:rPr lang="en-US" altLang="zh-CN" dirty="0"/>
              <a:t>1</a:t>
            </a:r>
          </a:p>
          <a:p>
            <a:pPr lvl="1"/>
            <a:r>
              <a:rPr lang="zh-CN" altLang="en-US" dirty="0"/>
              <a:t>任务</a:t>
            </a:r>
            <a:r>
              <a:rPr lang="en-US" altLang="zh-CN" dirty="0"/>
              <a:t>1</a:t>
            </a:r>
            <a:r>
              <a:rPr lang="zh-CN" altLang="en-US" dirty="0"/>
              <a:t>：基于矩阵</a:t>
            </a:r>
            <a:r>
              <a:rPr lang="en-US" altLang="zh-CN" dirty="0"/>
              <a:t>SVD</a:t>
            </a:r>
            <a:r>
              <a:rPr lang="zh-CN" altLang="en-US" dirty="0"/>
              <a:t>分解的图像压缩</a:t>
            </a:r>
            <a:endParaRPr lang="en-US" altLang="zh-CN" dirty="0"/>
          </a:p>
          <a:p>
            <a:pPr lvl="1"/>
            <a:r>
              <a:rPr lang="zh-CN" altLang="en-US" dirty="0"/>
              <a:t>任务</a:t>
            </a:r>
            <a:r>
              <a:rPr lang="en-US" altLang="zh-CN" dirty="0"/>
              <a:t>2</a:t>
            </a:r>
            <a:r>
              <a:rPr lang="zh-CN" altLang="en-US" dirty="0"/>
              <a:t>：基于矩阵低秩分解的图像修复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提交</a:t>
            </a:r>
            <a:endParaRPr lang="en-US" altLang="zh-CN" dirty="0"/>
          </a:p>
          <a:p>
            <a:pPr lvl="1"/>
            <a:r>
              <a:rPr lang="zh-CN" altLang="en-US" dirty="0"/>
              <a:t>作业报告，包括：数学模型、测试结果、实验分析等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提交时间：</a:t>
            </a:r>
            <a:r>
              <a:rPr lang="en-US" altLang="zh-CN" dirty="0">
                <a:solidFill>
                  <a:srgbClr val="FF0000"/>
                </a:solidFill>
              </a:rPr>
              <a:t>2025</a:t>
            </a:r>
            <a:r>
              <a:rPr lang="zh-CN" altLang="en-US" dirty="0">
                <a:solidFill>
                  <a:srgbClr val="FF0000"/>
                </a:solidFill>
              </a:rPr>
              <a:t>年</a:t>
            </a:r>
            <a:r>
              <a:rPr lang="en-US" altLang="zh-CN" dirty="0">
                <a:solidFill>
                  <a:srgbClr val="FF0000"/>
                </a:solidFill>
              </a:rPr>
              <a:t>3</a:t>
            </a:r>
            <a:r>
              <a:rPr lang="zh-CN" altLang="en-US" dirty="0">
                <a:solidFill>
                  <a:srgbClr val="FF0000"/>
                </a:solidFill>
              </a:rPr>
              <a:t>月</a:t>
            </a:r>
            <a:r>
              <a:rPr lang="en-US" altLang="zh-CN" dirty="0">
                <a:solidFill>
                  <a:srgbClr val="FF0000"/>
                </a:solidFill>
              </a:rPr>
              <a:t>29</a:t>
            </a:r>
            <a:r>
              <a:rPr lang="zh-CN" altLang="en-US" dirty="0">
                <a:solidFill>
                  <a:srgbClr val="FF0000"/>
                </a:solidFill>
              </a:rPr>
              <a:t>日周六晚</a:t>
            </a:r>
            <a:endParaRPr lang="en-US" altLang="zh-CN" dirty="0">
              <a:solidFill>
                <a:srgbClr val="FF0000"/>
              </a:solidFill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08468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A8B1840-BEC6-463E-B342-D54A9C205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参考文献</a:t>
            </a:r>
            <a:r>
              <a:rPr lang="en-US" altLang="zh-CN" dirty="0"/>
              <a:t>: SVD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4D52289-959D-4642-A38D-52FA4170F4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hlinkClick r:id="rId2"/>
              </a:rPr>
              <a:t>https://zhuanlan.zhihu.com/p/36546367</a:t>
            </a:r>
            <a:r>
              <a:rPr lang="en-US" altLang="zh-CN" dirty="0"/>
              <a:t> </a:t>
            </a:r>
          </a:p>
          <a:p>
            <a:r>
              <a:rPr lang="en-US" altLang="zh-CN" dirty="0">
                <a:hlinkClick r:id="rId3"/>
              </a:rPr>
              <a:t>https://zhuanlan.zhihu.com/p/29846048</a:t>
            </a:r>
            <a:r>
              <a:rPr lang="en-US" altLang="zh-CN" dirty="0"/>
              <a:t> </a:t>
            </a:r>
          </a:p>
          <a:p>
            <a:r>
              <a:rPr lang="en-US" altLang="zh-CN" dirty="0">
                <a:hlinkClick r:id="rId4"/>
              </a:rPr>
              <a:t>https://www.zhihu.com/question/22237507</a:t>
            </a:r>
            <a:r>
              <a:rPr lang="en-US" altLang="zh-CN" dirty="0"/>
              <a:t>  </a:t>
            </a:r>
          </a:p>
          <a:p>
            <a:r>
              <a:rPr lang="en-US" altLang="zh-CN" dirty="0">
                <a:hlinkClick r:id="rId5"/>
              </a:rPr>
              <a:t>https://zhuanlan.zhihu.com/p/360980054</a:t>
            </a:r>
            <a:r>
              <a:rPr lang="en-US" altLang="zh-CN" dirty="0"/>
              <a:t> </a:t>
            </a:r>
          </a:p>
          <a:p>
            <a:r>
              <a:rPr lang="en-US" altLang="zh-CN" dirty="0">
                <a:hlinkClick r:id="rId6"/>
              </a:rPr>
              <a:t>https://math.mit.edu/classes/18.095/2016IAP/lec2/SVD_Notes.pdf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1102301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456CA99-F133-4BE9-AE8A-FF9605338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参考文献</a:t>
            </a:r>
            <a:r>
              <a:rPr lang="en-US" altLang="zh-CN" dirty="0"/>
              <a:t>: Low rank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33D6821-FD31-4060-9B0F-308700323E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2955" y="1825624"/>
            <a:ext cx="11613660" cy="4598621"/>
          </a:xfrm>
        </p:spPr>
        <p:txBody>
          <a:bodyPr>
            <a:normAutofit fontScale="92500"/>
          </a:bodyPr>
          <a:lstStyle/>
          <a:p>
            <a:pPr>
              <a:lnSpc>
                <a:spcPct val="120000"/>
              </a:lnSpc>
            </a:pPr>
            <a:r>
              <a:rPr lang="en-US" altLang="zh-CN" sz="2400" dirty="0"/>
              <a:t>Robust PCA</a:t>
            </a:r>
          </a:p>
          <a:p>
            <a:pPr lvl="1">
              <a:lnSpc>
                <a:spcPct val="120000"/>
              </a:lnSpc>
            </a:pPr>
            <a:r>
              <a:rPr lang="en-US" altLang="zh-CN" sz="1600" dirty="0"/>
              <a:t>Emmanuel J. </a:t>
            </a:r>
            <a:r>
              <a:rPr lang="en-US" altLang="zh-CN" sz="1600" dirty="0" err="1"/>
              <a:t>Candès</a:t>
            </a:r>
            <a:r>
              <a:rPr lang="en-US" altLang="zh-CN" sz="1600" dirty="0"/>
              <a:t>, </a:t>
            </a:r>
            <a:r>
              <a:rPr lang="en-US" altLang="zh-CN" sz="1600" dirty="0" err="1"/>
              <a:t>Xiaodong</a:t>
            </a:r>
            <a:r>
              <a:rPr lang="en-US" altLang="zh-CN" sz="1600" dirty="0"/>
              <a:t> Li, Yi Ma, John Wright. Robust principal component analysis? Journal of the ACM, 58 (3), 2011.</a:t>
            </a:r>
          </a:p>
          <a:p>
            <a:pPr lvl="1">
              <a:lnSpc>
                <a:spcPct val="120000"/>
              </a:lnSpc>
            </a:pPr>
            <a:r>
              <a:rPr lang="en-US" altLang="zh-CN" sz="1600" dirty="0">
                <a:hlinkClick r:id="rId2"/>
              </a:rPr>
              <a:t>https://arxiv.org/pdf/0912.3599.pdf</a:t>
            </a:r>
            <a:r>
              <a:rPr lang="en-US" altLang="zh-CN" sz="1600" dirty="0"/>
              <a:t> </a:t>
            </a:r>
          </a:p>
          <a:p>
            <a:pPr lvl="1">
              <a:lnSpc>
                <a:spcPct val="120000"/>
              </a:lnSpc>
            </a:pPr>
            <a:r>
              <a:rPr lang="en-US" altLang="zh-CN" sz="1600" dirty="0">
                <a:hlinkClick r:id="rId3"/>
              </a:rPr>
              <a:t>https://dl.acm.org/doi/10.1145/1970392.1970395</a:t>
            </a:r>
            <a:r>
              <a:rPr lang="en-US" altLang="zh-CN" sz="1600" dirty="0"/>
              <a:t> </a:t>
            </a:r>
          </a:p>
          <a:p>
            <a:pPr lvl="1">
              <a:lnSpc>
                <a:spcPct val="120000"/>
              </a:lnSpc>
            </a:pPr>
            <a:r>
              <a:rPr lang="en-US" altLang="zh-CN" sz="1600" dirty="0">
                <a:hlinkClick r:id="rId4"/>
              </a:rPr>
              <a:t>https://proceedings.neurips.cc/paper/2009/file/c45147dee729311ef5b5c3003946c48f-Paper.pdf</a:t>
            </a:r>
            <a:r>
              <a:rPr lang="en-US" altLang="zh-CN" sz="1600" dirty="0"/>
              <a:t> </a:t>
            </a:r>
          </a:p>
          <a:p>
            <a:pPr>
              <a:lnSpc>
                <a:spcPct val="120000"/>
              </a:lnSpc>
            </a:pPr>
            <a:r>
              <a:rPr lang="en-US" altLang="zh-CN" sz="2400" dirty="0"/>
              <a:t>Repairing Sparse Low-rank Texture</a:t>
            </a:r>
          </a:p>
          <a:p>
            <a:pPr lvl="1">
              <a:lnSpc>
                <a:spcPct val="120000"/>
              </a:lnSpc>
            </a:pPr>
            <a:r>
              <a:rPr lang="en-US" altLang="zh-CN" sz="1600" dirty="0"/>
              <a:t>Xiao Liang, Xiang Ren, </a:t>
            </a:r>
            <a:r>
              <a:rPr lang="en-US" altLang="zh-CN" sz="1600" dirty="0" err="1"/>
              <a:t>Zhengdong</a:t>
            </a:r>
            <a:r>
              <a:rPr lang="en-US" altLang="zh-CN" sz="1600" dirty="0"/>
              <a:t> Zhang, and Yi Ma, European Conference on Computer Vision (ECCV), October 2012.</a:t>
            </a:r>
          </a:p>
          <a:p>
            <a:pPr lvl="1">
              <a:lnSpc>
                <a:spcPct val="120000"/>
              </a:lnSpc>
            </a:pPr>
            <a:r>
              <a:rPr lang="en-US" altLang="zh-CN" sz="1600" dirty="0">
                <a:hlinkClick r:id="rId5"/>
              </a:rPr>
              <a:t>https://people.csail.mit.edu/zhangzd/papers/recover_low-rank_texture_final.pdf</a:t>
            </a:r>
            <a:r>
              <a:rPr lang="en-US" altLang="zh-CN" sz="1600" dirty="0"/>
              <a:t> </a:t>
            </a:r>
          </a:p>
          <a:p>
            <a:pPr>
              <a:lnSpc>
                <a:spcPct val="120000"/>
              </a:lnSpc>
            </a:pPr>
            <a:r>
              <a:rPr lang="en-US" altLang="zh-CN" sz="2400" dirty="0"/>
              <a:t>TILT: Transform-Invariant Low-rank Textures,</a:t>
            </a:r>
          </a:p>
          <a:p>
            <a:pPr lvl="1">
              <a:lnSpc>
                <a:spcPct val="120000"/>
              </a:lnSpc>
            </a:pPr>
            <a:r>
              <a:rPr lang="en-US" altLang="zh-CN" sz="1600" dirty="0" err="1"/>
              <a:t>Zhengdong</a:t>
            </a:r>
            <a:r>
              <a:rPr lang="en-US" altLang="zh-CN" sz="1600" dirty="0"/>
              <a:t> Zhang, Arvind Ganesh, Xiao Liang, and Yi Ma, Volume 99, Number 1, page 1-24, the International Journal of Computer Vision (IJCV), August 2012.</a:t>
            </a:r>
          </a:p>
          <a:p>
            <a:pPr lvl="1">
              <a:lnSpc>
                <a:spcPct val="120000"/>
              </a:lnSpc>
            </a:pPr>
            <a:r>
              <a:rPr lang="en-US" altLang="zh-CN" sz="1600" dirty="0">
                <a:hlinkClick r:id="rId6"/>
              </a:rPr>
              <a:t>https://arxiv.org/pdf/1012.3216.pdf</a:t>
            </a:r>
            <a:r>
              <a:rPr lang="en-US" altLang="zh-CN" sz="1600" dirty="0"/>
              <a:t> </a:t>
            </a:r>
            <a:endParaRPr lang="zh-CN" altLang="en-US" sz="1600" dirty="0"/>
          </a:p>
          <a:p>
            <a:pPr>
              <a:lnSpc>
                <a:spcPct val="120000"/>
              </a:lnSpc>
            </a:pP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355469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318</Words>
  <Application>Microsoft Office PowerPoint</Application>
  <PresentationFormat>Widescreen</PresentationFormat>
  <Paragraphs>28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等线</vt:lpstr>
      <vt:lpstr>等线 Light</vt:lpstr>
      <vt:lpstr>Arial</vt:lpstr>
      <vt:lpstr>Office 主题​​</vt:lpstr>
      <vt:lpstr>《数学建模》第二次作业  基于矩阵分解的图像处理</vt:lpstr>
      <vt:lpstr>作业2：基于矩阵分解的图像处理</vt:lpstr>
      <vt:lpstr>参考文献: SVD</vt:lpstr>
      <vt:lpstr>参考文献: Low rank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陈 泽豪</dc:creator>
  <cp:lastModifiedBy>renjie chen</cp:lastModifiedBy>
  <cp:revision>12</cp:revision>
  <dcterms:created xsi:type="dcterms:W3CDTF">2023-03-11T12:22:11Z</dcterms:created>
  <dcterms:modified xsi:type="dcterms:W3CDTF">2025-03-16T14:48:34Z</dcterms:modified>
</cp:coreProperties>
</file>